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2"/>
    <p:restoredTop sz="94694"/>
  </p:normalViewPr>
  <p:slideViewPr>
    <p:cSldViewPr snapToGrid="0">
      <p:cViewPr varScale="1">
        <p:scale>
          <a:sx n="78" d="100"/>
          <a:sy n="78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8EB0C-CE71-FCF1-1694-089BB1A73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Helvetica Neue" panose="02000503000000020004" pitchFamily="2" charset="0"/>
              </a:rPr>
              <a:t>Enhancing Cardiac Emergency Responses with Volunteer First Responders in Europe’s Rural Areas</a:t>
            </a:r>
            <a:br>
              <a:rPr lang="sv-SE" dirty="0">
                <a:effectLst/>
                <a:latin typeface="Helvetica Neue" panose="02000503000000020004" pitchFamily="2" charset="0"/>
              </a:rPr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92CD865-B0DE-3BF1-C4DA-164159946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EENA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hub</a:t>
            </a:r>
            <a:r>
              <a:rPr lang="sv-SE" dirty="0"/>
              <a:t> </a:t>
            </a:r>
            <a:r>
              <a:rPr lang="sv-SE" dirty="0" err="1"/>
              <a:t>Webinar</a:t>
            </a:r>
            <a:r>
              <a:rPr lang="sv-SE" dirty="0"/>
              <a:t> 2024-12-12</a:t>
            </a:r>
          </a:p>
          <a:p>
            <a:r>
              <a:rPr lang="sv-SE" dirty="0"/>
              <a:t>David Fredman </a:t>
            </a:r>
          </a:p>
          <a:p>
            <a:r>
              <a:rPr lang="sv-SE" dirty="0" err="1"/>
              <a:t>david@heartrunner.com</a:t>
            </a:r>
            <a:endParaRPr lang="sv-SE" dirty="0"/>
          </a:p>
        </p:txBody>
      </p:sp>
      <p:pic>
        <p:nvPicPr>
          <p:cNvPr id="4" name="Picture 2" descr="EENA">
            <a:extLst>
              <a:ext uri="{FF2B5EF4-FFF2-40B4-BE49-F238E27FC236}">
                <a16:creationId xmlns:a16="http://schemas.microsoft.com/office/drawing/2014/main" id="{F35FB69B-8E22-BC86-870F-69BC413A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" y="4838700"/>
            <a:ext cx="44550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6B16FF9-B478-3EA5-5CC1-B6529899BA99}"/>
              </a:ext>
            </a:extLst>
          </p:cNvPr>
          <p:cNvSpPr txBox="1"/>
          <p:nvPr/>
        </p:nvSpPr>
        <p:spPr>
          <a:xfrm>
            <a:off x="9002251" y="5621118"/>
            <a:ext cx="364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FD487048-1389-EA3B-1852-75CB6F099840}"/>
              </a:ext>
            </a:extLst>
          </p:cNvPr>
          <p:cNvSpPr txBox="1">
            <a:spLocks/>
          </p:cNvSpPr>
          <p:nvPr/>
        </p:nvSpPr>
        <p:spPr>
          <a:xfrm>
            <a:off x="8886864" y="5621118"/>
            <a:ext cx="3430450" cy="14096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dirty="0"/>
              <a:t>David Fredman </a:t>
            </a:r>
          </a:p>
          <a:p>
            <a:pPr algn="l"/>
            <a:r>
              <a:rPr lang="sv-SE" dirty="0" err="1"/>
              <a:t>david@heartrunner.com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85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4B3BB-DF2A-6AE2-9721-D96096BC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857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762D4-CFFD-3110-0C44-9EC52454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3491"/>
            <a:ext cx="7720581" cy="4277710"/>
          </a:xfrm>
        </p:spPr>
        <p:txBody>
          <a:bodyPr/>
          <a:lstStyle/>
          <a:p>
            <a:r>
              <a:rPr lang="en-US" dirty="0"/>
              <a:t>Every year over 345 000 die from out-of-hospital cardiac arrest (OHCA) in Europe</a:t>
            </a:r>
          </a:p>
          <a:p>
            <a:r>
              <a:rPr lang="en-US" dirty="0"/>
              <a:t>The dramatic occur in public</a:t>
            </a:r>
          </a:p>
          <a:p>
            <a:endParaRPr lang="en-US" dirty="0"/>
          </a:p>
        </p:txBody>
      </p:sp>
      <p:grpSp>
        <p:nvGrpSpPr>
          <p:cNvPr id="5" name="Group 268">
            <a:extLst>
              <a:ext uri="{FF2B5EF4-FFF2-40B4-BE49-F238E27FC236}">
                <a16:creationId xmlns:a16="http://schemas.microsoft.com/office/drawing/2014/main" id="{51FB1E28-D8D8-EEA2-4BE3-6C409D3561F1}"/>
              </a:ext>
            </a:extLst>
          </p:cNvPr>
          <p:cNvGrpSpPr>
            <a:grpSpLocks noChangeAspect="1"/>
          </p:cNvGrpSpPr>
          <p:nvPr/>
        </p:nvGrpSpPr>
        <p:grpSpPr>
          <a:xfrm>
            <a:off x="6524552" y="464595"/>
            <a:ext cx="6875745" cy="6274800"/>
            <a:chOff x="6594475" y="1244600"/>
            <a:chExt cx="5594350" cy="5105400"/>
          </a:xfrm>
        </p:grpSpPr>
        <p:grpSp>
          <p:nvGrpSpPr>
            <p:cNvPr id="6" name="Other">
              <a:extLst>
                <a:ext uri="{FF2B5EF4-FFF2-40B4-BE49-F238E27FC236}">
                  <a16:creationId xmlns:a16="http://schemas.microsoft.com/office/drawing/2014/main" id="{6E225C23-2129-DC90-4412-CBB773ECF5FB}"/>
                </a:ext>
              </a:extLst>
            </p:cNvPr>
            <p:cNvGrpSpPr/>
            <p:nvPr/>
          </p:nvGrpSpPr>
          <p:grpSpPr>
            <a:xfrm>
              <a:off x="10345738" y="5299075"/>
              <a:ext cx="1838325" cy="754063"/>
              <a:chOff x="10345738" y="5299075"/>
              <a:chExt cx="1838325" cy="754063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790195FA-199D-260A-5F69-6B695BA84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5738" y="5446713"/>
                <a:ext cx="1423988" cy="606425"/>
              </a:xfrm>
              <a:custGeom>
                <a:avLst/>
                <a:gdLst>
                  <a:gd name="T0" fmla="*/ 47 w 374"/>
                  <a:gd name="T1" fmla="*/ 12 h 159"/>
                  <a:gd name="T2" fmla="*/ 62 w 374"/>
                  <a:gd name="T3" fmla="*/ 30 h 159"/>
                  <a:gd name="T4" fmla="*/ 44 w 374"/>
                  <a:gd name="T5" fmla="*/ 30 h 159"/>
                  <a:gd name="T6" fmla="*/ 32 w 374"/>
                  <a:gd name="T7" fmla="*/ 35 h 159"/>
                  <a:gd name="T8" fmla="*/ 10 w 374"/>
                  <a:gd name="T9" fmla="*/ 53 h 159"/>
                  <a:gd name="T10" fmla="*/ 21 w 374"/>
                  <a:gd name="T11" fmla="*/ 39 h 159"/>
                  <a:gd name="T12" fmla="*/ 10 w 374"/>
                  <a:gd name="T13" fmla="*/ 32 h 159"/>
                  <a:gd name="T14" fmla="*/ 16 w 374"/>
                  <a:gd name="T15" fmla="*/ 21 h 159"/>
                  <a:gd name="T16" fmla="*/ 12 w 374"/>
                  <a:gd name="T17" fmla="*/ 11 h 159"/>
                  <a:gd name="T18" fmla="*/ 29 w 374"/>
                  <a:gd name="T19" fmla="*/ 2 h 159"/>
                  <a:gd name="T20" fmla="*/ 36 w 374"/>
                  <a:gd name="T21" fmla="*/ 5 h 159"/>
                  <a:gd name="T22" fmla="*/ 366 w 374"/>
                  <a:gd name="T23" fmla="*/ 55 h 159"/>
                  <a:gd name="T24" fmla="*/ 352 w 374"/>
                  <a:gd name="T25" fmla="*/ 35 h 159"/>
                  <a:gd name="T26" fmla="*/ 341 w 374"/>
                  <a:gd name="T27" fmla="*/ 22 h 159"/>
                  <a:gd name="T28" fmla="*/ 331 w 374"/>
                  <a:gd name="T29" fmla="*/ 14 h 159"/>
                  <a:gd name="T30" fmla="*/ 310 w 374"/>
                  <a:gd name="T31" fmla="*/ 16 h 159"/>
                  <a:gd name="T32" fmla="*/ 274 w 374"/>
                  <a:gd name="T33" fmla="*/ 30 h 159"/>
                  <a:gd name="T34" fmla="*/ 256 w 374"/>
                  <a:gd name="T35" fmla="*/ 30 h 159"/>
                  <a:gd name="T36" fmla="*/ 241 w 374"/>
                  <a:gd name="T37" fmla="*/ 30 h 159"/>
                  <a:gd name="T38" fmla="*/ 223 w 374"/>
                  <a:gd name="T39" fmla="*/ 25 h 159"/>
                  <a:gd name="T40" fmla="*/ 205 w 374"/>
                  <a:gd name="T41" fmla="*/ 16 h 159"/>
                  <a:gd name="T42" fmla="*/ 185 w 374"/>
                  <a:gd name="T43" fmla="*/ 6 h 159"/>
                  <a:gd name="T44" fmla="*/ 160 w 374"/>
                  <a:gd name="T45" fmla="*/ 4 h 159"/>
                  <a:gd name="T46" fmla="*/ 117 w 374"/>
                  <a:gd name="T47" fmla="*/ 19 h 159"/>
                  <a:gd name="T48" fmla="*/ 97 w 374"/>
                  <a:gd name="T49" fmla="*/ 26 h 159"/>
                  <a:gd name="T50" fmla="*/ 68 w 374"/>
                  <a:gd name="T51" fmla="*/ 24 h 159"/>
                  <a:gd name="T52" fmla="*/ 78 w 374"/>
                  <a:gd name="T53" fmla="*/ 37 h 159"/>
                  <a:gd name="T54" fmla="*/ 67 w 374"/>
                  <a:gd name="T55" fmla="*/ 44 h 159"/>
                  <a:gd name="T56" fmla="*/ 42 w 374"/>
                  <a:gd name="T57" fmla="*/ 46 h 159"/>
                  <a:gd name="T58" fmla="*/ 18 w 374"/>
                  <a:gd name="T59" fmla="*/ 48 h 159"/>
                  <a:gd name="T60" fmla="*/ 9 w 374"/>
                  <a:gd name="T61" fmla="*/ 58 h 159"/>
                  <a:gd name="T62" fmla="*/ 20 w 374"/>
                  <a:gd name="T63" fmla="*/ 73 h 159"/>
                  <a:gd name="T64" fmla="*/ 25 w 374"/>
                  <a:gd name="T65" fmla="*/ 86 h 159"/>
                  <a:gd name="T66" fmla="*/ 21 w 374"/>
                  <a:gd name="T67" fmla="*/ 95 h 159"/>
                  <a:gd name="T68" fmla="*/ 15 w 374"/>
                  <a:gd name="T69" fmla="*/ 96 h 159"/>
                  <a:gd name="T70" fmla="*/ 24 w 374"/>
                  <a:gd name="T71" fmla="*/ 105 h 159"/>
                  <a:gd name="T72" fmla="*/ 28 w 374"/>
                  <a:gd name="T73" fmla="*/ 115 h 159"/>
                  <a:gd name="T74" fmla="*/ 34 w 374"/>
                  <a:gd name="T75" fmla="*/ 121 h 159"/>
                  <a:gd name="T76" fmla="*/ 50 w 374"/>
                  <a:gd name="T77" fmla="*/ 130 h 159"/>
                  <a:gd name="T78" fmla="*/ 51 w 374"/>
                  <a:gd name="T79" fmla="*/ 135 h 159"/>
                  <a:gd name="T80" fmla="*/ 66 w 374"/>
                  <a:gd name="T81" fmla="*/ 141 h 159"/>
                  <a:gd name="T82" fmla="*/ 90 w 374"/>
                  <a:gd name="T83" fmla="*/ 147 h 159"/>
                  <a:gd name="T84" fmla="*/ 101 w 374"/>
                  <a:gd name="T85" fmla="*/ 133 h 159"/>
                  <a:gd name="T86" fmla="*/ 146 w 374"/>
                  <a:gd name="T87" fmla="*/ 150 h 159"/>
                  <a:gd name="T88" fmla="*/ 163 w 374"/>
                  <a:gd name="T89" fmla="*/ 144 h 159"/>
                  <a:gd name="T90" fmla="*/ 191 w 374"/>
                  <a:gd name="T91" fmla="*/ 140 h 159"/>
                  <a:gd name="T92" fmla="*/ 205 w 374"/>
                  <a:gd name="T93" fmla="*/ 135 h 159"/>
                  <a:gd name="T94" fmla="*/ 201 w 374"/>
                  <a:gd name="T95" fmla="*/ 157 h 159"/>
                  <a:gd name="T96" fmla="*/ 213 w 374"/>
                  <a:gd name="T97" fmla="*/ 149 h 159"/>
                  <a:gd name="T98" fmla="*/ 220 w 374"/>
                  <a:gd name="T99" fmla="*/ 138 h 159"/>
                  <a:gd name="T100" fmla="*/ 247 w 374"/>
                  <a:gd name="T101" fmla="*/ 133 h 159"/>
                  <a:gd name="T102" fmla="*/ 292 w 374"/>
                  <a:gd name="T103" fmla="*/ 127 h 159"/>
                  <a:gd name="T104" fmla="*/ 325 w 374"/>
                  <a:gd name="T105" fmla="*/ 124 h 159"/>
                  <a:gd name="T106" fmla="*/ 348 w 374"/>
                  <a:gd name="T107" fmla="*/ 124 h 159"/>
                  <a:gd name="T108" fmla="*/ 362 w 374"/>
                  <a:gd name="T109" fmla="*/ 130 h 159"/>
                  <a:gd name="T110" fmla="*/ 373 w 374"/>
                  <a:gd name="T111" fmla="*/ 123 h 159"/>
                  <a:gd name="T112" fmla="*/ 369 w 374"/>
                  <a:gd name="T113" fmla="*/ 112 h 159"/>
                  <a:gd name="T114" fmla="*/ 366 w 374"/>
                  <a:gd name="T115" fmla="*/ 99 h 159"/>
                  <a:gd name="T116" fmla="*/ 360 w 374"/>
                  <a:gd name="T117" fmla="*/ 76 h 159"/>
                  <a:gd name="T118" fmla="*/ 373 w 374"/>
                  <a:gd name="T119" fmla="*/ 63 h 159"/>
                  <a:gd name="T120" fmla="*/ 0 w 374"/>
                  <a:gd name="T121" fmla="*/ 51 h 159"/>
                  <a:gd name="T122" fmla="*/ 3 w 374"/>
                  <a:gd name="T123" fmla="*/ 49 h 159"/>
                  <a:gd name="T124" fmla="*/ 34 w 374"/>
                  <a:gd name="T12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159">
                    <a:moveTo>
                      <a:pt x="42" y="4"/>
                    </a:moveTo>
                    <a:cubicBezTo>
                      <a:pt x="43" y="3"/>
                      <a:pt x="44" y="3"/>
                      <a:pt x="45" y="3"/>
                    </a:cubicBezTo>
                    <a:cubicBezTo>
                      <a:pt x="46" y="5"/>
                      <a:pt x="45" y="5"/>
                      <a:pt x="45" y="7"/>
                    </a:cubicBezTo>
                    <a:cubicBezTo>
                      <a:pt x="45" y="9"/>
                      <a:pt x="46" y="11"/>
                      <a:pt x="47" y="12"/>
                    </a:cubicBezTo>
                    <a:cubicBezTo>
                      <a:pt x="49" y="16"/>
                      <a:pt x="53" y="18"/>
                      <a:pt x="58" y="20"/>
                    </a:cubicBezTo>
                    <a:cubicBezTo>
                      <a:pt x="60" y="21"/>
                      <a:pt x="62" y="22"/>
                      <a:pt x="64" y="23"/>
                    </a:cubicBezTo>
                    <a:cubicBezTo>
                      <a:pt x="67" y="23"/>
                      <a:pt x="66" y="24"/>
                      <a:pt x="65" y="26"/>
                    </a:cubicBezTo>
                    <a:cubicBezTo>
                      <a:pt x="64" y="28"/>
                      <a:pt x="64" y="30"/>
                      <a:pt x="62" y="30"/>
                    </a:cubicBezTo>
                    <a:cubicBezTo>
                      <a:pt x="60" y="30"/>
                      <a:pt x="58" y="29"/>
                      <a:pt x="56" y="28"/>
                    </a:cubicBezTo>
                    <a:cubicBezTo>
                      <a:pt x="56" y="30"/>
                      <a:pt x="53" y="28"/>
                      <a:pt x="53" y="28"/>
                    </a:cubicBezTo>
                    <a:cubicBezTo>
                      <a:pt x="51" y="28"/>
                      <a:pt x="48" y="27"/>
                      <a:pt x="46" y="28"/>
                    </a:cubicBezTo>
                    <a:cubicBezTo>
                      <a:pt x="45" y="28"/>
                      <a:pt x="45" y="29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9" y="29"/>
                      <a:pt x="37" y="29"/>
                      <a:pt x="35" y="30"/>
                    </a:cubicBezTo>
                    <a:cubicBezTo>
                      <a:pt x="35" y="31"/>
                      <a:pt x="35" y="32"/>
                      <a:pt x="34" y="33"/>
                    </a:cubicBezTo>
                    <a:cubicBezTo>
                      <a:pt x="33" y="34"/>
                      <a:pt x="32" y="35"/>
                      <a:pt x="32" y="35"/>
                    </a:cubicBezTo>
                    <a:cubicBezTo>
                      <a:pt x="29" y="37"/>
                      <a:pt x="28" y="39"/>
                      <a:pt x="25" y="40"/>
                    </a:cubicBezTo>
                    <a:cubicBezTo>
                      <a:pt x="23" y="41"/>
                      <a:pt x="21" y="42"/>
                      <a:pt x="19" y="43"/>
                    </a:cubicBezTo>
                    <a:cubicBezTo>
                      <a:pt x="17" y="45"/>
                      <a:pt x="16" y="47"/>
                      <a:pt x="14" y="48"/>
                    </a:cubicBezTo>
                    <a:cubicBezTo>
                      <a:pt x="13" y="50"/>
                      <a:pt x="11" y="53"/>
                      <a:pt x="10" y="53"/>
                    </a:cubicBezTo>
                    <a:cubicBezTo>
                      <a:pt x="7" y="53"/>
                      <a:pt x="9" y="51"/>
                      <a:pt x="10" y="50"/>
                    </a:cubicBezTo>
                    <a:cubicBezTo>
                      <a:pt x="11" y="49"/>
                      <a:pt x="10" y="47"/>
                      <a:pt x="12" y="46"/>
                    </a:cubicBezTo>
                    <a:cubicBezTo>
                      <a:pt x="13" y="44"/>
                      <a:pt x="16" y="43"/>
                      <a:pt x="18" y="42"/>
                    </a:cubicBezTo>
                    <a:cubicBezTo>
                      <a:pt x="19" y="42"/>
                      <a:pt x="22" y="40"/>
                      <a:pt x="21" y="39"/>
                    </a:cubicBezTo>
                    <a:cubicBezTo>
                      <a:pt x="20" y="37"/>
                      <a:pt x="18" y="39"/>
                      <a:pt x="17" y="39"/>
                    </a:cubicBezTo>
                    <a:cubicBezTo>
                      <a:pt x="15" y="40"/>
                      <a:pt x="13" y="40"/>
                      <a:pt x="11" y="40"/>
                    </a:cubicBezTo>
                    <a:cubicBezTo>
                      <a:pt x="8" y="40"/>
                      <a:pt x="8" y="39"/>
                      <a:pt x="7" y="36"/>
                    </a:cubicBezTo>
                    <a:cubicBezTo>
                      <a:pt x="9" y="35"/>
                      <a:pt x="9" y="34"/>
                      <a:pt x="10" y="32"/>
                    </a:cubicBezTo>
                    <a:cubicBezTo>
                      <a:pt x="12" y="31"/>
                      <a:pt x="13" y="31"/>
                      <a:pt x="13" y="28"/>
                    </a:cubicBezTo>
                    <a:cubicBezTo>
                      <a:pt x="13" y="27"/>
                      <a:pt x="12" y="25"/>
                      <a:pt x="12" y="24"/>
                    </a:cubicBezTo>
                    <a:cubicBezTo>
                      <a:pt x="13" y="22"/>
                      <a:pt x="14" y="23"/>
                      <a:pt x="15" y="22"/>
                    </a:cubicBezTo>
                    <a:cubicBezTo>
                      <a:pt x="16" y="22"/>
                      <a:pt x="16" y="21"/>
                      <a:pt x="16" y="21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0"/>
                      <a:pt x="18" y="19"/>
                      <a:pt x="18" y="17"/>
                    </a:cubicBezTo>
                    <a:cubicBezTo>
                      <a:pt x="18" y="15"/>
                      <a:pt x="18" y="15"/>
                      <a:pt x="17" y="13"/>
                    </a:cubicBezTo>
                    <a:cubicBezTo>
                      <a:pt x="15" y="12"/>
                      <a:pt x="14" y="11"/>
                      <a:pt x="12" y="11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7" y="8"/>
                      <a:pt x="17" y="7"/>
                      <a:pt x="18" y="6"/>
                    </a:cubicBezTo>
                    <a:cubicBezTo>
                      <a:pt x="20" y="2"/>
                      <a:pt x="26" y="6"/>
                      <a:pt x="27" y="1"/>
                    </a:cubicBezTo>
                    <a:cubicBezTo>
                      <a:pt x="28" y="1"/>
                      <a:pt x="28" y="2"/>
                      <a:pt x="29" y="2"/>
                    </a:cubicBezTo>
                    <a:cubicBezTo>
                      <a:pt x="30" y="2"/>
                      <a:pt x="30" y="1"/>
                      <a:pt x="31" y="1"/>
                    </a:cubicBezTo>
                    <a:cubicBezTo>
                      <a:pt x="32" y="1"/>
                      <a:pt x="31" y="1"/>
                      <a:pt x="32" y="2"/>
                    </a:cubicBezTo>
                    <a:cubicBezTo>
                      <a:pt x="33" y="2"/>
                      <a:pt x="34" y="3"/>
                      <a:pt x="34" y="4"/>
                    </a:cubicBezTo>
                    <a:cubicBezTo>
                      <a:pt x="35" y="4"/>
                      <a:pt x="35" y="5"/>
                      <a:pt x="36" y="5"/>
                    </a:cubicBezTo>
                    <a:cubicBezTo>
                      <a:pt x="37" y="6"/>
                      <a:pt x="37" y="5"/>
                      <a:pt x="38" y="5"/>
                    </a:cubicBezTo>
                    <a:cubicBezTo>
                      <a:pt x="40" y="4"/>
                      <a:pt x="41" y="5"/>
                      <a:pt x="42" y="4"/>
                    </a:cubicBezTo>
                    <a:close/>
                    <a:moveTo>
                      <a:pt x="371" y="59"/>
                    </a:moveTo>
                    <a:cubicBezTo>
                      <a:pt x="369" y="58"/>
                      <a:pt x="368" y="56"/>
                      <a:pt x="366" y="55"/>
                    </a:cubicBezTo>
                    <a:cubicBezTo>
                      <a:pt x="364" y="54"/>
                      <a:pt x="362" y="55"/>
                      <a:pt x="360" y="55"/>
                    </a:cubicBezTo>
                    <a:cubicBezTo>
                      <a:pt x="354" y="55"/>
                      <a:pt x="354" y="52"/>
                      <a:pt x="351" y="48"/>
                    </a:cubicBezTo>
                    <a:cubicBezTo>
                      <a:pt x="350" y="46"/>
                      <a:pt x="349" y="44"/>
                      <a:pt x="350" y="41"/>
                    </a:cubicBezTo>
                    <a:cubicBezTo>
                      <a:pt x="351" y="39"/>
                      <a:pt x="352" y="37"/>
                      <a:pt x="352" y="35"/>
                    </a:cubicBezTo>
                    <a:cubicBezTo>
                      <a:pt x="352" y="32"/>
                      <a:pt x="350" y="31"/>
                      <a:pt x="349" y="30"/>
                    </a:cubicBezTo>
                    <a:cubicBezTo>
                      <a:pt x="348" y="28"/>
                      <a:pt x="348" y="26"/>
                      <a:pt x="347" y="25"/>
                    </a:cubicBezTo>
                    <a:cubicBezTo>
                      <a:pt x="345" y="24"/>
                      <a:pt x="343" y="25"/>
                      <a:pt x="342" y="23"/>
                    </a:cubicBezTo>
                    <a:cubicBezTo>
                      <a:pt x="341" y="23"/>
                      <a:pt x="342" y="22"/>
                      <a:pt x="341" y="22"/>
                    </a:cubicBezTo>
                    <a:cubicBezTo>
                      <a:pt x="341" y="21"/>
                      <a:pt x="340" y="20"/>
                      <a:pt x="339" y="19"/>
                    </a:cubicBezTo>
                    <a:cubicBezTo>
                      <a:pt x="338" y="18"/>
                      <a:pt x="335" y="18"/>
                      <a:pt x="335" y="16"/>
                    </a:cubicBezTo>
                    <a:cubicBezTo>
                      <a:pt x="334" y="16"/>
                      <a:pt x="335" y="15"/>
                      <a:pt x="335" y="15"/>
                    </a:cubicBezTo>
                    <a:cubicBezTo>
                      <a:pt x="334" y="14"/>
                      <a:pt x="332" y="14"/>
                      <a:pt x="331" y="14"/>
                    </a:cubicBezTo>
                    <a:cubicBezTo>
                      <a:pt x="330" y="15"/>
                      <a:pt x="330" y="16"/>
                      <a:pt x="328" y="17"/>
                    </a:cubicBezTo>
                    <a:cubicBezTo>
                      <a:pt x="326" y="19"/>
                      <a:pt x="325" y="17"/>
                      <a:pt x="323" y="17"/>
                    </a:cubicBezTo>
                    <a:cubicBezTo>
                      <a:pt x="321" y="16"/>
                      <a:pt x="319" y="17"/>
                      <a:pt x="317" y="17"/>
                    </a:cubicBezTo>
                    <a:cubicBezTo>
                      <a:pt x="314" y="19"/>
                      <a:pt x="312" y="18"/>
                      <a:pt x="310" y="16"/>
                    </a:cubicBezTo>
                    <a:cubicBezTo>
                      <a:pt x="307" y="21"/>
                      <a:pt x="300" y="24"/>
                      <a:pt x="295" y="26"/>
                    </a:cubicBezTo>
                    <a:cubicBezTo>
                      <a:pt x="292" y="27"/>
                      <a:pt x="289" y="29"/>
                      <a:pt x="287" y="31"/>
                    </a:cubicBezTo>
                    <a:cubicBezTo>
                      <a:pt x="284" y="32"/>
                      <a:pt x="281" y="31"/>
                      <a:pt x="278" y="30"/>
                    </a:cubicBezTo>
                    <a:cubicBezTo>
                      <a:pt x="277" y="30"/>
                      <a:pt x="275" y="30"/>
                      <a:pt x="274" y="30"/>
                    </a:cubicBezTo>
                    <a:cubicBezTo>
                      <a:pt x="274" y="29"/>
                      <a:pt x="273" y="28"/>
                      <a:pt x="272" y="28"/>
                    </a:cubicBezTo>
                    <a:cubicBezTo>
                      <a:pt x="270" y="26"/>
                      <a:pt x="268" y="28"/>
                      <a:pt x="265" y="28"/>
                    </a:cubicBezTo>
                    <a:cubicBezTo>
                      <a:pt x="264" y="28"/>
                      <a:pt x="262" y="28"/>
                      <a:pt x="261" y="28"/>
                    </a:cubicBezTo>
                    <a:cubicBezTo>
                      <a:pt x="259" y="29"/>
                      <a:pt x="258" y="30"/>
                      <a:pt x="256" y="30"/>
                    </a:cubicBezTo>
                    <a:cubicBezTo>
                      <a:pt x="255" y="30"/>
                      <a:pt x="254" y="30"/>
                      <a:pt x="253" y="30"/>
                    </a:cubicBezTo>
                    <a:cubicBezTo>
                      <a:pt x="251" y="30"/>
                      <a:pt x="250" y="31"/>
                      <a:pt x="249" y="31"/>
                    </a:cubicBezTo>
                    <a:cubicBezTo>
                      <a:pt x="248" y="32"/>
                      <a:pt x="248" y="32"/>
                      <a:pt x="248" y="32"/>
                    </a:cubicBezTo>
                    <a:cubicBezTo>
                      <a:pt x="245" y="32"/>
                      <a:pt x="243" y="31"/>
                      <a:pt x="241" y="30"/>
                    </a:cubicBezTo>
                    <a:cubicBezTo>
                      <a:pt x="239" y="29"/>
                      <a:pt x="238" y="28"/>
                      <a:pt x="236" y="27"/>
                    </a:cubicBezTo>
                    <a:cubicBezTo>
                      <a:pt x="234" y="26"/>
                      <a:pt x="234" y="28"/>
                      <a:pt x="232" y="28"/>
                    </a:cubicBezTo>
                    <a:cubicBezTo>
                      <a:pt x="230" y="28"/>
                      <a:pt x="229" y="26"/>
                      <a:pt x="227" y="26"/>
                    </a:cubicBezTo>
                    <a:cubicBezTo>
                      <a:pt x="224" y="26"/>
                      <a:pt x="225" y="27"/>
                      <a:pt x="223" y="25"/>
                    </a:cubicBezTo>
                    <a:cubicBezTo>
                      <a:pt x="222" y="23"/>
                      <a:pt x="221" y="22"/>
                      <a:pt x="219" y="21"/>
                    </a:cubicBezTo>
                    <a:cubicBezTo>
                      <a:pt x="218" y="20"/>
                      <a:pt x="215" y="19"/>
                      <a:pt x="213" y="21"/>
                    </a:cubicBezTo>
                    <a:cubicBezTo>
                      <a:pt x="212" y="22"/>
                      <a:pt x="213" y="23"/>
                      <a:pt x="211" y="24"/>
                    </a:cubicBezTo>
                    <a:cubicBezTo>
                      <a:pt x="208" y="24"/>
                      <a:pt x="205" y="18"/>
                      <a:pt x="205" y="16"/>
                    </a:cubicBezTo>
                    <a:cubicBezTo>
                      <a:pt x="203" y="13"/>
                      <a:pt x="204" y="10"/>
                      <a:pt x="199" y="12"/>
                    </a:cubicBezTo>
                    <a:cubicBezTo>
                      <a:pt x="197" y="12"/>
                      <a:pt x="196" y="13"/>
                      <a:pt x="194" y="13"/>
                    </a:cubicBezTo>
                    <a:cubicBezTo>
                      <a:pt x="191" y="13"/>
                      <a:pt x="190" y="11"/>
                      <a:pt x="189" y="10"/>
                    </a:cubicBezTo>
                    <a:cubicBezTo>
                      <a:pt x="187" y="9"/>
                      <a:pt x="185" y="8"/>
                      <a:pt x="185" y="6"/>
                    </a:cubicBezTo>
                    <a:cubicBezTo>
                      <a:pt x="185" y="5"/>
                      <a:pt x="186" y="4"/>
                      <a:pt x="186" y="2"/>
                    </a:cubicBezTo>
                    <a:cubicBezTo>
                      <a:pt x="184" y="2"/>
                      <a:pt x="184" y="0"/>
                      <a:pt x="182" y="1"/>
                    </a:cubicBezTo>
                    <a:cubicBezTo>
                      <a:pt x="180" y="3"/>
                      <a:pt x="179" y="4"/>
                      <a:pt x="177" y="4"/>
                    </a:cubicBezTo>
                    <a:cubicBezTo>
                      <a:pt x="172" y="5"/>
                      <a:pt x="166" y="4"/>
                      <a:pt x="160" y="4"/>
                    </a:cubicBezTo>
                    <a:cubicBezTo>
                      <a:pt x="158" y="4"/>
                      <a:pt x="155" y="3"/>
                      <a:pt x="152" y="3"/>
                    </a:cubicBezTo>
                    <a:cubicBezTo>
                      <a:pt x="150" y="3"/>
                      <a:pt x="147" y="5"/>
                      <a:pt x="144" y="6"/>
                    </a:cubicBezTo>
                    <a:cubicBezTo>
                      <a:pt x="139" y="7"/>
                      <a:pt x="134" y="8"/>
                      <a:pt x="130" y="11"/>
                    </a:cubicBezTo>
                    <a:cubicBezTo>
                      <a:pt x="125" y="13"/>
                      <a:pt x="122" y="18"/>
                      <a:pt x="117" y="19"/>
                    </a:cubicBezTo>
                    <a:cubicBezTo>
                      <a:pt x="116" y="20"/>
                      <a:pt x="113" y="20"/>
                      <a:pt x="112" y="22"/>
                    </a:cubicBezTo>
                    <a:cubicBezTo>
                      <a:pt x="111" y="24"/>
                      <a:pt x="111" y="26"/>
                      <a:pt x="109" y="26"/>
                    </a:cubicBezTo>
                    <a:cubicBezTo>
                      <a:pt x="107" y="27"/>
                      <a:pt x="105" y="27"/>
                      <a:pt x="103" y="27"/>
                    </a:cubicBezTo>
                    <a:cubicBezTo>
                      <a:pt x="100" y="27"/>
                      <a:pt x="99" y="26"/>
                      <a:pt x="97" y="26"/>
                    </a:cubicBezTo>
                    <a:cubicBezTo>
                      <a:pt x="95" y="25"/>
                      <a:pt x="93" y="25"/>
                      <a:pt x="91" y="25"/>
                    </a:cubicBezTo>
                    <a:cubicBezTo>
                      <a:pt x="88" y="25"/>
                      <a:pt x="86" y="25"/>
                      <a:pt x="83" y="25"/>
                    </a:cubicBezTo>
                    <a:cubicBezTo>
                      <a:pt x="81" y="25"/>
                      <a:pt x="78" y="25"/>
                      <a:pt x="75" y="24"/>
                    </a:cubicBezTo>
                    <a:cubicBezTo>
                      <a:pt x="73" y="24"/>
                      <a:pt x="70" y="22"/>
                      <a:pt x="68" y="24"/>
                    </a:cubicBezTo>
                    <a:cubicBezTo>
                      <a:pt x="67" y="24"/>
                      <a:pt x="65" y="27"/>
                      <a:pt x="65" y="28"/>
                    </a:cubicBezTo>
                    <a:cubicBezTo>
                      <a:pt x="66" y="30"/>
                      <a:pt x="68" y="31"/>
                      <a:pt x="70" y="33"/>
                    </a:cubicBezTo>
                    <a:cubicBezTo>
                      <a:pt x="74" y="35"/>
                      <a:pt x="78" y="35"/>
                      <a:pt x="83" y="36"/>
                    </a:cubicBezTo>
                    <a:cubicBezTo>
                      <a:pt x="81" y="37"/>
                      <a:pt x="80" y="37"/>
                      <a:pt x="78" y="37"/>
                    </a:cubicBezTo>
                    <a:cubicBezTo>
                      <a:pt x="77" y="37"/>
                      <a:pt x="75" y="37"/>
                      <a:pt x="73" y="37"/>
                    </a:cubicBezTo>
                    <a:cubicBezTo>
                      <a:pt x="70" y="38"/>
                      <a:pt x="68" y="38"/>
                      <a:pt x="65" y="39"/>
                    </a:cubicBezTo>
                    <a:cubicBezTo>
                      <a:pt x="64" y="39"/>
                      <a:pt x="61" y="40"/>
                      <a:pt x="62" y="42"/>
                    </a:cubicBezTo>
                    <a:cubicBezTo>
                      <a:pt x="62" y="44"/>
                      <a:pt x="66" y="43"/>
                      <a:pt x="67" y="44"/>
                    </a:cubicBezTo>
                    <a:cubicBezTo>
                      <a:pt x="67" y="45"/>
                      <a:pt x="67" y="46"/>
                      <a:pt x="65" y="46"/>
                    </a:cubicBezTo>
                    <a:cubicBezTo>
                      <a:pt x="64" y="46"/>
                      <a:pt x="63" y="45"/>
                      <a:pt x="62" y="45"/>
                    </a:cubicBezTo>
                    <a:cubicBezTo>
                      <a:pt x="61" y="45"/>
                      <a:pt x="56" y="46"/>
                      <a:pt x="56" y="45"/>
                    </a:cubicBezTo>
                    <a:cubicBezTo>
                      <a:pt x="51" y="45"/>
                      <a:pt x="46" y="46"/>
                      <a:pt x="42" y="46"/>
                    </a:cubicBezTo>
                    <a:cubicBezTo>
                      <a:pt x="39" y="46"/>
                      <a:pt x="33" y="47"/>
                      <a:pt x="32" y="44"/>
                    </a:cubicBezTo>
                    <a:cubicBezTo>
                      <a:pt x="30" y="43"/>
                      <a:pt x="28" y="44"/>
                      <a:pt x="26" y="45"/>
                    </a:cubicBezTo>
                    <a:cubicBezTo>
                      <a:pt x="25" y="45"/>
                      <a:pt x="24" y="44"/>
                      <a:pt x="22" y="45"/>
                    </a:cubicBezTo>
                    <a:cubicBezTo>
                      <a:pt x="20" y="45"/>
                      <a:pt x="19" y="47"/>
                      <a:pt x="18" y="48"/>
                    </a:cubicBezTo>
                    <a:cubicBezTo>
                      <a:pt x="17" y="49"/>
                      <a:pt x="15" y="50"/>
                      <a:pt x="14" y="51"/>
                    </a:cubicBezTo>
                    <a:cubicBezTo>
                      <a:pt x="14" y="52"/>
                      <a:pt x="15" y="52"/>
                      <a:pt x="14" y="53"/>
                    </a:cubicBezTo>
                    <a:cubicBezTo>
                      <a:pt x="14" y="54"/>
                      <a:pt x="13" y="54"/>
                      <a:pt x="12" y="55"/>
                    </a:cubicBezTo>
                    <a:cubicBezTo>
                      <a:pt x="11" y="55"/>
                      <a:pt x="9" y="56"/>
                      <a:pt x="9" y="58"/>
                    </a:cubicBezTo>
                    <a:cubicBezTo>
                      <a:pt x="8" y="60"/>
                      <a:pt x="10" y="61"/>
                      <a:pt x="9" y="63"/>
                    </a:cubicBezTo>
                    <a:cubicBezTo>
                      <a:pt x="9" y="65"/>
                      <a:pt x="8" y="66"/>
                      <a:pt x="8" y="67"/>
                    </a:cubicBezTo>
                    <a:cubicBezTo>
                      <a:pt x="7" y="72"/>
                      <a:pt x="22" y="65"/>
                      <a:pt x="23" y="67"/>
                    </a:cubicBezTo>
                    <a:cubicBezTo>
                      <a:pt x="26" y="68"/>
                      <a:pt x="21" y="72"/>
                      <a:pt x="20" y="73"/>
                    </a:cubicBezTo>
                    <a:cubicBezTo>
                      <a:pt x="17" y="77"/>
                      <a:pt x="23" y="76"/>
                      <a:pt x="23" y="78"/>
                    </a:cubicBezTo>
                    <a:cubicBezTo>
                      <a:pt x="22" y="79"/>
                      <a:pt x="22" y="81"/>
                      <a:pt x="23" y="82"/>
                    </a:cubicBezTo>
                    <a:cubicBezTo>
                      <a:pt x="24" y="83"/>
                      <a:pt x="26" y="82"/>
                      <a:pt x="27" y="83"/>
                    </a:cubicBezTo>
                    <a:cubicBezTo>
                      <a:pt x="27" y="84"/>
                      <a:pt x="25" y="85"/>
                      <a:pt x="25" y="86"/>
                    </a:cubicBezTo>
                    <a:cubicBezTo>
                      <a:pt x="24" y="87"/>
                      <a:pt x="22" y="87"/>
                      <a:pt x="21" y="88"/>
                    </a:cubicBezTo>
                    <a:cubicBezTo>
                      <a:pt x="21" y="90"/>
                      <a:pt x="24" y="93"/>
                      <a:pt x="25" y="93"/>
                    </a:cubicBezTo>
                    <a:cubicBezTo>
                      <a:pt x="27" y="94"/>
                      <a:pt x="31" y="95"/>
                      <a:pt x="27" y="96"/>
                    </a:cubicBezTo>
                    <a:cubicBezTo>
                      <a:pt x="25" y="96"/>
                      <a:pt x="21" y="98"/>
                      <a:pt x="21" y="95"/>
                    </a:cubicBezTo>
                    <a:cubicBezTo>
                      <a:pt x="19" y="94"/>
                      <a:pt x="20" y="97"/>
                      <a:pt x="19" y="97"/>
                    </a:cubicBezTo>
                    <a:cubicBezTo>
                      <a:pt x="18" y="95"/>
                      <a:pt x="18" y="93"/>
                      <a:pt x="17" y="91"/>
                    </a:cubicBezTo>
                    <a:cubicBezTo>
                      <a:pt x="17" y="90"/>
                      <a:pt x="17" y="88"/>
                      <a:pt x="15" y="88"/>
                    </a:cubicBezTo>
                    <a:cubicBezTo>
                      <a:pt x="10" y="89"/>
                      <a:pt x="17" y="94"/>
                      <a:pt x="15" y="96"/>
                    </a:cubicBezTo>
                    <a:cubicBezTo>
                      <a:pt x="14" y="97"/>
                      <a:pt x="11" y="97"/>
                      <a:pt x="12" y="100"/>
                    </a:cubicBezTo>
                    <a:cubicBezTo>
                      <a:pt x="12" y="100"/>
                      <a:pt x="15" y="102"/>
                      <a:pt x="16" y="102"/>
                    </a:cubicBezTo>
                    <a:cubicBezTo>
                      <a:pt x="18" y="102"/>
                      <a:pt x="19" y="101"/>
                      <a:pt x="21" y="101"/>
                    </a:cubicBezTo>
                    <a:cubicBezTo>
                      <a:pt x="22" y="101"/>
                      <a:pt x="24" y="103"/>
                      <a:pt x="24" y="105"/>
                    </a:cubicBezTo>
                    <a:cubicBezTo>
                      <a:pt x="26" y="106"/>
                      <a:pt x="30" y="105"/>
                      <a:pt x="31" y="107"/>
                    </a:cubicBezTo>
                    <a:cubicBezTo>
                      <a:pt x="32" y="109"/>
                      <a:pt x="31" y="111"/>
                      <a:pt x="30" y="112"/>
                    </a:cubicBezTo>
                    <a:cubicBezTo>
                      <a:pt x="30" y="113"/>
                      <a:pt x="28" y="113"/>
                      <a:pt x="28" y="113"/>
                    </a:cubicBezTo>
                    <a:cubicBezTo>
                      <a:pt x="27" y="114"/>
                      <a:pt x="28" y="114"/>
                      <a:pt x="28" y="115"/>
                    </a:cubicBezTo>
                    <a:cubicBezTo>
                      <a:pt x="29" y="115"/>
                      <a:pt x="29" y="115"/>
                      <a:pt x="29" y="116"/>
                    </a:cubicBezTo>
                    <a:cubicBezTo>
                      <a:pt x="30" y="116"/>
                      <a:pt x="30" y="117"/>
                      <a:pt x="30" y="117"/>
                    </a:cubicBezTo>
                    <a:cubicBezTo>
                      <a:pt x="30" y="118"/>
                      <a:pt x="30" y="120"/>
                      <a:pt x="31" y="121"/>
                    </a:cubicBezTo>
                    <a:cubicBezTo>
                      <a:pt x="32" y="121"/>
                      <a:pt x="33" y="121"/>
                      <a:pt x="34" y="121"/>
                    </a:cubicBezTo>
                    <a:cubicBezTo>
                      <a:pt x="33" y="124"/>
                      <a:pt x="39" y="124"/>
                      <a:pt x="36" y="127"/>
                    </a:cubicBezTo>
                    <a:cubicBezTo>
                      <a:pt x="35" y="128"/>
                      <a:pt x="30" y="125"/>
                      <a:pt x="31" y="129"/>
                    </a:cubicBezTo>
                    <a:cubicBezTo>
                      <a:pt x="31" y="131"/>
                      <a:pt x="35" y="130"/>
                      <a:pt x="37" y="130"/>
                    </a:cubicBezTo>
                    <a:cubicBezTo>
                      <a:pt x="41" y="130"/>
                      <a:pt x="46" y="129"/>
                      <a:pt x="50" y="130"/>
                    </a:cubicBezTo>
                    <a:cubicBezTo>
                      <a:pt x="50" y="132"/>
                      <a:pt x="47" y="131"/>
                      <a:pt x="46" y="133"/>
                    </a:cubicBezTo>
                    <a:cubicBezTo>
                      <a:pt x="45" y="134"/>
                      <a:pt x="45" y="134"/>
                      <a:pt x="46" y="135"/>
                    </a:cubicBezTo>
                    <a:cubicBezTo>
                      <a:pt x="46" y="137"/>
                      <a:pt x="45" y="138"/>
                      <a:pt x="45" y="140"/>
                    </a:cubicBezTo>
                    <a:cubicBezTo>
                      <a:pt x="47" y="138"/>
                      <a:pt x="50" y="136"/>
                      <a:pt x="51" y="135"/>
                    </a:cubicBezTo>
                    <a:cubicBezTo>
                      <a:pt x="53" y="134"/>
                      <a:pt x="54" y="134"/>
                      <a:pt x="55" y="135"/>
                    </a:cubicBezTo>
                    <a:cubicBezTo>
                      <a:pt x="56" y="136"/>
                      <a:pt x="60" y="140"/>
                      <a:pt x="60" y="137"/>
                    </a:cubicBezTo>
                    <a:cubicBezTo>
                      <a:pt x="62" y="137"/>
                      <a:pt x="64" y="137"/>
                      <a:pt x="65" y="138"/>
                    </a:cubicBezTo>
                    <a:cubicBezTo>
                      <a:pt x="66" y="139"/>
                      <a:pt x="65" y="140"/>
                      <a:pt x="66" y="141"/>
                    </a:cubicBezTo>
                    <a:cubicBezTo>
                      <a:pt x="66" y="142"/>
                      <a:pt x="67" y="144"/>
                      <a:pt x="68" y="145"/>
                    </a:cubicBezTo>
                    <a:cubicBezTo>
                      <a:pt x="70" y="148"/>
                      <a:pt x="75" y="150"/>
                      <a:pt x="80" y="149"/>
                    </a:cubicBezTo>
                    <a:cubicBezTo>
                      <a:pt x="82" y="149"/>
                      <a:pt x="84" y="148"/>
                      <a:pt x="87" y="147"/>
                    </a:cubicBezTo>
                    <a:cubicBezTo>
                      <a:pt x="88" y="147"/>
                      <a:pt x="89" y="147"/>
                      <a:pt x="90" y="147"/>
                    </a:cubicBezTo>
                    <a:cubicBezTo>
                      <a:pt x="90" y="147"/>
                      <a:pt x="91" y="148"/>
                      <a:pt x="92" y="148"/>
                    </a:cubicBezTo>
                    <a:cubicBezTo>
                      <a:pt x="94" y="147"/>
                      <a:pt x="94" y="141"/>
                      <a:pt x="94" y="139"/>
                    </a:cubicBezTo>
                    <a:cubicBezTo>
                      <a:pt x="94" y="137"/>
                      <a:pt x="94" y="135"/>
                      <a:pt x="95" y="134"/>
                    </a:cubicBezTo>
                    <a:cubicBezTo>
                      <a:pt x="97" y="132"/>
                      <a:pt x="100" y="133"/>
                      <a:pt x="101" y="133"/>
                    </a:cubicBezTo>
                    <a:cubicBezTo>
                      <a:pt x="107" y="134"/>
                      <a:pt x="110" y="137"/>
                      <a:pt x="115" y="139"/>
                    </a:cubicBezTo>
                    <a:cubicBezTo>
                      <a:pt x="120" y="141"/>
                      <a:pt x="124" y="143"/>
                      <a:pt x="127" y="147"/>
                    </a:cubicBezTo>
                    <a:cubicBezTo>
                      <a:pt x="130" y="150"/>
                      <a:pt x="132" y="153"/>
                      <a:pt x="137" y="152"/>
                    </a:cubicBezTo>
                    <a:cubicBezTo>
                      <a:pt x="140" y="152"/>
                      <a:pt x="143" y="151"/>
                      <a:pt x="146" y="150"/>
                    </a:cubicBezTo>
                    <a:cubicBezTo>
                      <a:pt x="149" y="150"/>
                      <a:pt x="152" y="151"/>
                      <a:pt x="155" y="150"/>
                    </a:cubicBezTo>
                    <a:cubicBezTo>
                      <a:pt x="156" y="149"/>
                      <a:pt x="157" y="148"/>
                      <a:pt x="159" y="148"/>
                    </a:cubicBezTo>
                    <a:cubicBezTo>
                      <a:pt x="159" y="148"/>
                      <a:pt x="160" y="149"/>
                      <a:pt x="161" y="149"/>
                    </a:cubicBezTo>
                    <a:cubicBezTo>
                      <a:pt x="164" y="149"/>
                      <a:pt x="163" y="146"/>
                      <a:pt x="163" y="144"/>
                    </a:cubicBezTo>
                    <a:cubicBezTo>
                      <a:pt x="167" y="142"/>
                      <a:pt x="170" y="139"/>
                      <a:pt x="172" y="136"/>
                    </a:cubicBezTo>
                    <a:cubicBezTo>
                      <a:pt x="175" y="136"/>
                      <a:pt x="175" y="134"/>
                      <a:pt x="178" y="135"/>
                    </a:cubicBezTo>
                    <a:cubicBezTo>
                      <a:pt x="181" y="137"/>
                      <a:pt x="184" y="138"/>
                      <a:pt x="186" y="140"/>
                    </a:cubicBezTo>
                    <a:cubicBezTo>
                      <a:pt x="188" y="140"/>
                      <a:pt x="190" y="140"/>
                      <a:pt x="191" y="140"/>
                    </a:cubicBezTo>
                    <a:cubicBezTo>
                      <a:pt x="194" y="139"/>
                      <a:pt x="192" y="138"/>
                      <a:pt x="193" y="136"/>
                    </a:cubicBezTo>
                    <a:cubicBezTo>
                      <a:pt x="196" y="136"/>
                      <a:pt x="198" y="136"/>
                      <a:pt x="200" y="134"/>
                    </a:cubicBezTo>
                    <a:cubicBezTo>
                      <a:pt x="201" y="133"/>
                      <a:pt x="201" y="132"/>
                      <a:pt x="203" y="132"/>
                    </a:cubicBezTo>
                    <a:cubicBezTo>
                      <a:pt x="204" y="132"/>
                      <a:pt x="204" y="134"/>
                      <a:pt x="205" y="135"/>
                    </a:cubicBezTo>
                    <a:cubicBezTo>
                      <a:pt x="205" y="136"/>
                      <a:pt x="206" y="139"/>
                      <a:pt x="205" y="141"/>
                    </a:cubicBezTo>
                    <a:cubicBezTo>
                      <a:pt x="204" y="142"/>
                      <a:pt x="202" y="142"/>
                      <a:pt x="201" y="143"/>
                    </a:cubicBezTo>
                    <a:cubicBezTo>
                      <a:pt x="199" y="145"/>
                      <a:pt x="198" y="146"/>
                      <a:pt x="197" y="147"/>
                    </a:cubicBezTo>
                    <a:cubicBezTo>
                      <a:pt x="199" y="150"/>
                      <a:pt x="198" y="155"/>
                      <a:pt x="201" y="157"/>
                    </a:cubicBezTo>
                    <a:cubicBezTo>
                      <a:pt x="203" y="159"/>
                      <a:pt x="204" y="157"/>
                      <a:pt x="205" y="156"/>
                    </a:cubicBezTo>
                    <a:cubicBezTo>
                      <a:pt x="206" y="155"/>
                      <a:pt x="208" y="155"/>
                      <a:pt x="208" y="154"/>
                    </a:cubicBezTo>
                    <a:cubicBezTo>
                      <a:pt x="209" y="153"/>
                      <a:pt x="207" y="152"/>
                      <a:pt x="208" y="150"/>
                    </a:cubicBezTo>
                    <a:cubicBezTo>
                      <a:pt x="209" y="149"/>
                      <a:pt x="212" y="151"/>
                      <a:pt x="213" y="149"/>
                    </a:cubicBezTo>
                    <a:cubicBezTo>
                      <a:pt x="214" y="148"/>
                      <a:pt x="213" y="146"/>
                      <a:pt x="213" y="145"/>
                    </a:cubicBezTo>
                    <a:cubicBezTo>
                      <a:pt x="213" y="144"/>
                      <a:pt x="213" y="143"/>
                      <a:pt x="213" y="142"/>
                    </a:cubicBezTo>
                    <a:cubicBezTo>
                      <a:pt x="214" y="140"/>
                      <a:pt x="213" y="135"/>
                      <a:pt x="215" y="135"/>
                    </a:cubicBezTo>
                    <a:cubicBezTo>
                      <a:pt x="217" y="134"/>
                      <a:pt x="220" y="137"/>
                      <a:pt x="220" y="138"/>
                    </a:cubicBezTo>
                    <a:cubicBezTo>
                      <a:pt x="224" y="137"/>
                      <a:pt x="227" y="139"/>
                      <a:pt x="230" y="138"/>
                    </a:cubicBezTo>
                    <a:cubicBezTo>
                      <a:pt x="232" y="137"/>
                      <a:pt x="233" y="137"/>
                      <a:pt x="234" y="137"/>
                    </a:cubicBezTo>
                    <a:cubicBezTo>
                      <a:pt x="236" y="136"/>
                      <a:pt x="237" y="135"/>
                      <a:pt x="239" y="134"/>
                    </a:cubicBezTo>
                    <a:cubicBezTo>
                      <a:pt x="241" y="133"/>
                      <a:pt x="245" y="133"/>
                      <a:pt x="247" y="133"/>
                    </a:cubicBezTo>
                    <a:cubicBezTo>
                      <a:pt x="250" y="134"/>
                      <a:pt x="253" y="136"/>
                      <a:pt x="256" y="137"/>
                    </a:cubicBezTo>
                    <a:cubicBezTo>
                      <a:pt x="258" y="137"/>
                      <a:pt x="261" y="137"/>
                      <a:pt x="264" y="136"/>
                    </a:cubicBezTo>
                    <a:cubicBezTo>
                      <a:pt x="268" y="136"/>
                      <a:pt x="272" y="136"/>
                      <a:pt x="275" y="135"/>
                    </a:cubicBezTo>
                    <a:cubicBezTo>
                      <a:pt x="281" y="133"/>
                      <a:pt x="286" y="128"/>
                      <a:pt x="292" y="127"/>
                    </a:cubicBezTo>
                    <a:cubicBezTo>
                      <a:pt x="295" y="127"/>
                      <a:pt x="298" y="127"/>
                      <a:pt x="301" y="127"/>
                    </a:cubicBezTo>
                    <a:cubicBezTo>
                      <a:pt x="304" y="127"/>
                      <a:pt x="308" y="127"/>
                      <a:pt x="311" y="127"/>
                    </a:cubicBezTo>
                    <a:cubicBezTo>
                      <a:pt x="314" y="126"/>
                      <a:pt x="317" y="126"/>
                      <a:pt x="319" y="124"/>
                    </a:cubicBezTo>
                    <a:cubicBezTo>
                      <a:pt x="322" y="123"/>
                      <a:pt x="323" y="121"/>
                      <a:pt x="325" y="124"/>
                    </a:cubicBezTo>
                    <a:cubicBezTo>
                      <a:pt x="326" y="126"/>
                      <a:pt x="327" y="127"/>
                      <a:pt x="329" y="126"/>
                    </a:cubicBezTo>
                    <a:cubicBezTo>
                      <a:pt x="332" y="125"/>
                      <a:pt x="333" y="122"/>
                      <a:pt x="335" y="121"/>
                    </a:cubicBezTo>
                    <a:cubicBezTo>
                      <a:pt x="338" y="121"/>
                      <a:pt x="341" y="122"/>
                      <a:pt x="343" y="123"/>
                    </a:cubicBezTo>
                    <a:cubicBezTo>
                      <a:pt x="345" y="123"/>
                      <a:pt x="346" y="123"/>
                      <a:pt x="348" y="124"/>
                    </a:cubicBezTo>
                    <a:cubicBezTo>
                      <a:pt x="349" y="124"/>
                      <a:pt x="351" y="124"/>
                      <a:pt x="352" y="125"/>
                    </a:cubicBezTo>
                    <a:cubicBezTo>
                      <a:pt x="355" y="125"/>
                      <a:pt x="357" y="122"/>
                      <a:pt x="359" y="122"/>
                    </a:cubicBezTo>
                    <a:cubicBezTo>
                      <a:pt x="362" y="123"/>
                      <a:pt x="362" y="125"/>
                      <a:pt x="362" y="127"/>
                    </a:cubicBezTo>
                    <a:cubicBezTo>
                      <a:pt x="362" y="128"/>
                      <a:pt x="361" y="129"/>
                      <a:pt x="362" y="130"/>
                    </a:cubicBezTo>
                    <a:cubicBezTo>
                      <a:pt x="364" y="131"/>
                      <a:pt x="364" y="129"/>
                      <a:pt x="364" y="129"/>
                    </a:cubicBezTo>
                    <a:cubicBezTo>
                      <a:pt x="365" y="128"/>
                      <a:pt x="367" y="126"/>
                      <a:pt x="368" y="126"/>
                    </a:cubicBezTo>
                    <a:cubicBezTo>
                      <a:pt x="370" y="126"/>
                      <a:pt x="371" y="127"/>
                      <a:pt x="372" y="126"/>
                    </a:cubicBezTo>
                    <a:cubicBezTo>
                      <a:pt x="372" y="125"/>
                      <a:pt x="373" y="124"/>
                      <a:pt x="373" y="123"/>
                    </a:cubicBezTo>
                    <a:cubicBezTo>
                      <a:pt x="374" y="121"/>
                      <a:pt x="370" y="120"/>
                      <a:pt x="369" y="119"/>
                    </a:cubicBezTo>
                    <a:cubicBezTo>
                      <a:pt x="369" y="119"/>
                      <a:pt x="370" y="118"/>
                      <a:pt x="370" y="117"/>
                    </a:cubicBezTo>
                    <a:cubicBezTo>
                      <a:pt x="370" y="116"/>
                      <a:pt x="369" y="116"/>
                      <a:pt x="369" y="116"/>
                    </a:cubicBezTo>
                    <a:cubicBezTo>
                      <a:pt x="369" y="114"/>
                      <a:pt x="369" y="113"/>
                      <a:pt x="369" y="112"/>
                    </a:cubicBezTo>
                    <a:cubicBezTo>
                      <a:pt x="369" y="111"/>
                      <a:pt x="368" y="111"/>
                      <a:pt x="367" y="110"/>
                    </a:cubicBezTo>
                    <a:cubicBezTo>
                      <a:pt x="365" y="108"/>
                      <a:pt x="365" y="108"/>
                      <a:pt x="362" y="107"/>
                    </a:cubicBezTo>
                    <a:cubicBezTo>
                      <a:pt x="362" y="106"/>
                      <a:pt x="363" y="105"/>
                      <a:pt x="364" y="104"/>
                    </a:cubicBezTo>
                    <a:cubicBezTo>
                      <a:pt x="365" y="103"/>
                      <a:pt x="365" y="101"/>
                      <a:pt x="366" y="99"/>
                    </a:cubicBezTo>
                    <a:cubicBezTo>
                      <a:pt x="367" y="96"/>
                      <a:pt x="364" y="97"/>
                      <a:pt x="364" y="94"/>
                    </a:cubicBezTo>
                    <a:cubicBezTo>
                      <a:pt x="363" y="93"/>
                      <a:pt x="364" y="91"/>
                      <a:pt x="364" y="90"/>
                    </a:cubicBezTo>
                    <a:cubicBezTo>
                      <a:pt x="363" y="88"/>
                      <a:pt x="363" y="86"/>
                      <a:pt x="362" y="84"/>
                    </a:cubicBezTo>
                    <a:cubicBezTo>
                      <a:pt x="362" y="81"/>
                      <a:pt x="362" y="78"/>
                      <a:pt x="360" y="76"/>
                    </a:cubicBezTo>
                    <a:cubicBezTo>
                      <a:pt x="359" y="75"/>
                      <a:pt x="357" y="72"/>
                      <a:pt x="358" y="71"/>
                    </a:cubicBezTo>
                    <a:cubicBezTo>
                      <a:pt x="360" y="69"/>
                      <a:pt x="363" y="71"/>
                      <a:pt x="365" y="70"/>
                    </a:cubicBezTo>
                    <a:cubicBezTo>
                      <a:pt x="367" y="69"/>
                      <a:pt x="366" y="66"/>
                      <a:pt x="366" y="64"/>
                    </a:cubicBezTo>
                    <a:cubicBezTo>
                      <a:pt x="367" y="61"/>
                      <a:pt x="371" y="62"/>
                      <a:pt x="373" y="63"/>
                    </a:cubicBezTo>
                    <a:cubicBezTo>
                      <a:pt x="373" y="62"/>
                      <a:pt x="372" y="60"/>
                      <a:pt x="371" y="59"/>
                    </a:cubicBezTo>
                    <a:cubicBezTo>
                      <a:pt x="370" y="58"/>
                      <a:pt x="372" y="60"/>
                      <a:pt x="371" y="59"/>
                    </a:cubicBezTo>
                    <a:close/>
                    <a:moveTo>
                      <a:pt x="3" y="49"/>
                    </a:moveTo>
                    <a:cubicBezTo>
                      <a:pt x="2" y="50"/>
                      <a:pt x="0" y="49"/>
                      <a:pt x="0" y="51"/>
                    </a:cubicBezTo>
                    <a:cubicBezTo>
                      <a:pt x="0" y="52"/>
                      <a:pt x="0" y="53"/>
                      <a:pt x="1" y="53"/>
                    </a:cubicBezTo>
                    <a:cubicBezTo>
                      <a:pt x="3" y="53"/>
                      <a:pt x="5" y="52"/>
                      <a:pt x="6" y="52"/>
                    </a:cubicBezTo>
                    <a:cubicBezTo>
                      <a:pt x="7" y="50"/>
                      <a:pt x="4" y="49"/>
                      <a:pt x="3" y="49"/>
                    </a:cubicBezTo>
                    <a:cubicBezTo>
                      <a:pt x="2" y="50"/>
                      <a:pt x="4" y="49"/>
                      <a:pt x="3" y="49"/>
                    </a:cubicBezTo>
                    <a:close/>
                    <a:moveTo>
                      <a:pt x="43" y="135"/>
                    </a:moveTo>
                    <a:cubicBezTo>
                      <a:pt x="42" y="134"/>
                      <a:pt x="40" y="135"/>
                      <a:pt x="39" y="135"/>
                    </a:cubicBezTo>
                    <a:cubicBezTo>
                      <a:pt x="38" y="135"/>
                      <a:pt x="37" y="136"/>
                      <a:pt x="36" y="136"/>
                    </a:cubicBezTo>
                    <a:cubicBezTo>
                      <a:pt x="36" y="136"/>
                      <a:pt x="35" y="136"/>
                      <a:pt x="34" y="136"/>
                    </a:cubicBezTo>
                    <a:cubicBezTo>
                      <a:pt x="33" y="137"/>
                      <a:pt x="33" y="138"/>
                      <a:pt x="35" y="138"/>
                    </a:cubicBezTo>
                    <a:cubicBezTo>
                      <a:pt x="36" y="139"/>
                      <a:pt x="38" y="138"/>
                      <a:pt x="39" y="137"/>
                    </a:cubicBezTo>
                    <a:cubicBezTo>
                      <a:pt x="40" y="137"/>
                      <a:pt x="45" y="136"/>
                      <a:pt x="43" y="135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D26883D6-9E25-2635-ABF0-DF640059D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7775" y="5299075"/>
                <a:ext cx="501650" cy="258762"/>
              </a:xfrm>
              <a:custGeom>
                <a:avLst/>
                <a:gdLst>
                  <a:gd name="T0" fmla="*/ 120 w 132"/>
                  <a:gd name="T1" fmla="*/ 42 h 68"/>
                  <a:gd name="T2" fmla="*/ 116 w 132"/>
                  <a:gd name="T3" fmla="*/ 40 h 68"/>
                  <a:gd name="T4" fmla="*/ 113 w 132"/>
                  <a:gd name="T5" fmla="*/ 30 h 68"/>
                  <a:gd name="T6" fmla="*/ 104 w 132"/>
                  <a:gd name="T7" fmla="*/ 27 h 68"/>
                  <a:gd name="T8" fmla="*/ 96 w 132"/>
                  <a:gd name="T9" fmla="*/ 22 h 68"/>
                  <a:gd name="T10" fmla="*/ 86 w 132"/>
                  <a:gd name="T11" fmla="*/ 24 h 68"/>
                  <a:gd name="T12" fmla="*/ 80 w 132"/>
                  <a:gd name="T13" fmla="*/ 26 h 68"/>
                  <a:gd name="T14" fmla="*/ 74 w 132"/>
                  <a:gd name="T15" fmla="*/ 26 h 68"/>
                  <a:gd name="T16" fmla="*/ 73 w 132"/>
                  <a:gd name="T17" fmla="*/ 22 h 68"/>
                  <a:gd name="T18" fmla="*/ 66 w 132"/>
                  <a:gd name="T19" fmla="*/ 19 h 68"/>
                  <a:gd name="T20" fmla="*/ 59 w 132"/>
                  <a:gd name="T21" fmla="*/ 13 h 68"/>
                  <a:gd name="T22" fmla="*/ 53 w 132"/>
                  <a:gd name="T23" fmla="*/ 12 h 68"/>
                  <a:gd name="T24" fmla="*/ 41 w 132"/>
                  <a:gd name="T25" fmla="*/ 11 h 68"/>
                  <a:gd name="T26" fmla="*/ 29 w 132"/>
                  <a:gd name="T27" fmla="*/ 8 h 68"/>
                  <a:gd name="T28" fmla="*/ 22 w 132"/>
                  <a:gd name="T29" fmla="*/ 5 h 68"/>
                  <a:gd name="T30" fmla="*/ 14 w 132"/>
                  <a:gd name="T31" fmla="*/ 2 h 68"/>
                  <a:gd name="T32" fmla="*/ 7 w 132"/>
                  <a:gd name="T33" fmla="*/ 1 h 68"/>
                  <a:gd name="T34" fmla="*/ 4 w 132"/>
                  <a:gd name="T35" fmla="*/ 7 h 68"/>
                  <a:gd name="T36" fmla="*/ 13 w 132"/>
                  <a:gd name="T37" fmla="*/ 13 h 68"/>
                  <a:gd name="T38" fmla="*/ 23 w 132"/>
                  <a:gd name="T39" fmla="*/ 19 h 68"/>
                  <a:gd name="T40" fmla="*/ 31 w 132"/>
                  <a:gd name="T41" fmla="*/ 28 h 68"/>
                  <a:gd name="T42" fmla="*/ 35 w 132"/>
                  <a:gd name="T43" fmla="*/ 48 h 68"/>
                  <a:gd name="T44" fmla="*/ 38 w 132"/>
                  <a:gd name="T45" fmla="*/ 56 h 68"/>
                  <a:gd name="T46" fmla="*/ 50 w 132"/>
                  <a:gd name="T47" fmla="*/ 56 h 68"/>
                  <a:gd name="T48" fmla="*/ 56 w 132"/>
                  <a:gd name="T49" fmla="*/ 56 h 68"/>
                  <a:gd name="T50" fmla="*/ 63 w 132"/>
                  <a:gd name="T51" fmla="*/ 61 h 68"/>
                  <a:gd name="T52" fmla="*/ 69 w 132"/>
                  <a:gd name="T53" fmla="*/ 65 h 68"/>
                  <a:gd name="T54" fmla="*/ 78 w 132"/>
                  <a:gd name="T55" fmla="*/ 65 h 68"/>
                  <a:gd name="T56" fmla="*/ 83 w 132"/>
                  <a:gd name="T57" fmla="*/ 63 h 68"/>
                  <a:gd name="T58" fmla="*/ 88 w 132"/>
                  <a:gd name="T59" fmla="*/ 64 h 68"/>
                  <a:gd name="T60" fmla="*/ 94 w 132"/>
                  <a:gd name="T61" fmla="*/ 62 h 68"/>
                  <a:gd name="T62" fmla="*/ 105 w 132"/>
                  <a:gd name="T63" fmla="*/ 57 h 68"/>
                  <a:gd name="T64" fmla="*/ 119 w 132"/>
                  <a:gd name="T65" fmla="*/ 64 h 68"/>
                  <a:gd name="T66" fmla="*/ 126 w 132"/>
                  <a:gd name="T67" fmla="*/ 66 h 68"/>
                  <a:gd name="T68" fmla="*/ 126 w 132"/>
                  <a:gd name="T69" fmla="*/ 57 h 68"/>
                  <a:gd name="T70" fmla="*/ 124 w 132"/>
                  <a:gd name="T71" fmla="*/ 53 h 68"/>
                  <a:gd name="T72" fmla="*/ 124 w 132"/>
                  <a:gd name="T73" fmla="*/ 49 h 68"/>
                  <a:gd name="T74" fmla="*/ 127 w 132"/>
                  <a:gd name="T75" fmla="*/ 46 h 68"/>
                  <a:gd name="T76" fmla="*/ 123 w 132"/>
                  <a:gd name="T77" fmla="*/ 4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68">
                    <a:moveTo>
                      <a:pt x="123" y="43"/>
                    </a:moveTo>
                    <a:cubicBezTo>
                      <a:pt x="122" y="42"/>
                      <a:pt x="121" y="43"/>
                      <a:pt x="120" y="42"/>
                    </a:cubicBezTo>
                    <a:cubicBezTo>
                      <a:pt x="119" y="41"/>
                      <a:pt x="118" y="42"/>
                      <a:pt x="117" y="42"/>
                    </a:cubicBezTo>
                    <a:cubicBezTo>
                      <a:pt x="117" y="41"/>
                      <a:pt x="116" y="41"/>
                      <a:pt x="116" y="40"/>
                    </a:cubicBezTo>
                    <a:cubicBezTo>
                      <a:pt x="113" y="39"/>
                      <a:pt x="110" y="37"/>
                      <a:pt x="111" y="34"/>
                    </a:cubicBezTo>
                    <a:cubicBezTo>
                      <a:pt x="112" y="33"/>
                      <a:pt x="113" y="32"/>
                      <a:pt x="113" y="30"/>
                    </a:cubicBezTo>
                    <a:cubicBezTo>
                      <a:pt x="112" y="28"/>
                      <a:pt x="110" y="28"/>
                      <a:pt x="109" y="28"/>
                    </a:cubicBezTo>
                    <a:cubicBezTo>
                      <a:pt x="107" y="28"/>
                      <a:pt x="105" y="29"/>
                      <a:pt x="104" y="27"/>
                    </a:cubicBezTo>
                    <a:cubicBezTo>
                      <a:pt x="102" y="25"/>
                      <a:pt x="102" y="25"/>
                      <a:pt x="100" y="24"/>
                    </a:cubicBezTo>
                    <a:cubicBezTo>
                      <a:pt x="99" y="24"/>
                      <a:pt x="97" y="22"/>
                      <a:pt x="96" y="22"/>
                    </a:cubicBezTo>
                    <a:cubicBezTo>
                      <a:pt x="95" y="22"/>
                      <a:pt x="95" y="24"/>
                      <a:pt x="94" y="25"/>
                    </a:cubicBezTo>
                    <a:cubicBezTo>
                      <a:pt x="91" y="23"/>
                      <a:pt x="90" y="22"/>
                      <a:pt x="86" y="24"/>
                    </a:cubicBezTo>
                    <a:cubicBezTo>
                      <a:pt x="85" y="24"/>
                      <a:pt x="83" y="25"/>
                      <a:pt x="82" y="26"/>
                    </a:cubicBezTo>
                    <a:cubicBezTo>
                      <a:pt x="81" y="26"/>
                      <a:pt x="80" y="26"/>
                      <a:pt x="80" y="26"/>
                    </a:cubicBezTo>
                    <a:cubicBezTo>
                      <a:pt x="79" y="26"/>
                      <a:pt x="78" y="28"/>
                      <a:pt x="77" y="27"/>
                    </a:cubicBezTo>
                    <a:cubicBezTo>
                      <a:pt x="77" y="26"/>
                      <a:pt x="75" y="27"/>
                      <a:pt x="74" y="26"/>
                    </a:cubicBezTo>
                    <a:cubicBezTo>
                      <a:pt x="73" y="26"/>
                      <a:pt x="75" y="25"/>
                      <a:pt x="75" y="24"/>
                    </a:cubicBezTo>
                    <a:cubicBezTo>
                      <a:pt x="75" y="23"/>
                      <a:pt x="75" y="23"/>
                      <a:pt x="73" y="22"/>
                    </a:cubicBezTo>
                    <a:cubicBezTo>
                      <a:pt x="72" y="22"/>
                      <a:pt x="72" y="21"/>
                      <a:pt x="71" y="20"/>
                    </a:cubicBezTo>
                    <a:cubicBezTo>
                      <a:pt x="69" y="19"/>
                      <a:pt x="68" y="19"/>
                      <a:pt x="66" y="19"/>
                    </a:cubicBezTo>
                    <a:cubicBezTo>
                      <a:pt x="65" y="18"/>
                      <a:pt x="63" y="17"/>
                      <a:pt x="61" y="16"/>
                    </a:cubicBezTo>
                    <a:cubicBezTo>
                      <a:pt x="60" y="16"/>
                      <a:pt x="60" y="14"/>
                      <a:pt x="59" y="13"/>
                    </a:cubicBezTo>
                    <a:cubicBezTo>
                      <a:pt x="59" y="13"/>
                      <a:pt x="57" y="12"/>
                      <a:pt x="56" y="12"/>
                    </a:cubicBezTo>
                    <a:cubicBezTo>
                      <a:pt x="55" y="11"/>
                      <a:pt x="54" y="11"/>
                      <a:pt x="53" y="12"/>
                    </a:cubicBezTo>
                    <a:cubicBezTo>
                      <a:pt x="50" y="12"/>
                      <a:pt x="48" y="9"/>
                      <a:pt x="45" y="9"/>
                    </a:cubicBezTo>
                    <a:cubicBezTo>
                      <a:pt x="43" y="10"/>
                      <a:pt x="42" y="10"/>
                      <a:pt x="41" y="11"/>
                    </a:cubicBezTo>
                    <a:cubicBezTo>
                      <a:pt x="40" y="11"/>
                      <a:pt x="37" y="11"/>
                      <a:pt x="36" y="10"/>
                    </a:cubicBezTo>
                    <a:cubicBezTo>
                      <a:pt x="33" y="10"/>
                      <a:pt x="31" y="10"/>
                      <a:pt x="29" y="8"/>
                    </a:cubicBezTo>
                    <a:cubicBezTo>
                      <a:pt x="28" y="7"/>
                      <a:pt x="27" y="7"/>
                      <a:pt x="26" y="6"/>
                    </a:cubicBezTo>
                    <a:cubicBezTo>
                      <a:pt x="25" y="6"/>
                      <a:pt x="24" y="6"/>
                      <a:pt x="22" y="5"/>
                    </a:cubicBezTo>
                    <a:cubicBezTo>
                      <a:pt x="20" y="5"/>
                      <a:pt x="19" y="5"/>
                      <a:pt x="18" y="4"/>
                    </a:cubicBezTo>
                    <a:cubicBezTo>
                      <a:pt x="17" y="3"/>
                      <a:pt x="15" y="2"/>
                      <a:pt x="14" y="2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3" y="0"/>
                      <a:pt x="2" y="2"/>
                      <a:pt x="0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7" y="12"/>
                      <a:pt x="11" y="12"/>
                      <a:pt x="13" y="13"/>
                    </a:cubicBezTo>
                    <a:cubicBezTo>
                      <a:pt x="15" y="14"/>
                      <a:pt x="19" y="14"/>
                      <a:pt x="21" y="16"/>
                    </a:cubicBezTo>
                    <a:cubicBezTo>
                      <a:pt x="22" y="17"/>
                      <a:pt x="22" y="18"/>
                      <a:pt x="23" y="19"/>
                    </a:cubicBezTo>
                    <a:cubicBezTo>
                      <a:pt x="23" y="21"/>
                      <a:pt x="24" y="21"/>
                      <a:pt x="26" y="22"/>
                    </a:cubicBezTo>
                    <a:cubicBezTo>
                      <a:pt x="29" y="24"/>
                      <a:pt x="30" y="24"/>
                      <a:pt x="31" y="28"/>
                    </a:cubicBezTo>
                    <a:cubicBezTo>
                      <a:pt x="31" y="31"/>
                      <a:pt x="32" y="34"/>
                      <a:pt x="33" y="38"/>
                    </a:cubicBezTo>
                    <a:cubicBezTo>
                      <a:pt x="34" y="41"/>
                      <a:pt x="36" y="44"/>
                      <a:pt x="35" y="48"/>
                    </a:cubicBezTo>
                    <a:cubicBezTo>
                      <a:pt x="34" y="50"/>
                      <a:pt x="32" y="52"/>
                      <a:pt x="31" y="55"/>
                    </a:cubicBezTo>
                    <a:cubicBezTo>
                      <a:pt x="33" y="57"/>
                      <a:pt x="35" y="58"/>
                      <a:pt x="38" y="56"/>
                    </a:cubicBezTo>
                    <a:cubicBezTo>
                      <a:pt x="40" y="55"/>
                      <a:pt x="43" y="55"/>
                      <a:pt x="45" y="56"/>
                    </a:cubicBezTo>
                    <a:cubicBezTo>
                      <a:pt x="47" y="57"/>
                      <a:pt x="48" y="57"/>
                      <a:pt x="50" y="56"/>
                    </a:cubicBezTo>
                    <a:cubicBezTo>
                      <a:pt x="51" y="55"/>
                      <a:pt x="51" y="53"/>
                      <a:pt x="53" y="53"/>
                    </a:cubicBezTo>
                    <a:cubicBezTo>
                      <a:pt x="57" y="53"/>
                      <a:pt x="55" y="54"/>
                      <a:pt x="56" y="56"/>
                    </a:cubicBezTo>
                    <a:cubicBezTo>
                      <a:pt x="56" y="57"/>
                      <a:pt x="60" y="58"/>
                      <a:pt x="61" y="59"/>
                    </a:cubicBezTo>
                    <a:cubicBezTo>
                      <a:pt x="61" y="60"/>
                      <a:pt x="62" y="60"/>
                      <a:pt x="63" y="61"/>
                    </a:cubicBezTo>
                    <a:cubicBezTo>
                      <a:pt x="63" y="62"/>
                      <a:pt x="62" y="62"/>
                      <a:pt x="63" y="63"/>
                    </a:cubicBezTo>
                    <a:cubicBezTo>
                      <a:pt x="64" y="65"/>
                      <a:pt x="68" y="63"/>
                      <a:pt x="69" y="65"/>
                    </a:cubicBezTo>
                    <a:cubicBezTo>
                      <a:pt x="70" y="65"/>
                      <a:pt x="72" y="66"/>
                      <a:pt x="73" y="66"/>
                    </a:cubicBezTo>
                    <a:cubicBezTo>
                      <a:pt x="74" y="66"/>
                      <a:pt x="76" y="65"/>
                      <a:pt x="78" y="65"/>
                    </a:cubicBezTo>
                    <a:cubicBezTo>
                      <a:pt x="78" y="65"/>
                      <a:pt x="80" y="64"/>
                      <a:pt x="81" y="64"/>
                    </a:cubicBezTo>
                    <a:cubicBezTo>
                      <a:pt x="82" y="63"/>
                      <a:pt x="82" y="63"/>
                      <a:pt x="83" y="63"/>
                    </a:cubicBezTo>
                    <a:cubicBezTo>
                      <a:pt x="84" y="63"/>
                      <a:pt x="85" y="63"/>
                      <a:pt x="86" y="63"/>
                    </a:cubicBezTo>
                    <a:cubicBezTo>
                      <a:pt x="87" y="63"/>
                      <a:pt x="88" y="64"/>
                      <a:pt x="88" y="64"/>
                    </a:cubicBezTo>
                    <a:cubicBezTo>
                      <a:pt x="89" y="64"/>
                      <a:pt x="89" y="63"/>
                      <a:pt x="90" y="63"/>
                    </a:cubicBezTo>
                    <a:cubicBezTo>
                      <a:pt x="92" y="63"/>
                      <a:pt x="93" y="63"/>
                      <a:pt x="94" y="62"/>
                    </a:cubicBezTo>
                    <a:cubicBezTo>
                      <a:pt x="96" y="62"/>
                      <a:pt x="97" y="61"/>
                      <a:pt x="99" y="61"/>
                    </a:cubicBezTo>
                    <a:cubicBezTo>
                      <a:pt x="100" y="60"/>
                      <a:pt x="103" y="57"/>
                      <a:pt x="105" y="57"/>
                    </a:cubicBezTo>
                    <a:cubicBezTo>
                      <a:pt x="107" y="57"/>
                      <a:pt x="111" y="58"/>
                      <a:pt x="112" y="60"/>
                    </a:cubicBezTo>
                    <a:cubicBezTo>
                      <a:pt x="114" y="62"/>
                      <a:pt x="116" y="64"/>
                      <a:pt x="119" y="64"/>
                    </a:cubicBezTo>
                    <a:cubicBezTo>
                      <a:pt x="121" y="64"/>
                      <a:pt x="122" y="63"/>
                      <a:pt x="123" y="64"/>
                    </a:cubicBezTo>
                    <a:cubicBezTo>
                      <a:pt x="124" y="64"/>
                      <a:pt x="125" y="66"/>
                      <a:pt x="126" y="66"/>
                    </a:cubicBezTo>
                    <a:cubicBezTo>
                      <a:pt x="129" y="68"/>
                      <a:pt x="131" y="66"/>
                      <a:pt x="131" y="63"/>
                    </a:cubicBezTo>
                    <a:cubicBezTo>
                      <a:pt x="132" y="60"/>
                      <a:pt x="129" y="58"/>
                      <a:pt x="126" y="57"/>
                    </a:cubicBezTo>
                    <a:cubicBezTo>
                      <a:pt x="125" y="56"/>
                      <a:pt x="124" y="56"/>
                      <a:pt x="124" y="55"/>
                    </a:cubicBezTo>
                    <a:cubicBezTo>
                      <a:pt x="124" y="55"/>
                      <a:pt x="124" y="54"/>
                      <a:pt x="124" y="53"/>
                    </a:cubicBezTo>
                    <a:cubicBezTo>
                      <a:pt x="123" y="53"/>
                      <a:pt x="123" y="53"/>
                      <a:pt x="123" y="52"/>
                    </a:cubicBezTo>
                    <a:cubicBezTo>
                      <a:pt x="122" y="50"/>
                      <a:pt x="122" y="50"/>
                      <a:pt x="124" y="49"/>
                    </a:cubicBezTo>
                    <a:cubicBezTo>
                      <a:pt x="124" y="48"/>
                      <a:pt x="125" y="48"/>
                      <a:pt x="125" y="48"/>
                    </a:cubicBezTo>
                    <a:cubicBezTo>
                      <a:pt x="126" y="47"/>
                      <a:pt x="126" y="46"/>
                      <a:pt x="127" y="46"/>
                    </a:cubicBezTo>
                    <a:cubicBezTo>
                      <a:pt x="127" y="43"/>
                      <a:pt x="123" y="45"/>
                      <a:pt x="123" y="43"/>
                    </a:cubicBezTo>
                    <a:cubicBezTo>
                      <a:pt x="122" y="42"/>
                      <a:pt x="123" y="45"/>
                      <a:pt x="123" y="43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2BB57E8A-F80A-6710-49FB-85DA311F8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4963" y="5470525"/>
                <a:ext cx="419100" cy="346075"/>
              </a:xfrm>
              <a:custGeom>
                <a:avLst/>
                <a:gdLst>
                  <a:gd name="T0" fmla="*/ 10 w 110"/>
                  <a:gd name="T1" fmla="*/ 71 h 91"/>
                  <a:gd name="T2" fmla="*/ 0 w 110"/>
                  <a:gd name="T3" fmla="*/ 57 h 91"/>
                  <a:gd name="T4" fmla="*/ 8 w 110"/>
                  <a:gd name="T5" fmla="*/ 60 h 91"/>
                  <a:gd name="T6" fmla="*/ 11 w 110"/>
                  <a:gd name="T7" fmla="*/ 61 h 91"/>
                  <a:gd name="T8" fmla="*/ 20 w 110"/>
                  <a:gd name="T9" fmla="*/ 61 h 91"/>
                  <a:gd name="T10" fmla="*/ 24 w 110"/>
                  <a:gd name="T11" fmla="*/ 68 h 91"/>
                  <a:gd name="T12" fmla="*/ 27 w 110"/>
                  <a:gd name="T13" fmla="*/ 77 h 91"/>
                  <a:gd name="T14" fmla="*/ 66 w 110"/>
                  <a:gd name="T15" fmla="*/ 11 h 91"/>
                  <a:gd name="T16" fmla="*/ 60 w 110"/>
                  <a:gd name="T17" fmla="*/ 18 h 91"/>
                  <a:gd name="T18" fmla="*/ 49 w 110"/>
                  <a:gd name="T19" fmla="*/ 13 h 91"/>
                  <a:gd name="T20" fmla="*/ 42 w 110"/>
                  <a:gd name="T21" fmla="*/ 5 h 91"/>
                  <a:gd name="T22" fmla="*/ 39 w 110"/>
                  <a:gd name="T23" fmla="*/ 2 h 91"/>
                  <a:gd name="T24" fmla="*/ 34 w 110"/>
                  <a:gd name="T25" fmla="*/ 1 h 91"/>
                  <a:gd name="T26" fmla="*/ 30 w 110"/>
                  <a:gd name="T27" fmla="*/ 3 h 91"/>
                  <a:gd name="T28" fmla="*/ 29 w 110"/>
                  <a:gd name="T29" fmla="*/ 8 h 91"/>
                  <a:gd name="T30" fmla="*/ 37 w 110"/>
                  <a:gd name="T31" fmla="*/ 17 h 91"/>
                  <a:gd name="T32" fmla="*/ 30 w 110"/>
                  <a:gd name="T33" fmla="*/ 20 h 91"/>
                  <a:gd name="T34" fmla="*/ 19 w 110"/>
                  <a:gd name="T35" fmla="*/ 17 h 91"/>
                  <a:gd name="T36" fmla="*/ 9 w 110"/>
                  <a:gd name="T37" fmla="*/ 13 h 91"/>
                  <a:gd name="T38" fmla="*/ 6 w 110"/>
                  <a:gd name="T39" fmla="*/ 18 h 91"/>
                  <a:gd name="T40" fmla="*/ 9 w 110"/>
                  <a:gd name="T41" fmla="*/ 20 h 91"/>
                  <a:gd name="T42" fmla="*/ 10 w 110"/>
                  <a:gd name="T43" fmla="*/ 22 h 91"/>
                  <a:gd name="T44" fmla="*/ 17 w 110"/>
                  <a:gd name="T45" fmla="*/ 28 h 91"/>
                  <a:gd name="T46" fmla="*/ 15 w 110"/>
                  <a:gd name="T47" fmla="*/ 38 h 91"/>
                  <a:gd name="T48" fmla="*/ 24 w 110"/>
                  <a:gd name="T49" fmla="*/ 44 h 91"/>
                  <a:gd name="T50" fmla="*/ 17 w 110"/>
                  <a:gd name="T51" fmla="*/ 50 h 91"/>
                  <a:gd name="T52" fmla="*/ 22 w 110"/>
                  <a:gd name="T53" fmla="*/ 54 h 91"/>
                  <a:gd name="T54" fmla="*/ 31 w 110"/>
                  <a:gd name="T55" fmla="*/ 58 h 91"/>
                  <a:gd name="T56" fmla="*/ 34 w 110"/>
                  <a:gd name="T57" fmla="*/ 63 h 91"/>
                  <a:gd name="T58" fmla="*/ 35 w 110"/>
                  <a:gd name="T59" fmla="*/ 67 h 91"/>
                  <a:gd name="T60" fmla="*/ 32 w 110"/>
                  <a:gd name="T61" fmla="*/ 69 h 91"/>
                  <a:gd name="T62" fmla="*/ 34 w 110"/>
                  <a:gd name="T63" fmla="*/ 77 h 91"/>
                  <a:gd name="T64" fmla="*/ 44 w 110"/>
                  <a:gd name="T65" fmla="*/ 69 h 91"/>
                  <a:gd name="T66" fmla="*/ 51 w 110"/>
                  <a:gd name="T67" fmla="*/ 63 h 91"/>
                  <a:gd name="T68" fmla="*/ 59 w 110"/>
                  <a:gd name="T69" fmla="*/ 57 h 91"/>
                  <a:gd name="T70" fmla="*/ 63 w 110"/>
                  <a:gd name="T71" fmla="*/ 57 h 91"/>
                  <a:gd name="T72" fmla="*/ 69 w 110"/>
                  <a:gd name="T73" fmla="*/ 66 h 91"/>
                  <a:gd name="T74" fmla="*/ 69 w 110"/>
                  <a:gd name="T75" fmla="*/ 75 h 91"/>
                  <a:gd name="T76" fmla="*/ 67 w 110"/>
                  <a:gd name="T77" fmla="*/ 82 h 91"/>
                  <a:gd name="T78" fmla="*/ 73 w 110"/>
                  <a:gd name="T79" fmla="*/ 86 h 91"/>
                  <a:gd name="T80" fmla="*/ 80 w 110"/>
                  <a:gd name="T81" fmla="*/ 85 h 91"/>
                  <a:gd name="T82" fmla="*/ 81 w 110"/>
                  <a:gd name="T83" fmla="*/ 76 h 91"/>
                  <a:gd name="T84" fmla="*/ 85 w 110"/>
                  <a:gd name="T85" fmla="*/ 73 h 91"/>
                  <a:gd name="T86" fmla="*/ 87 w 110"/>
                  <a:gd name="T87" fmla="*/ 71 h 91"/>
                  <a:gd name="T88" fmla="*/ 90 w 110"/>
                  <a:gd name="T89" fmla="*/ 67 h 91"/>
                  <a:gd name="T90" fmla="*/ 90 w 110"/>
                  <a:gd name="T91" fmla="*/ 57 h 91"/>
                  <a:gd name="T92" fmla="*/ 92 w 110"/>
                  <a:gd name="T93" fmla="*/ 50 h 91"/>
                  <a:gd name="T94" fmla="*/ 98 w 110"/>
                  <a:gd name="T95" fmla="*/ 44 h 91"/>
                  <a:gd name="T96" fmla="*/ 110 w 110"/>
                  <a:gd name="T97" fmla="*/ 42 h 91"/>
                  <a:gd name="T98" fmla="*/ 97 w 110"/>
                  <a:gd name="T99" fmla="*/ 35 h 91"/>
                  <a:gd name="T100" fmla="*/ 90 w 110"/>
                  <a:gd name="T101" fmla="*/ 27 h 91"/>
                  <a:gd name="T102" fmla="*/ 79 w 110"/>
                  <a:gd name="T103" fmla="*/ 7 h 91"/>
                  <a:gd name="T104" fmla="*/ 72 w 110"/>
                  <a:gd name="T105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" h="91">
                    <a:moveTo>
                      <a:pt x="27" y="77"/>
                    </a:moveTo>
                    <a:cubicBezTo>
                      <a:pt x="20" y="78"/>
                      <a:pt x="15" y="75"/>
                      <a:pt x="10" y="71"/>
                    </a:cubicBezTo>
                    <a:cubicBezTo>
                      <a:pt x="8" y="69"/>
                      <a:pt x="6" y="67"/>
                      <a:pt x="4" y="64"/>
                    </a:cubicBezTo>
                    <a:cubicBezTo>
                      <a:pt x="3" y="62"/>
                      <a:pt x="2" y="59"/>
                      <a:pt x="0" y="57"/>
                    </a:cubicBezTo>
                    <a:cubicBezTo>
                      <a:pt x="0" y="55"/>
                      <a:pt x="3" y="55"/>
                      <a:pt x="5" y="56"/>
                    </a:cubicBezTo>
                    <a:cubicBezTo>
                      <a:pt x="8" y="56"/>
                      <a:pt x="6" y="58"/>
                      <a:pt x="8" y="60"/>
                    </a:cubicBezTo>
                    <a:cubicBezTo>
                      <a:pt x="8" y="60"/>
                      <a:pt x="9" y="60"/>
                      <a:pt x="10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3" y="62"/>
                      <a:pt x="13" y="61"/>
                      <a:pt x="15" y="61"/>
                    </a:cubicBezTo>
                    <a:cubicBezTo>
                      <a:pt x="17" y="60"/>
                      <a:pt x="20" y="59"/>
                      <a:pt x="20" y="61"/>
                    </a:cubicBezTo>
                    <a:cubicBezTo>
                      <a:pt x="21" y="64"/>
                      <a:pt x="18" y="65"/>
                      <a:pt x="22" y="67"/>
                    </a:cubicBezTo>
                    <a:cubicBezTo>
                      <a:pt x="22" y="67"/>
                      <a:pt x="24" y="67"/>
                      <a:pt x="24" y="68"/>
                    </a:cubicBezTo>
                    <a:cubicBezTo>
                      <a:pt x="24" y="69"/>
                      <a:pt x="23" y="70"/>
                      <a:pt x="24" y="71"/>
                    </a:cubicBezTo>
                    <a:cubicBezTo>
                      <a:pt x="24" y="74"/>
                      <a:pt x="25" y="75"/>
                      <a:pt x="27" y="77"/>
                    </a:cubicBezTo>
                    <a:close/>
                    <a:moveTo>
                      <a:pt x="72" y="6"/>
                    </a:moveTo>
                    <a:cubicBezTo>
                      <a:pt x="70" y="9"/>
                      <a:pt x="68" y="10"/>
                      <a:pt x="66" y="11"/>
                    </a:cubicBezTo>
                    <a:cubicBezTo>
                      <a:pt x="64" y="11"/>
                      <a:pt x="62" y="13"/>
                      <a:pt x="62" y="14"/>
                    </a:cubicBezTo>
                    <a:cubicBezTo>
                      <a:pt x="62" y="15"/>
                      <a:pt x="61" y="18"/>
                      <a:pt x="60" y="18"/>
                    </a:cubicBezTo>
                    <a:cubicBezTo>
                      <a:pt x="59" y="19"/>
                      <a:pt x="55" y="18"/>
                      <a:pt x="53" y="17"/>
                    </a:cubicBezTo>
                    <a:cubicBezTo>
                      <a:pt x="51" y="17"/>
                      <a:pt x="49" y="16"/>
                      <a:pt x="49" y="13"/>
                    </a:cubicBezTo>
                    <a:cubicBezTo>
                      <a:pt x="48" y="11"/>
                      <a:pt x="47" y="10"/>
                      <a:pt x="45" y="9"/>
                    </a:cubicBezTo>
                    <a:cubicBezTo>
                      <a:pt x="44" y="8"/>
                      <a:pt x="44" y="6"/>
                      <a:pt x="42" y="5"/>
                    </a:cubicBezTo>
                    <a:cubicBezTo>
                      <a:pt x="42" y="4"/>
                      <a:pt x="41" y="4"/>
                      <a:pt x="40" y="4"/>
                    </a:cubicBezTo>
                    <a:cubicBezTo>
                      <a:pt x="40" y="3"/>
                      <a:pt x="40" y="2"/>
                      <a:pt x="39" y="2"/>
                    </a:cubicBezTo>
                    <a:cubicBezTo>
                      <a:pt x="37" y="1"/>
                      <a:pt x="37" y="3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3" y="0"/>
                      <a:pt x="33" y="1"/>
                      <a:pt x="32" y="1"/>
                    </a:cubicBezTo>
                    <a:cubicBezTo>
                      <a:pt x="32" y="2"/>
                      <a:pt x="31" y="3"/>
                      <a:pt x="30" y="3"/>
                    </a:cubicBezTo>
                    <a:cubicBezTo>
                      <a:pt x="29" y="4"/>
                      <a:pt x="28" y="4"/>
                      <a:pt x="28" y="5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30" y="8"/>
                      <a:pt x="30" y="9"/>
                      <a:pt x="30" y="10"/>
                    </a:cubicBezTo>
                    <a:cubicBezTo>
                      <a:pt x="31" y="13"/>
                      <a:pt x="38" y="12"/>
                      <a:pt x="37" y="17"/>
                    </a:cubicBezTo>
                    <a:cubicBezTo>
                      <a:pt x="37" y="19"/>
                      <a:pt x="37" y="21"/>
                      <a:pt x="35" y="22"/>
                    </a:cubicBezTo>
                    <a:cubicBezTo>
                      <a:pt x="33" y="23"/>
                      <a:pt x="32" y="21"/>
                      <a:pt x="30" y="20"/>
                    </a:cubicBezTo>
                    <a:cubicBezTo>
                      <a:pt x="28" y="18"/>
                      <a:pt x="28" y="19"/>
                      <a:pt x="25" y="19"/>
                    </a:cubicBezTo>
                    <a:cubicBezTo>
                      <a:pt x="23" y="19"/>
                      <a:pt x="21" y="18"/>
                      <a:pt x="19" y="17"/>
                    </a:cubicBezTo>
                    <a:cubicBezTo>
                      <a:pt x="17" y="15"/>
                      <a:pt x="17" y="14"/>
                      <a:pt x="15" y="13"/>
                    </a:cubicBezTo>
                    <a:cubicBezTo>
                      <a:pt x="12" y="12"/>
                      <a:pt x="12" y="11"/>
                      <a:pt x="9" y="13"/>
                    </a:cubicBezTo>
                    <a:cubicBezTo>
                      <a:pt x="8" y="13"/>
                      <a:pt x="5" y="15"/>
                      <a:pt x="5" y="16"/>
                    </a:cubicBezTo>
                    <a:cubicBezTo>
                      <a:pt x="5" y="18"/>
                      <a:pt x="6" y="17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9"/>
                      <a:pt x="8" y="19"/>
                      <a:pt x="9" y="20"/>
                    </a:cubicBezTo>
                    <a:cubicBezTo>
                      <a:pt x="8" y="20"/>
                      <a:pt x="6" y="20"/>
                      <a:pt x="6" y="22"/>
                    </a:cubicBezTo>
                    <a:cubicBezTo>
                      <a:pt x="7" y="22"/>
                      <a:pt x="9" y="22"/>
                      <a:pt x="10" y="22"/>
                    </a:cubicBezTo>
                    <a:cubicBezTo>
                      <a:pt x="11" y="23"/>
                      <a:pt x="13" y="23"/>
                      <a:pt x="14" y="24"/>
                    </a:cubicBezTo>
                    <a:cubicBezTo>
                      <a:pt x="14" y="25"/>
                      <a:pt x="17" y="27"/>
                      <a:pt x="17" y="28"/>
                    </a:cubicBezTo>
                    <a:cubicBezTo>
                      <a:pt x="17" y="31"/>
                      <a:pt x="11" y="29"/>
                      <a:pt x="13" y="34"/>
                    </a:cubicBezTo>
                    <a:cubicBezTo>
                      <a:pt x="13" y="35"/>
                      <a:pt x="14" y="37"/>
                      <a:pt x="15" y="38"/>
                    </a:cubicBezTo>
                    <a:cubicBezTo>
                      <a:pt x="16" y="40"/>
                      <a:pt x="19" y="40"/>
                      <a:pt x="20" y="41"/>
                    </a:cubicBezTo>
                    <a:cubicBezTo>
                      <a:pt x="21" y="42"/>
                      <a:pt x="23" y="42"/>
                      <a:pt x="24" y="44"/>
                    </a:cubicBezTo>
                    <a:cubicBezTo>
                      <a:pt x="24" y="45"/>
                      <a:pt x="23" y="47"/>
                      <a:pt x="22" y="48"/>
                    </a:cubicBezTo>
                    <a:cubicBezTo>
                      <a:pt x="22" y="49"/>
                      <a:pt x="14" y="48"/>
                      <a:pt x="17" y="50"/>
                    </a:cubicBezTo>
                    <a:cubicBezTo>
                      <a:pt x="18" y="51"/>
                      <a:pt x="20" y="51"/>
                      <a:pt x="21" y="52"/>
                    </a:cubicBezTo>
                    <a:cubicBezTo>
                      <a:pt x="21" y="53"/>
                      <a:pt x="21" y="53"/>
                      <a:pt x="22" y="54"/>
                    </a:cubicBezTo>
                    <a:cubicBezTo>
                      <a:pt x="23" y="54"/>
                      <a:pt x="23" y="54"/>
                      <a:pt x="24" y="55"/>
                    </a:cubicBezTo>
                    <a:cubicBezTo>
                      <a:pt x="25" y="55"/>
                      <a:pt x="30" y="62"/>
                      <a:pt x="31" y="58"/>
                    </a:cubicBezTo>
                    <a:cubicBezTo>
                      <a:pt x="32" y="60"/>
                      <a:pt x="33" y="59"/>
                      <a:pt x="34" y="60"/>
                    </a:cubicBezTo>
                    <a:cubicBezTo>
                      <a:pt x="35" y="61"/>
                      <a:pt x="35" y="62"/>
                      <a:pt x="34" y="63"/>
                    </a:cubicBezTo>
                    <a:cubicBezTo>
                      <a:pt x="33" y="63"/>
                      <a:pt x="32" y="63"/>
                      <a:pt x="32" y="64"/>
                    </a:cubicBezTo>
                    <a:cubicBezTo>
                      <a:pt x="32" y="65"/>
                      <a:pt x="34" y="66"/>
                      <a:pt x="35" y="67"/>
                    </a:cubicBezTo>
                    <a:cubicBezTo>
                      <a:pt x="35" y="67"/>
                      <a:pt x="36" y="69"/>
                      <a:pt x="36" y="69"/>
                    </a:cubicBezTo>
                    <a:cubicBezTo>
                      <a:pt x="35" y="70"/>
                      <a:pt x="33" y="69"/>
                      <a:pt x="32" y="69"/>
                    </a:cubicBezTo>
                    <a:cubicBezTo>
                      <a:pt x="31" y="70"/>
                      <a:pt x="33" y="71"/>
                      <a:pt x="33" y="71"/>
                    </a:cubicBezTo>
                    <a:cubicBezTo>
                      <a:pt x="34" y="73"/>
                      <a:pt x="33" y="75"/>
                      <a:pt x="34" y="77"/>
                    </a:cubicBezTo>
                    <a:cubicBezTo>
                      <a:pt x="37" y="77"/>
                      <a:pt x="38" y="72"/>
                      <a:pt x="41" y="71"/>
                    </a:cubicBezTo>
                    <a:cubicBezTo>
                      <a:pt x="42" y="70"/>
                      <a:pt x="43" y="70"/>
                      <a:pt x="44" y="69"/>
                    </a:cubicBezTo>
                    <a:cubicBezTo>
                      <a:pt x="45" y="68"/>
                      <a:pt x="46" y="66"/>
                      <a:pt x="47" y="65"/>
                    </a:cubicBezTo>
                    <a:cubicBezTo>
                      <a:pt x="49" y="64"/>
                      <a:pt x="50" y="64"/>
                      <a:pt x="51" y="63"/>
                    </a:cubicBezTo>
                    <a:cubicBezTo>
                      <a:pt x="52" y="62"/>
                      <a:pt x="53" y="62"/>
                      <a:pt x="54" y="61"/>
                    </a:cubicBezTo>
                    <a:cubicBezTo>
                      <a:pt x="56" y="60"/>
                      <a:pt x="59" y="60"/>
                      <a:pt x="59" y="57"/>
                    </a:cubicBezTo>
                    <a:cubicBezTo>
                      <a:pt x="60" y="57"/>
                      <a:pt x="60" y="57"/>
                      <a:pt x="61" y="57"/>
                    </a:cubicBezTo>
                    <a:cubicBezTo>
                      <a:pt x="62" y="57"/>
                      <a:pt x="62" y="57"/>
                      <a:pt x="63" y="57"/>
                    </a:cubicBezTo>
                    <a:cubicBezTo>
                      <a:pt x="64" y="57"/>
                      <a:pt x="65" y="58"/>
                      <a:pt x="66" y="59"/>
                    </a:cubicBezTo>
                    <a:cubicBezTo>
                      <a:pt x="67" y="61"/>
                      <a:pt x="71" y="63"/>
                      <a:pt x="69" y="66"/>
                    </a:cubicBezTo>
                    <a:cubicBezTo>
                      <a:pt x="68" y="67"/>
                      <a:pt x="65" y="67"/>
                      <a:pt x="66" y="70"/>
                    </a:cubicBezTo>
                    <a:cubicBezTo>
                      <a:pt x="66" y="71"/>
                      <a:pt x="70" y="73"/>
                      <a:pt x="69" y="75"/>
                    </a:cubicBezTo>
                    <a:cubicBezTo>
                      <a:pt x="67" y="76"/>
                      <a:pt x="64" y="75"/>
                      <a:pt x="63" y="78"/>
                    </a:cubicBezTo>
                    <a:cubicBezTo>
                      <a:pt x="63" y="80"/>
                      <a:pt x="66" y="81"/>
                      <a:pt x="67" y="82"/>
                    </a:cubicBezTo>
                    <a:cubicBezTo>
                      <a:pt x="68" y="83"/>
                      <a:pt x="68" y="84"/>
                      <a:pt x="70" y="84"/>
                    </a:cubicBezTo>
                    <a:cubicBezTo>
                      <a:pt x="71" y="85"/>
                      <a:pt x="72" y="85"/>
                      <a:pt x="73" y="86"/>
                    </a:cubicBezTo>
                    <a:cubicBezTo>
                      <a:pt x="74" y="88"/>
                      <a:pt x="75" y="91"/>
                      <a:pt x="78" y="89"/>
                    </a:cubicBezTo>
                    <a:cubicBezTo>
                      <a:pt x="78" y="88"/>
                      <a:pt x="80" y="86"/>
                      <a:pt x="80" y="85"/>
                    </a:cubicBezTo>
                    <a:cubicBezTo>
                      <a:pt x="80" y="83"/>
                      <a:pt x="79" y="81"/>
                      <a:pt x="79" y="80"/>
                    </a:cubicBezTo>
                    <a:cubicBezTo>
                      <a:pt x="79" y="78"/>
                      <a:pt x="81" y="77"/>
                      <a:pt x="81" y="76"/>
                    </a:cubicBezTo>
                    <a:cubicBezTo>
                      <a:pt x="83" y="74"/>
                      <a:pt x="82" y="73"/>
                      <a:pt x="83" y="70"/>
                    </a:cubicBezTo>
                    <a:cubicBezTo>
                      <a:pt x="84" y="70"/>
                      <a:pt x="84" y="73"/>
                      <a:pt x="85" y="73"/>
                    </a:cubicBezTo>
                    <a:cubicBezTo>
                      <a:pt x="85" y="74"/>
                      <a:pt x="85" y="74"/>
                      <a:pt x="84" y="75"/>
                    </a:cubicBezTo>
                    <a:cubicBezTo>
                      <a:pt x="86" y="76"/>
                      <a:pt x="87" y="73"/>
                      <a:pt x="87" y="71"/>
                    </a:cubicBezTo>
                    <a:cubicBezTo>
                      <a:pt x="87" y="70"/>
                      <a:pt x="87" y="69"/>
                      <a:pt x="88" y="68"/>
                    </a:cubicBezTo>
                    <a:cubicBezTo>
                      <a:pt x="89" y="67"/>
                      <a:pt x="89" y="68"/>
                      <a:pt x="90" y="67"/>
                    </a:cubicBezTo>
                    <a:cubicBezTo>
                      <a:pt x="92" y="65"/>
                      <a:pt x="89" y="63"/>
                      <a:pt x="89" y="61"/>
                    </a:cubicBezTo>
                    <a:cubicBezTo>
                      <a:pt x="88" y="60"/>
                      <a:pt x="89" y="58"/>
                      <a:pt x="90" y="57"/>
                    </a:cubicBezTo>
                    <a:cubicBezTo>
                      <a:pt x="90" y="55"/>
                      <a:pt x="90" y="54"/>
                      <a:pt x="91" y="53"/>
                    </a:cubicBezTo>
                    <a:cubicBezTo>
                      <a:pt x="91" y="52"/>
                      <a:pt x="92" y="51"/>
                      <a:pt x="92" y="50"/>
                    </a:cubicBezTo>
                    <a:cubicBezTo>
                      <a:pt x="92" y="49"/>
                      <a:pt x="92" y="48"/>
                      <a:pt x="92" y="47"/>
                    </a:cubicBezTo>
                    <a:cubicBezTo>
                      <a:pt x="93" y="45"/>
                      <a:pt x="96" y="44"/>
                      <a:pt x="98" y="44"/>
                    </a:cubicBezTo>
                    <a:cubicBezTo>
                      <a:pt x="100" y="43"/>
                      <a:pt x="101" y="42"/>
                      <a:pt x="103" y="41"/>
                    </a:cubicBezTo>
                    <a:cubicBezTo>
                      <a:pt x="106" y="39"/>
                      <a:pt x="107" y="42"/>
                      <a:pt x="110" y="42"/>
                    </a:cubicBezTo>
                    <a:cubicBezTo>
                      <a:pt x="110" y="40"/>
                      <a:pt x="108" y="37"/>
                      <a:pt x="105" y="36"/>
                    </a:cubicBezTo>
                    <a:cubicBezTo>
                      <a:pt x="103" y="35"/>
                      <a:pt x="100" y="35"/>
                      <a:pt x="97" y="35"/>
                    </a:cubicBezTo>
                    <a:cubicBezTo>
                      <a:pt x="95" y="34"/>
                      <a:pt x="94" y="33"/>
                      <a:pt x="93" y="31"/>
                    </a:cubicBezTo>
                    <a:cubicBezTo>
                      <a:pt x="92" y="30"/>
                      <a:pt x="90" y="28"/>
                      <a:pt x="90" y="27"/>
                    </a:cubicBezTo>
                    <a:cubicBezTo>
                      <a:pt x="86" y="24"/>
                      <a:pt x="86" y="17"/>
                      <a:pt x="84" y="13"/>
                    </a:cubicBezTo>
                    <a:cubicBezTo>
                      <a:pt x="83" y="11"/>
                      <a:pt x="81" y="10"/>
                      <a:pt x="79" y="7"/>
                    </a:cubicBezTo>
                    <a:cubicBezTo>
                      <a:pt x="78" y="5"/>
                      <a:pt x="77" y="3"/>
                      <a:pt x="75" y="1"/>
                    </a:cubicBezTo>
                    <a:cubicBezTo>
                      <a:pt x="73" y="3"/>
                      <a:pt x="72" y="5"/>
                      <a:pt x="72" y="6"/>
                    </a:cubicBezTo>
                    <a:cubicBezTo>
                      <a:pt x="71" y="8"/>
                      <a:pt x="72" y="5"/>
                      <a:pt x="72" y="6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717A2C10-F6C6-090B-EA3C-628C0E9D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9713" y="5530850"/>
                <a:ext cx="236538" cy="233362"/>
              </a:xfrm>
              <a:custGeom>
                <a:avLst/>
                <a:gdLst>
                  <a:gd name="T0" fmla="*/ 26 w 62"/>
                  <a:gd name="T1" fmla="*/ 1 h 61"/>
                  <a:gd name="T2" fmla="*/ 22 w 62"/>
                  <a:gd name="T3" fmla="*/ 2 h 61"/>
                  <a:gd name="T4" fmla="*/ 19 w 62"/>
                  <a:gd name="T5" fmla="*/ 3 h 61"/>
                  <a:gd name="T6" fmla="*/ 13 w 62"/>
                  <a:gd name="T7" fmla="*/ 2 h 61"/>
                  <a:gd name="T8" fmla="*/ 11 w 62"/>
                  <a:gd name="T9" fmla="*/ 3 h 61"/>
                  <a:gd name="T10" fmla="*/ 8 w 62"/>
                  <a:gd name="T11" fmla="*/ 4 h 61"/>
                  <a:gd name="T12" fmla="*/ 4 w 62"/>
                  <a:gd name="T13" fmla="*/ 5 h 61"/>
                  <a:gd name="T14" fmla="*/ 0 w 62"/>
                  <a:gd name="T15" fmla="*/ 4 h 61"/>
                  <a:gd name="T16" fmla="*/ 1 w 62"/>
                  <a:gd name="T17" fmla="*/ 8 h 61"/>
                  <a:gd name="T18" fmla="*/ 3 w 62"/>
                  <a:gd name="T19" fmla="*/ 10 h 61"/>
                  <a:gd name="T20" fmla="*/ 3 w 62"/>
                  <a:gd name="T21" fmla="*/ 17 h 61"/>
                  <a:gd name="T22" fmla="*/ 2 w 62"/>
                  <a:gd name="T23" fmla="*/ 23 h 61"/>
                  <a:gd name="T24" fmla="*/ 5 w 62"/>
                  <a:gd name="T25" fmla="*/ 29 h 61"/>
                  <a:gd name="T26" fmla="*/ 9 w 62"/>
                  <a:gd name="T27" fmla="*/ 33 h 61"/>
                  <a:gd name="T28" fmla="*/ 16 w 62"/>
                  <a:gd name="T29" fmla="*/ 32 h 61"/>
                  <a:gd name="T30" fmla="*/ 21 w 62"/>
                  <a:gd name="T31" fmla="*/ 36 h 61"/>
                  <a:gd name="T32" fmla="*/ 25 w 62"/>
                  <a:gd name="T33" fmla="*/ 41 h 61"/>
                  <a:gd name="T34" fmla="*/ 30 w 62"/>
                  <a:gd name="T35" fmla="*/ 40 h 61"/>
                  <a:gd name="T36" fmla="*/ 33 w 62"/>
                  <a:gd name="T37" fmla="*/ 44 h 61"/>
                  <a:gd name="T38" fmla="*/ 35 w 62"/>
                  <a:gd name="T39" fmla="*/ 44 h 61"/>
                  <a:gd name="T40" fmla="*/ 36 w 62"/>
                  <a:gd name="T41" fmla="*/ 45 h 61"/>
                  <a:gd name="T42" fmla="*/ 41 w 62"/>
                  <a:gd name="T43" fmla="*/ 44 h 61"/>
                  <a:gd name="T44" fmla="*/ 45 w 62"/>
                  <a:gd name="T45" fmla="*/ 44 h 61"/>
                  <a:gd name="T46" fmla="*/ 45 w 62"/>
                  <a:gd name="T47" fmla="*/ 48 h 61"/>
                  <a:gd name="T48" fmla="*/ 49 w 62"/>
                  <a:gd name="T49" fmla="*/ 52 h 61"/>
                  <a:gd name="T50" fmla="*/ 49 w 62"/>
                  <a:gd name="T51" fmla="*/ 56 h 61"/>
                  <a:gd name="T52" fmla="*/ 52 w 62"/>
                  <a:gd name="T53" fmla="*/ 61 h 61"/>
                  <a:gd name="T54" fmla="*/ 59 w 62"/>
                  <a:gd name="T55" fmla="*/ 61 h 61"/>
                  <a:gd name="T56" fmla="*/ 58 w 62"/>
                  <a:gd name="T57" fmla="*/ 56 h 61"/>
                  <a:gd name="T58" fmla="*/ 57 w 62"/>
                  <a:gd name="T59" fmla="*/ 53 h 61"/>
                  <a:gd name="T60" fmla="*/ 60 w 62"/>
                  <a:gd name="T61" fmla="*/ 54 h 61"/>
                  <a:gd name="T62" fmla="*/ 60 w 62"/>
                  <a:gd name="T63" fmla="*/ 51 h 61"/>
                  <a:gd name="T64" fmla="*/ 57 w 62"/>
                  <a:gd name="T65" fmla="*/ 49 h 61"/>
                  <a:gd name="T66" fmla="*/ 59 w 62"/>
                  <a:gd name="T67" fmla="*/ 47 h 61"/>
                  <a:gd name="T68" fmla="*/ 59 w 62"/>
                  <a:gd name="T69" fmla="*/ 44 h 61"/>
                  <a:gd name="T70" fmla="*/ 56 w 62"/>
                  <a:gd name="T71" fmla="*/ 42 h 61"/>
                  <a:gd name="T72" fmla="*/ 49 w 62"/>
                  <a:gd name="T73" fmla="*/ 39 h 61"/>
                  <a:gd name="T74" fmla="*/ 47 w 62"/>
                  <a:gd name="T75" fmla="*/ 38 h 61"/>
                  <a:gd name="T76" fmla="*/ 46 w 62"/>
                  <a:gd name="T77" fmla="*/ 36 h 61"/>
                  <a:gd name="T78" fmla="*/ 42 w 62"/>
                  <a:gd name="T79" fmla="*/ 34 h 61"/>
                  <a:gd name="T80" fmla="*/ 47 w 62"/>
                  <a:gd name="T81" fmla="*/ 32 h 61"/>
                  <a:gd name="T82" fmla="*/ 49 w 62"/>
                  <a:gd name="T83" fmla="*/ 28 h 61"/>
                  <a:gd name="T84" fmla="*/ 45 w 62"/>
                  <a:gd name="T85" fmla="*/ 25 h 61"/>
                  <a:gd name="T86" fmla="*/ 41 w 62"/>
                  <a:gd name="T87" fmla="*/ 22 h 61"/>
                  <a:gd name="T88" fmla="*/ 38 w 62"/>
                  <a:gd name="T89" fmla="*/ 18 h 61"/>
                  <a:gd name="T90" fmla="*/ 42 w 62"/>
                  <a:gd name="T91" fmla="*/ 12 h 61"/>
                  <a:gd name="T92" fmla="*/ 39 w 62"/>
                  <a:gd name="T93" fmla="*/ 8 h 61"/>
                  <a:gd name="T94" fmla="*/ 35 w 62"/>
                  <a:gd name="T95" fmla="*/ 6 h 61"/>
                  <a:gd name="T96" fmla="*/ 31 w 62"/>
                  <a:gd name="T97" fmla="*/ 6 h 61"/>
                  <a:gd name="T98" fmla="*/ 34 w 62"/>
                  <a:gd name="T99" fmla="*/ 4 h 61"/>
                  <a:gd name="T100" fmla="*/ 32 w 62"/>
                  <a:gd name="T101" fmla="*/ 2 h 61"/>
                  <a:gd name="T102" fmla="*/ 30 w 62"/>
                  <a:gd name="T103" fmla="*/ 0 h 61"/>
                  <a:gd name="T104" fmla="*/ 26 w 62"/>
                  <a:gd name="T105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26" y="1"/>
                    </a:moveTo>
                    <a:cubicBezTo>
                      <a:pt x="24" y="3"/>
                      <a:pt x="23" y="2"/>
                      <a:pt x="22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7" y="3"/>
                      <a:pt x="14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7" y="4"/>
                      <a:pt x="5" y="5"/>
                      <a:pt x="4" y="5"/>
                    </a:cubicBezTo>
                    <a:cubicBezTo>
                      <a:pt x="3" y="5"/>
                      <a:pt x="1" y="4"/>
                      <a:pt x="0" y="4"/>
                    </a:cubicBezTo>
                    <a:cubicBezTo>
                      <a:pt x="0" y="6"/>
                      <a:pt x="0" y="6"/>
                      <a:pt x="1" y="8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12"/>
                      <a:pt x="4" y="14"/>
                      <a:pt x="3" y="17"/>
                    </a:cubicBezTo>
                    <a:cubicBezTo>
                      <a:pt x="3" y="19"/>
                      <a:pt x="1" y="21"/>
                      <a:pt x="2" y="23"/>
                    </a:cubicBezTo>
                    <a:cubicBezTo>
                      <a:pt x="3" y="25"/>
                      <a:pt x="4" y="27"/>
                      <a:pt x="5" y="29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2" y="33"/>
                      <a:pt x="14" y="32"/>
                      <a:pt x="16" y="32"/>
                    </a:cubicBezTo>
                    <a:cubicBezTo>
                      <a:pt x="18" y="33"/>
                      <a:pt x="20" y="35"/>
                      <a:pt x="21" y="36"/>
                    </a:cubicBezTo>
                    <a:cubicBezTo>
                      <a:pt x="23" y="38"/>
                      <a:pt x="25" y="39"/>
                      <a:pt x="25" y="41"/>
                    </a:cubicBezTo>
                    <a:cubicBezTo>
                      <a:pt x="25" y="39"/>
                      <a:pt x="28" y="39"/>
                      <a:pt x="30" y="40"/>
                    </a:cubicBezTo>
                    <a:cubicBezTo>
                      <a:pt x="33" y="40"/>
                      <a:pt x="31" y="42"/>
                      <a:pt x="33" y="44"/>
                    </a:cubicBezTo>
                    <a:cubicBezTo>
                      <a:pt x="33" y="44"/>
                      <a:pt x="34" y="44"/>
                      <a:pt x="35" y="44"/>
                    </a:cubicBezTo>
                    <a:cubicBezTo>
                      <a:pt x="36" y="44"/>
                      <a:pt x="36" y="45"/>
                      <a:pt x="36" y="45"/>
                    </a:cubicBezTo>
                    <a:cubicBezTo>
                      <a:pt x="38" y="46"/>
                      <a:pt x="39" y="45"/>
                      <a:pt x="41" y="44"/>
                    </a:cubicBezTo>
                    <a:cubicBezTo>
                      <a:pt x="42" y="44"/>
                      <a:pt x="44" y="43"/>
                      <a:pt x="45" y="44"/>
                    </a:cubicBezTo>
                    <a:cubicBezTo>
                      <a:pt x="46" y="45"/>
                      <a:pt x="45" y="47"/>
                      <a:pt x="45" y="48"/>
                    </a:cubicBezTo>
                    <a:cubicBezTo>
                      <a:pt x="45" y="51"/>
                      <a:pt x="48" y="50"/>
                      <a:pt x="49" y="52"/>
                    </a:cubicBezTo>
                    <a:cubicBezTo>
                      <a:pt x="49" y="53"/>
                      <a:pt x="48" y="55"/>
                      <a:pt x="49" y="56"/>
                    </a:cubicBezTo>
                    <a:cubicBezTo>
                      <a:pt x="49" y="58"/>
                      <a:pt x="51" y="60"/>
                      <a:pt x="52" y="61"/>
                    </a:cubicBezTo>
                    <a:cubicBezTo>
                      <a:pt x="54" y="61"/>
                      <a:pt x="56" y="60"/>
                      <a:pt x="59" y="61"/>
                    </a:cubicBezTo>
                    <a:cubicBezTo>
                      <a:pt x="58" y="59"/>
                      <a:pt x="59" y="57"/>
                      <a:pt x="58" y="56"/>
                    </a:cubicBezTo>
                    <a:cubicBezTo>
                      <a:pt x="58" y="55"/>
                      <a:pt x="56" y="54"/>
                      <a:pt x="57" y="53"/>
                    </a:cubicBezTo>
                    <a:cubicBezTo>
                      <a:pt x="58" y="53"/>
                      <a:pt x="60" y="54"/>
                      <a:pt x="60" y="54"/>
                    </a:cubicBezTo>
                    <a:cubicBezTo>
                      <a:pt x="62" y="53"/>
                      <a:pt x="60" y="51"/>
                      <a:pt x="60" y="51"/>
                    </a:cubicBezTo>
                    <a:cubicBezTo>
                      <a:pt x="59" y="50"/>
                      <a:pt x="57" y="49"/>
                      <a:pt x="57" y="49"/>
                    </a:cubicBezTo>
                    <a:cubicBezTo>
                      <a:pt x="56" y="47"/>
                      <a:pt x="58" y="47"/>
                      <a:pt x="59" y="47"/>
                    </a:cubicBezTo>
                    <a:cubicBezTo>
                      <a:pt x="59" y="46"/>
                      <a:pt x="60" y="45"/>
                      <a:pt x="59" y="44"/>
                    </a:cubicBezTo>
                    <a:cubicBezTo>
                      <a:pt x="58" y="43"/>
                      <a:pt x="57" y="44"/>
                      <a:pt x="56" y="42"/>
                    </a:cubicBezTo>
                    <a:cubicBezTo>
                      <a:pt x="55" y="46"/>
                      <a:pt x="50" y="39"/>
                      <a:pt x="49" y="39"/>
                    </a:cubicBezTo>
                    <a:cubicBezTo>
                      <a:pt x="49" y="38"/>
                      <a:pt x="48" y="38"/>
                      <a:pt x="47" y="38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5" y="35"/>
                      <a:pt x="43" y="35"/>
                      <a:pt x="42" y="34"/>
                    </a:cubicBezTo>
                    <a:cubicBezTo>
                      <a:pt x="39" y="32"/>
                      <a:pt x="47" y="33"/>
                      <a:pt x="47" y="32"/>
                    </a:cubicBezTo>
                    <a:cubicBezTo>
                      <a:pt x="48" y="31"/>
                      <a:pt x="49" y="29"/>
                      <a:pt x="49" y="28"/>
                    </a:cubicBezTo>
                    <a:cubicBezTo>
                      <a:pt x="49" y="26"/>
                      <a:pt x="47" y="26"/>
                      <a:pt x="45" y="25"/>
                    </a:cubicBezTo>
                    <a:cubicBezTo>
                      <a:pt x="44" y="24"/>
                      <a:pt x="42" y="24"/>
                      <a:pt x="41" y="22"/>
                    </a:cubicBezTo>
                    <a:cubicBezTo>
                      <a:pt x="40" y="21"/>
                      <a:pt x="38" y="19"/>
                      <a:pt x="38" y="18"/>
                    </a:cubicBezTo>
                    <a:cubicBezTo>
                      <a:pt x="36" y="13"/>
                      <a:pt x="42" y="15"/>
                      <a:pt x="42" y="12"/>
                    </a:cubicBezTo>
                    <a:cubicBezTo>
                      <a:pt x="42" y="11"/>
                      <a:pt x="39" y="9"/>
                      <a:pt x="39" y="8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2" y="6"/>
                      <a:pt x="31" y="6"/>
                    </a:cubicBezTo>
                    <a:cubicBezTo>
                      <a:pt x="30" y="4"/>
                      <a:pt x="33" y="4"/>
                      <a:pt x="34" y="4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1" y="1"/>
                      <a:pt x="29" y="2"/>
                      <a:pt x="30" y="0"/>
                    </a:cubicBezTo>
                    <a:cubicBezTo>
                      <a:pt x="28" y="0"/>
                      <a:pt x="27" y="0"/>
                      <a:pt x="26" y="1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BD4C86F-06FD-979F-5D4D-7BB31EE1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4311650"/>
              <a:ext cx="1343025" cy="911225"/>
            </a:xfrm>
            <a:custGeom>
              <a:avLst/>
              <a:gdLst>
                <a:gd name="T0" fmla="*/ 319 w 353"/>
                <a:gd name="T1" fmla="*/ 146 h 239"/>
                <a:gd name="T2" fmla="*/ 344 w 353"/>
                <a:gd name="T3" fmla="*/ 140 h 239"/>
                <a:gd name="T4" fmla="*/ 350 w 353"/>
                <a:gd name="T5" fmla="*/ 128 h 239"/>
                <a:gd name="T6" fmla="*/ 351 w 353"/>
                <a:gd name="T7" fmla="*/ 111 h 239"/>
                <a:gd name="T8" fmla="*/ 352 w 353"/>
                <a:gd name="T9" fmla="*/ 93 h 239"/>
                <a:gd name="T10" fmla="*/ 341 w 353"/>
                <a:gd name="T11" fmla="*/ 83 h 239"/>
                <a:gd name="T12" fmla="*/ 322 w 353"/>
                <a:gd name="T13" fmla="*/ 77 h 239"/>
                <a:gd name="T14" fmla="*/ 306 w 353"/>
                <a:gd name="T15" fmla="*/ 74 h 239"/>
                <a:gd name="T16" fmla="*/ 276 w 353"/>
                <a:gd name="T17" fmla="*/ 66 h 239"/>
                <a:gd name="T18" fmla="*/ 260 w 353"/>
                <a:gd name="T19" fmla="*/ 60 h 239"/>
                <a:gd name="T20" fmla="*/ 259 w 353"/>
                <a:gd name="T21" fmla="*/ 44 h 239"/>
                <a:gd name="T22" fmla="*/ 236 w 353"/>
                <a:gd name="T23" fmla="*/ 37 h 239"/>
                <a:gd name="T24" fmla="*/ 238 w 353"/>
                <a:gd name="T25" fmla="*/ 23 h 239"/>
                <a:gd name="T26" fmla="*/ 232 w 353"/>
                <a:gd name="T27" fmla="*/ 6 h 239"/>
                <a:gd name="T28" fmla="*/ 204 w 353"/>
                <a:gd name="T29" fmla="*/ 3 h 239"/>
                <a:gd name="T30" fmla="*/ 188 w 353"/>
                <a:gd name="T31" fmla="*/ 10 h 239"/>
                <a:gd name="T32" fmla="*/ 170 w 353"/>
                <a:gd name="T33" fmla="*/ 15 h 239"/>
                <a:gd name="T34" fmla="*/ 153 w 353"/>
                <a:gd name="T35" fmla="*/ 30 h 239"/>
                <a:gd name="T36" fmla="*/ 132 w 353"/>
                <a:gd name="T37" fmla="*/ 27 h 239"/>
                <a:gd name="T38" fmla="*/ 117 w 353"/>
                <a:gd name="T39" fmla="*/ 27 h 239"/>
                <a:gd name="T40" fmla="*/ 99 w 353"/>
                <a:gd name="T41" fmla="*/ 22 h 239"/>
                <a:gd name="T42" fmla="*/ 84 w 353"/>
                <a:gd name="T43" fmla="*/ 19 h 239"/>
                <a:gd name="T44" fmla="*/ 46 w 353"/>
                <a:gd name="T45" fmla="*/ 16 h 239"/>
                <a:gd name="T46" fmla="*/ 31 w 353"/>
                <a:gd name="T47" fmla="*/ 36 h 239"/>
                <a:gd name="T48" fmla="*/ 37 w 353"/>
                <a:gd name="T49" fmla="*/ 63 h 239"/>
                <a:gd name="T50" fmla="*/ 11 w 353"/>
                <a:gd name="T51" fmla="*/ 87 h 239"/>
                <a:gd name="T52" fmla="*/ 8 w 353"/>
                <a:gd name="T53" fmla="*/ 105 h 239"/>
                <a:gd name="T54" fmla="*/ 12 w 353"/>
                <a:gd name="T55" fmla="*/ 132 h 239"/>
                <a:gd name="T56" fmla="*/ 37 w 353"/>
                <a:gd name="T57" fmla="*/ 137 h 239"/>
                <a:gd name="T58" fmla="*/ 60 w 353"/>
                <a:gd name="T59" fmla="*/ 139 h 239"/>
                <a:gd name="T60" fmla="*/ 90 w 353"/>
                <a:gd name="T61" fmla="*/ 126 h 239"/>
                <a:gd name="T62" fmla="*/ 102 w 353"/>
                <a:gd name="T63" fmla="*/ 123 h 239"/>
                <a:gd name="T64" fmla="*/ 114 w 353"/>
                <a:gd name="T65" fmla="*/ 125 h 239"/>
                <a:gd name="T66" fmla="*/ 122 w 353"/>
                <a:gd name="T67" fmla="*/ 128 h 239"/>
                <a:gd name="T68" fmla="*/ 131 w 353"/>
                <a:gd name="T69" fmla="*/ 132 h 239"/>
                <a:gd name="T70" fmla="*/ 139 w 353"/>
                <a:gd name="T71" fmla="*/ 142 h 239"/>
                <a:gd name="T72" fmla="*/ 144 w 353"/>
                <a:gd name="T73" fmla="*/ 155 h 239"/>
                <a:gd name="T74" fmla="*/ 146 w 353"/>
                <a:gd name="T75" fmla="*/ 166 h 239"/>
                <a:gd name="T76" fmla="*/ 151 w 353"/>
                <a:gd name="T77" fmla="*/ 182 h 239"/>
                <a:gd name="T78" fmla="*/ 139 w 353"/>
                <a:gd name="T79" fmla="*/ 182 h 239"/>
                <a:gd name="T80" fmla="*/ 134 w 353"/>
                <a:gd name="T81" fmla="*/ 191 h 239"/>
                <a:gd name="T82" fmla="*/ 125 w 353"/>
                <a:gd name="T83" fmla="*/ 206 h 239"/>
                <a:gd name="T84" fmla="*/ 149 w 353"/>
                <a:gd name="T85" fmla="*/ 213 h 239"/>
                <a:gd name="T86" fmla="*/ 150 w 353"/>
                <a:gd name="T87" fmla="*/ 201 h 239"/>
                <a:gd name="T88" fmla="*/ 169 w 353"/>
                <a:gd name="T89" fmla="*/ 177 h 239"/>
                <a:gd name="T90" fmla="*/ 189 w 353"/>
                <a:gd name="T91" fmla="*/ 162 h 239"/>
                <a:gd name="T92" fmla="*/ 184 w 353"/>
                <a:gd name="T93" fmla="*/ 177 h 239"/>
                <a:gd name="T94" fmla="*/ 199 w 353"/>
                <a:gd name="T95" fmla="*/ 189 h 239"/>
                <a:gd name="T96" fmla="*/ 222 w 353"/>
                <a:gd name="T97" fmla="*/ 191 h 239"/>
                <a:gd name="T98" fmla="*/ 206 w 353"/>
                <a:gd name="T99" fmla="*/ 207 h 239"/>
                <a:gd name="T100" fmla="*/ 221 w 353"/>
                <a:gd name="T101" fmla="*/ 216 h 239"/>
                <a:gd name="T102" fmla="*/ 222 w 353"/>
                <a:gd name="T103" fmla="*/ 234 h 239"/>
                <a:gd name="T104" fmla="*/ 254 w 353"/>
                <a:gd name="T105" fmla="*/ 225 h 239"/>
                <a:gd name="T106" fmla="*/ 273 w 353"/>
                <a:gd name="T107" fmla="*/ 219 h 239"/>
                <a:gd name="T108" fmla="*/ 279 w 353"/>
                <a:gd name="T109" fmla="*/ 209 h 239"/>
                <a:gd name="T110" fmla="*/ 255 w 353"/>
                <a:gd name="T111" fmla="*/ 205 h 239"/>
                <a:gd name="T112" fmla="*/ 254 w 353"/>
                <a:gd name="T113" fmla="*/ 190 h 239"/>
                <a:gd name="T114" fmla="*/ 288 w 353"/>
                <a:gd name="T115" fmla="*/ 173 h 239"/>
                <a:gd name="T116" fmla="*/ 304 w 353"/>
                <a:gd name="T117" fmla="*/ 16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239">
                  <a:moveTo>
                    <a:pt x="314" y="160"/>
                  </a:moveTo>
                  <a:cubicBezTo>
                    <a:pt x="315" y="158"/>
                    <a:pt x="317" y="157"/>
                    <a:pt x="316" y="156"/>
                  </a:cubicBezTo>
                  <a:cubicBezTo>
                    <a:pt x="316" y="156"/>
                    <a:pt x="315" y="155"/>
                    <a:pt x="315" y="155"/>
                  </a:cubicBezTo>
                  <a:cubicBezTo>
                    <a:pt x="315" y="154"/>
                    <a:pt x="316" y="152"/>
                    <a:pt x="316" y="150"/>
                  </a:cubicBezTo>
                  <a:cubicBezTo>
                    <a:pt x="317" y="148"/>
                    <a:pt x="317" y="147"/>
                    <a:pt x="319" y="146"/>
                  </a:cubicBezTo>
                  <a:cubicBezTo>
                    <a:pt x="321" y="146"/>
                    <a:pt x="322" y="146"/>
                    <a:pt x="324" y="146"/>
                  </a:cubicBezTo>
                  <a:cubicBezTo>
                    <a:pt x="326" y="145"/>
                    <a:pt x="325" y="143"/>
                    <a:pt x="326" y="141"/>
                  </a:cubicBezTo>
                  <a:cubicBezTo>
                    <a:pt x="327" y="140"/>
                    <a:pt x="329" y="139"/>
                    <a:pt x="331" y="139"/>
                  </a:cubicBezTo>
                  <a:cubicBezTo>
                    <a:pt x="333" y="139"/>
                    <a:pt x="335" y="140"/>
                    <a:pt x="338" y="140"/>
                  </a:cubicBezTo>
                  <a:cubicBezTo>
                    <a:pt x="340" y="140"/>
                    <a:pt x="342" y="141"/>
                    <a:pt x="344" y="140"/>
                  </a:cubicBezTo>
                  <a:cubicBezTo>
                    <a:pt x="346" y="139"/>
                    <a:pt x="346" y="138"/>
                    <a:pt x="346" y="136"/>
                  </a:cubicBezTo>
                  <a:cubicBezTo>
                    <a:pt x="345" y="136"/>
                    <a:pt x="345" y="136"/>
                    <a:pt x="345" y="136"/>
                  </a:cubicBezTo>
                  <a:cubicBezTo>
                    <a:pt x="346" y="134"/>
                    <a:pt x="347" y="134"/>
                    <a:pt x="347" y="133"/>
                  </a:cubicBezTo>
                  <a:cubicBezTo>
                    <a:pt x="348" y="132"/>
                    <a:pt x="347" y="131"/>
                    <a:pt x="348" y="130"/>
                  </a:cubicBezTo>
                  <a:cubicBezTo>
                    <a:pt x="348" y="129"/>
                    <a:pt x="350" y="129"/>
                    <a:pt x="350" y="128"/>
                  </a:cubicBezTo>
                  <a:cubicBezTo>
                    <a:pt x="350" y="127"/>
                    <a:pt x="348" y="127"/>
                    <a:pt x="347" y="127"/>
                  </a:cubicBezTo>
                  <a:cubicBezTo>
                    <a:pt x="347" y="125"/>
                    <a:pt x="348" y="124"/>
                    <a:pt x="348" y="123"/>
                  </a:cubicBezTo>
                  <a:cubicBezTo>
                    <a:pt x="348" y="122"/>
                    <a:pt x="347" y="120"/>
                    <a:pt x="347" y="119"/>
                  </a:cubicBezTo>
                  <a:cubicBezTo>
                    <a:pt x="345" y="117"/>
                    <a:pt x="342" y="115"/>
                    <a:pt x="345" y="113"/>
                  </a:cubicBezTo>
                  <a:cubicBezTo>
                    <a:pt x="346" y="112"/>
                    <a:pt x="351" y="112"/>
                    <a:pt x="351" y="111"/>
                  </a:cubicBezTo>
                  <a:cubicBezTo>
                    <a:pt x="352" y="109"/>
                    <a:pt x="349" y="109"/>
                    <a:pt x="348" y="109"/>
                  </a:cubicBezTo>
                  <a:cubicBezTo>
                    <a:pt x="346" y="109"/>
                    <a:pt x="345" y="109"/>
                    <a:pt x="344" y="107"/>
                  </a:cubicBezTo>
                  <a:cubicBezTo>
                    <a:pt x="343" y="104"/>
                    <a:pt x="346" y="105"/>
                    <a:pt x="348" y="104"/>
                  </a:cubicBezTo>
                  <a:cubicBezTo>
                    <a:pt x="349" y="102"/>
                    <a:pt x="352" y="99"/>
                    <a:pt x="352" y="97"/>
                  </a:cubicBezTo>
                  <a:cubicBezTo>
                    <a:pt x="353" y="96"/>
                    <a:pt x="352" y="94"/>
                    <a:pt x="352" y="93"/>
                  </a:cubicBezTo>
                  <a:cubicBezTo>
                    <a:pt x="351" y="91"/>
                    <a:pt x="352" y="90"/>
                    <a:pt x="352" y="88"/>
                  </a:cubicBezTo>
                  <a:cubicBezTo>
                    <a:pt x="351" y="88"/>
                    <a:pt x="350" y="87"/>
                    <a:pt x="349" y="87"/>
                  </a:cubicBezTo>
                  <a:cubicBezTo>
                    <a:pt x="347" y="88"/>
                    <a:pt x="347" y="89"/>
                    <a:pt x="346" y="89"/>
                  </a:cubicBezTo>
                  <a:cubicBezTo>
                    <a:pt x="345" y="88"/>
                    <a:pt x="344" y="88"/>
                    <a:pt x="343" y="88"/>
                  </a:cubicBezTo>
                  <a:cubicBezTo>
                    <a:pt x="342" y="86"/>
                    <a:pt x="342" y="85"/>
                    <a:pt x="341" y="83"/>
                  </a:cubicBezTo>
                  <a:cubicBezTo>
                    <a:pt x="339" y="83"/>
                    <a:pt x="337" y="84"/>
                    <a:pt x="336" y="83"/>
                  </a:cubicBezTo>
                  <a:cubicBezTo>
                    <a:pt x="335" y="82"/>
                    <a:pt x="335" y="80"/>
                    <a:pt x="333" y="80"/>
                  </a:cubicBezTo>
                  <a:cubicBezTo>
                    <a:pt x="332" y="79"/>
                    <a:pt x="331" y="81"/>
                    <a:pt x="330" y="81"/>
                  </a:cubicBezTo>
                  <a:cubicBezTo>
                    <a:pt x="329" y="81"/>
                    <a:pt x="326" y="79"/>
                    <a:pt x="326" y="79"/>
                  </a:cubicBezTo>
                  <a:cubicBezTo>
                    <a:pt x="324" y="78"/>
                    <a:pt x="324" y="77"/>
                    <a:pt x="322" y="77"/>
                  </a:cubicBezTo>
                  <a:cubicBezTo>
                    <a:pt x="320" y="77"/>
                    <a:pt x="319" y="76"/>
                    <a:pt x="318" y="75"/>
                  </a:cubicBezTo>
                  <a:cubicBezTo>
                    <a:pt x="317" y="74"/>
                    <a:pt x="316" y="73"/>
                    <a:pt x="315" y="73"/>
                  </a:cubicBezTo>
                  <a:cubicBezTo>
                    <a:pt x="313" y="73"/>
                    <a:pt x="314" y="76"/>
                    <a:pt x="313" y="77"/>
                  </a:cubicBezTo>
                  <a:cubicBezTo>
                    <a:pt x="312" y="79"/>
                    <a:pt x="312" y="78"/>
                    <a:pt x="311" y="77"/>
                  </a:cubicBezTo>
                  <a:cubicBezTo>
                    <a:pt x="309" y="76"/>
                    <a:pt x="308" y="75"/>
                    <a:pt x="306" y="74"/>
                  </a:cubicBezTo>
                  <a:cubicBezTo>
                    <a:pt x="304" y="71"/>
                    <a:pt x="304" y="67"/>
                    <a:pt x="301" y="65"/>
                  </a:cubicBezTo>
                  <a:cubicBezTo>
                    <a:pt x="298" y="61"/>
                    <a:pt x="296" y="65"/>
                    <a:pt x="293" y="65"/>
                  </a:cubicBezTo>
                  <a:cubicBezTo>
                    <a:pt x="291" y="65"/>
                    <a:pt x="289" y="64"/>
                    <a:pt x="287" y="65"/>
                  </a:cubicBezTo>
                  <a:cubicBezTo>
                    <a:pt x="286" y="66"/>
                    <a:pt x="285" y="68"/>
                    <a:pt x="284" y="69"/>
                  </a:cubicBezTo>
                  <a:cubicBezTo>
                    <a:pt x="283" y="66"/>
                    <a:pt x="278" y="67"/>
                    <a:pt x="276" y="66"/>
                  </a:cubicBezTo>
                  <a:cubicBezTo>
                    <a:pt x="274" y="65"/>
                    <a:pt x="273" y="63"/>
                    <a:pt x="271" y="63"/>
                  </a:cubicBezTo>
                  <a:cubicBezTo>
                    <a:pt x="268" y="63"/>
                    <a:pt x="266" y="64"/>
                    <a:pt x="265" y="65"/>
                  </a:cubicBezTo>
                  <a:cubicBezTo>
                    <a:pt x="265" y="64"/>
                    <a:pt x="264" y="64"/>
                    <a:pt x="264" y="64"/>
                  </a:cubicBezTo>
                  <a:cubicBezTo>
                    <a:pt x="263" y="63"/>
                    <a:pt x="263" y="62"/>
                    <a:pt x="263" y="62"/>
                  </a:cubicBezTo>
                  <a:cubicBezTo>
                    <a:pt x="262" y="61"/>
                    <a:pt x="261" y="61"/>
                    <a:pt x="260" y="60"/>
                  </a:cubicBezTo>
                  <a:cubicBezTo>
                    <a:pt x="258" y="57"/>
                    <a:pt x="261" y="56"/>
                    <a:pt x="261" y="53"/>
                  </a:cubicBezTo>
                  <a:cubicBezTo>
                    <a:pt x="261" y="52"/>
                    <a:pt x="260" y="52"/>
                    <a:pt x="259" y="51"/>
                  </a:cubicBezTo>
                  <a:cubicBezTo>
                    <a:pt x="259" y="50"/>
                    <a:pt x="260" y="49"/>
                    <a:pt x="259" y="48"/>
                  </a:cubicBezTo>
                  <a:cubicBezTo>
                    <a:pt x="259" y="47"/>
                    <a:pt x="258" y="47"/>
                    <a:pt x="258" y="46"/>
                  </a:cubicBezTo>
                  <a:cubicBezTo>
                    <a:pt x="258" y="45"/>
                    <a:pt x="259" y="44"/>
                    <a:pt x="259" y="44"/>
                  </a:cubicBezTo>
                  <a:cubicBezTo>
                    <a:pt x="257" y="43"/>
                    <a:pt x="256" y="42"/>
                    <a:pt x="254" y="40"/>
                  </a:cubicBezTo>
                  <a:cubicBezTo>
                    <a:pt x="253" y="38"/>
                    <a:pt x="252" y="37"/>
                    <a:pt x="250" y="38"/>
                  </a:cubicBezTo>
                  <a:cubicBezTo>
                    <a:pt x="249" y="39"/>
                    <a:pt x="248" y="40"/>
                    <a:pt x="246" y="39"/>
                  </a:cubicBezTo>
                  <a:cubicBezTo>
                    <a:pt x="245" y="39"/>
                    <a:pt x="245" y="38"/>
                    <a:pt x="244" y="38"/>
                  </a:cubicBezTo>
                  <a:cubicBezTo>
                    <a:pt x="242" y="36"/>
                    <a:pt x="239" y="37"/>
                    <a:pt x="236" y="37"/>
                  </a:cubicBezTo>
                  <a:cubicBezTo>
                    <a:pt x="237" y="36"/>
                    <a:pt x="238" y="35"/>
                    <a:pt x="238" y="34"/>
                  </a:cubicBezTo>
                  <a:cubicBezTo>
                    <a:pt x="238" y="33"/>
                    <a:pt x="237" y="33"/>
                    <a:pt x="236" y="32"/>
                  </a:cubicBezTo>
                  <a:cubicBezTo>
                    <a:pt x="236" y="31"/>
                    <a:pt x="237" y="30"/>
                    <a:pt x="237" y="28"/>
                  </a:cubicBezTo>
                  <a:cubicBezTo>
                    <a:pt x="237" y="27"/>
                    <a:pt x="236" y="27"/>
                    <a:pt x="235" y="26"/>
                  </a:cubicBezTo>
                  <a:cubicBezTo>
                    <a:pt x="233" y="23"/>
                    <a:pt x="236" y="23"/>
                    <a:pt x="238" y="23"/>
                  </a:cubicBezTo>
                  <a:cubicBezTo>
                    <a:pt x="239" y="22"/>
                    <a:pt x="240" y="22"/>
                    <a:pt x="240" y="21"/>
                  </a:cubicBezTo>
                  <a:cubicBezTo>
                    <a:pt x="241" y="20"/>
                    <a:pt x="240" y="18"/>
                    <a:pt x="239" y="18"/>
                  </a:cubicBezTo>
                  <a:cubicBezTo>
                    <a:pt x="238" y="17"/>
                    <a:pt x="237" y="17"/>
                    <a:pt x="236" y="16"/>
                  </a:cubicBezTo>
                  <a:cubicBezTo>
                    <a:pt x="235" y="15"/>
                    <a:pt x="235" y="14"/>
                    <a:pt x="234" y="13"/>
                  </a:cubicBezTo>
                  <a:cubicBezTo>
                    <a:pt x="233" y="10"/>
                    <a:pt x="233" y="8"/>
                    <a:pt x="232" y="6"/>
                  </a:cubicBezTo>
                  <a:cubicBezTo>
                    <a:pt x="231" y="4"/>
                    <a:pt x="229" y="1"/>
                    <a:pt x="227" y="1"/>
                  </a:cubicBezTo>
                  <a:cubicBezTo>
                    <a:pt x="225" y="1"/>
                    <a:pt x="225" y="4"/>
                    <a:pt x="223" y="4"/>
                  </a:cubicBezTo>
                  <a:cubicBezTo>
                    <a:pt x="223" y="0"/>
                    <a:pt x="217" y="2"/>
                    <a:pt x="215" y="3"/>
                  </a:cubicBezTo>
                  <a:cubicBezTo>
                    <a:pt x="213" y="4"/>
                    <a:pt x="211" y="6"/>
                    <a:pt x="209" y="6"/>
                  </a:cubicBezTo>
                  <a:cubicBezTo>
                    <a:pt x="207" y="5"/>
                    <a:pt x="206" y="4"/>
                    <a:pt x="204" y="3"/>
                  </a:cubicBezTo>
                  <a:cubicBezTo>
                    <a:pt x="199" y="1"/>
                    <a:pt x="201" y="6"/>
                    <a:pt x="199" y="9"/>
                  </a:cubicBezTo>
                  <a:cubicBezTo>
                    <a:pt x="199" y="11"/>
                    <a:pt x="196" y="12"/>
                    <a:pt x="194" y="12"/>
                  </a:cubicBezTo>
                  <a:cubicBezTo>
                    <a:pt x="192" y="12"/>
                    <a:pt x="191" y="11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9" y="10"/>
                    <a:pt x="188" y="10"/>
                  </a:cubicBezTo>
                  <a:cubicBezTo>
                    <a:pt x="189" y="12"/>
                    <a:pt x="185" y="10"/>
                    <a:pt x="184" y="10"/>
                  </a:cubicBezTo>
                  <a:cubicBezTo>
                    <a:pt x="182" y="9"/>
                    <a:pt x="181" y="11"/>
                    <a:pt x="179" y="11"/>
                  </a:cubicBezTo>
                  <a:cubicBezTo>
                    <a:pt x="177" y="12"/>
                    <a:pt x="175" y="10"/>
                    <a:pt x="173" y="11"/>
                  </a:cubicBezTo>
                  <a:cubicBezTo>
                    <a:pt x="173" y="12"/>
                    <a:pt x="173" y="13"/>
                    <a:pt x="172" y="14"/>
                  </a:cubicBezTo>
                  <a:cubicBezTo>
                    <a:pt x="172" y="14"/>
                    <a:pt x="171" y="15"/>
                    <a:pt x="170" y="15"/>
                  </a:cubicBezTo>
                  <a:cubicBezTo>
                    <a:pt x="166" y="19"/>
                    <a:pt x="163" y="23"/>
                    <a:pt x="165" y="28"/>
                  </a:cubicBezTo>
                  <a:cubicBezTo>
                    <a:pt x="165" y="30"/>
                    <a:pt x="167" y="33"/>
                    <a:pt x="166" y="35"/>
                  </a:cubicBezTo>
                  <a:cubicBezTo>
                    <a:pt x="165" y="36"/>
                    <a:pt x="163" y="37"/>
                    <a:pt x="162" y="36"/>
                  </a:cubicBezTo>
                  <a:cubicBezTo>
                    <a:pt x="160" y="34"/>
                    <a:pt x="160" y="32"/>
                    <a:pt x="159" y="31"/>
                  </a:cubicBezTo>
                  <a:cubicBezTo>
                    <a:pt x="157" y="29"/>
                    <a:pt x="155" y="30"/>
                    <a:pt x="153" y="30"/>
                  </a:cubicBezTo>
                  <a:cubicBezTo>
                    <a:pt x="151" y="31"/>
                    <a:pt x="149" y="29"/>
                    <a:pt x="147" y="29"/>
                  </a:cubicBezTo>
                  <a:cubicBezTo>
                    <a:pt x="146" y="29"/>
                    <a:pt x="146" y="30"/>
                    <a:pt x="145" y="31"/>
                  </a:cubicBezTo>
                  <a:cubicBezTo>
                    <a:pt x="144" y="32"/>
                    <a:pt x="143" y="32"/>
                    <a:pt x="142" y="32"/>
                  </a:cubicBezTo>
                  <a:cubicBezTo>
                    <a:pt x="138" y="33"/>
                    <a:pt x="141" y="26"/>
                    <a:pt x="136" y="25"/>
                  </a:cubicBezTo>
                  <a:cubicBezTo>
                    <a:pt x="135" y="25"/>
                    <a:pt x="134" y="26"/>
                    <a:pt x="132" y="27"/>
                  </a:cubicBezTo>
                  <a:cubicBezTo>
                    <a:pt x="130" y="28"/>
                    <a:pt x="131" y="29"/>
                    <a:pt x="130" y="31"/>
                  </a:cubicBezTo>
                  <a:cubicBezTo>
                    <a:pt x="128" y="31"/>
                    <a:pt x="128" y="29"/>
                    <a:pt x="127" y="28"/>
                  </a:cubicBezTo>
                  <a:cubicBezTo>
                    <a:pt x="125" y="26"/>
                    <a:pt x="125" y="27"/>
                    <a:pt x="123" y="27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18" y="24"/>
                    <a:pt x="118" y="27"/>
                    <a:pt x="117" y="27"/>
                  </a:cubicBezTo>
                  <a:cubicBezTo>
                    <a:pt x="115" y="27"/>
                    <a:pt x="114" y="25"/>
                    <a:pt x="112" y="26"/>
                  </a:cubicBezTo>
                  <a:cubicBezTo>
                    <a:pt x="111" y="26"/>
                    <a:pt x="112" y="28"/>
                    <a:pt x="111" y="29"/>
                  </a:cubicBezTo>
                  <a:cubicBezTo>
                    <a:pt x="109" y="31"/>
                    <a:pt x="109" y="28"/>
                    <a:pt x="108" y="27"/>
                  </a:cubicBezTo>
                  <a:cubicBezTo>
                    <a:pt x="108" y="25"/>
                    <a:pt x="107" y="25"/>
                    <a:pt x="105" y="25"/>
                  </a:cubicBezTo>
                  <a:cubicBezTo>
                    <a:pt x="103" y="28"/>
                    <a:pt x="100" y="24"/>
                    <a:pt x="99" y="22"/>
                  </a:cubicBezTo>
                  <a:cubicBezTo>
                    <a:pt x="98" y="21"/>
                    <a:pt x="98" y="20"/>
                    <a:pt x="97" y="20"/>
                  </a:cubicBezTo>
                  <a:cubicBezTo>
                    <a:pt x="95" y="20"/>
                    <a:pt x="96" y="21"/>
                    <a:pt x="95" y="21"/>
                  </a:cubicBezTo>
                  <a:cubicBezTo>
                    <a:pt x="94" y="21"/>
                    <a:pt x="93" y="21"/>
                    <a:pt x="93" y="20"/>
                  </a:cubicBezTo>
                  <a:cubicBezTo>
                    <a:pt x="91" y="20"/>
                    <a:pt x="90" y="20"/>
                    <a:pt x="88" y="20"/>
                  </a:cubicBezTo>
                  <a:cubicBezTo>
                    <a:pt x="87" y="20"/>
                    <a:pt x="86" y="20"/>
                    <a:pt x="84" y="19"/>
                  </a:cubicBezTo>
                  <a:cubicBezTo>
                    <a:pt x="81" y="18"/>
                    <a:pt x="78" y="16"/>
                    <a:pt x="74" y="16"/>
                  </a:cubicBezTo>
                  <a:cubicBezTo>
                    <a:pt x="71" y="16"/>
                    <a:pt x="69" y="15"/>
                    <a:pt x="66" y="15"/>
                  </a:cubicBezTo>
                  <a:cubicBezTo>
                    <a:pt x="63" y="15"/>
                    <a:pt x="61" y="15"/>
                    <a:pt x="58" y="15"/>
                  </a:cubicBezTo>
                  <a:cubicBezTo>
                    <a:pt x="56" y="15"/>
                    <a:pt x="55" y="16"/>
                    <a:pt x="53" y="16"/>
                  </a:cubicBezTo>
                  <a:cubicBezTo>
                    <a:pt x="50" y="16"/>
                    <a:pt x="48" y="16"/>
                    <a:pt x="46" y="16"/>
                  </a:cubicBezTo>
                  <a:cubicBezTo>
                    <a:pt x="42" y="17"/>
                    <a:pt x="42" y="21"/>
                    <a:pt x="39" y="24"/>
                  </a:cubicBezTo>
                  <a:cubicBezTo>
                    <a:pt x="38" y="25"/>
                    <a:pt x="37" y="26"/>
                    <a:pt x="35" y="26"/>
                  </a:cubicBezTo>
                  <a:cubicBezTo>
                    <a:pt x="33" y="25"/>
                    <a:pt x="31" y="24"/>
                    <a:pt x="28" y="25"/>
                  </a:cubicBezTo>
                  <a:cubicBezTo>
                    <a:pt x="29" y="27"/>
                    <a:pt x="30" y="29"/>
                    <a:pt x="31" y="31"/>
                  </a:cubicBezTo>
                  <a:cubicBezTo>
                    <a:pt x="31" y="33"/>
                    <a:pt x="29" y="35"/>
                    <a:pt x="31" y="36"/>
                  </a:cubicBezTo>
                  <a:cubicBezTo>
                    <a:pt x="32" y="38"/>
                    <a:pt x="34" y="41"/>
                    <a:pt x="35" y="43"/>
                  </a:cubicBezTo>
                  <a:cubicBezTo>
                    <a:pt x="35" y="44"/>
                    <a:pt x="36" y="46"/>
                    <a:pt x="37" y="47"/>
                  </a:cubicBezTo>
                  <a:cubicBezTo>
                    <a:pt x="38" y="48"/>
                    <a:pt x="39" y="48"/>
                    <a:pt x="39" y="50"/>
                  </a:cubicBezTo>
                  <a:cubicBezTo>
                    <a:pt x="37" y="50"/>
                    <a:pt x="36" y="52"/>
                    <a:pt x="38" y="53"/>
                  </a:cubicBezTo>
                  <a:cubicBezTo>
                    <a:pt x="39" y="57"/>
                    <a:pt x="37" y="59"/>
                    <a:pt x="37" y="63"/>
                  </a:cubicBezTo>
                  <a:cubicBezTo>
                    <a:pt x="36" y="64"/>
                    <a:pt x="34" y="64"/>
                    <a:pt x="32" y="64"/>
                  </a:cubicBezTo>
                  <a:cubicBezTo>
                    <a:pt x="31" y="65"/>
                    <a:pt x="30" y="66"/>
                    <a:pt x="29" y="67"/>
                  </a:cubicBezTo>
                  <a:cubicBezTo>
                    <a:pt x="27" y="69"/>
                    <a:pt x="25" y="71"/>
                    <a:pt x="22" y="73"/>
                  </a:cubicBezTo>
                  <a:cubicBezTo>
                    <a:pt x="20" y="75"/>
                    <a:pt x="19" y="77"/>
                    <a:pt x="17" y="80"/>
                  </a:cubicBezTo>
                  <a:cubicBezTo>
                    <a:pt x="15" y="82"/>
                    <a:pt x="12" y="85"/>
                    <a:pt x="11" y="87"/>
                  </a:cubicBezTo>
                  <a:cubicBezTo>
                    <a:pt x="9" y="90"/>
                    <a:pt x="12" y="91"/>
                    <a:pt x="12" y="94"/>
                  </a:cubicBezTo>
                  <a:cubicBezTo>
                    <a:pt x="12" y="97"/>
                    <a:pt x="10" y="99"/>
                    <a:pt x="12" y="101"/>
                  </a:cubicBezTo>
                  <a:cubicBezTo>
                    <a:pt x="13" y="102"/>
                    <a:pt x="15" y="104"/>
                    <a:pt x="14" y="105"/>
                  </a:cubicBezTo>
                  <a:cubicBezTo>
                    <a:pt x="13" y="107"/>
                    <a:pt x="10" y="104"/>
                    <a:pt x="8" y="103"/>
                  </a:cubicBezTo>
                  <a:cubicBezTo>
                    <a:pt x="8" y="104"/>
                    <a:pt x="8" y="104"/>
                    <a:pt x="8" y="105"/>
                  </a:cubicBezTo>
                  <a:cubicBezTo>
                    <a:pt x="6" y="107"/>
                    <a:pt x="6" y="111"/>
                    <a:pt x="5" y="114"/>
                  </a:cubicBezTo>
                  <a:cubicBezTo>
                    <a:pt x="3" y="117"/>
                    <a:pt x="0" y="119"/>
                    <a:pt x="0" y="123"/>
                  </a:cubicBezTo>
                  <a:cubicBezTo>
                    <a:pt x="4" y="123"/>
                    <a:pt x="2" y="125"/>
                    <a:pt x="4" y="128"/>
                  </a:cubicBezTo>
                  <a:cubicBezTo>
                    <a:pt x="5" y="129"/>
                    <a:pt x="7" y="128"/>
                    <a:pt x="8" y="129"/>
                  </a:cubicBezTo>
                  <a:cubicBezTo>
                    <a:pt x="10" y="132"/>
                    <a:pt x="9" y="132"/>
                    <a:pt x="12" y="132"/>
                  </a:cubicBezTo>
                  <a:cubicBezTo>
                    <a:pt x="14" y="132"/>
                    <a:pt x="16" y="133"/>
                    <a:pt x="15" y="136"/>
                  </a:cubicBezTo>
                  <a:cubicBezTo>
                    <a:pt x="20" y="136"/>
                    <a:pt x="19" y="130"/>
                    <a:pt x="23" y="134"/>
                  </a:cubicBezTo>
                  <a:cubicBezTo>
                    <a:pt x="25" y="135"/>
                    <a:pt x="25" y="136"/>
                    <a:pt x="27" y="135"/>
                  </a:cubicBezTo>
                  <a:cubicBezTo>
                    <a:pt x="29" y="134"/>
                    <a:pt x="30" y="134"/>
                    <a:pt x="32" y="135"/>
                  </a:cubicBezTo>
                  <a:cubicBezTo>
                    <a:pt x="34" y="136"/>
                    <a:pt x="35" y="136"/>
                    <a:pt x="37" y="137"/>
                  </a:cubicBezTo>
                  <a:cubicBezTo>
                    <a:pt x="39" y="137"/>
                    <a:pt x="40" y="138"/>
                    <a:pt x="42" y="137"/>
                  </a:cubicBezTo>
                  <a:cubicBezTo>
                    <a:pt x="44" y="137"/>
                    <a:pt x="45" y="136"/>
                    <a:pt x="47" y="137"/>
                  </a:cubicBezTo>
                  <a:cubicBezTo>
                    <a:pt x="49" y="137"/>
                    <a:pt x="49" y="138"/>
                    <a:pt x="51" y="140"/>
                  </a:cubicBezTo>
                  <a:cubicBezTo>
                    <a:pt x="52" y="141"/>
                    <a:pt x="54" y="143"/>
                    <a:pt x="56" y="143"/>
                  </a:cubicBezTo>
                  <a:cubicBezTo>
                    <a:pt x="58" y="143"/>
                    <a:pt x="59" y="140"/>
                    <a:pt x="60" y="139"/>
                  </a:cubicBezTo>
                  <a:cubicBezTo>
                    <a:pt x="63" y="137"/>
                    <a:pt x="68" y="137"/>
                    <a:pt x="71" y="137"/>
                  </a:cubicBezTo>
                  <a:cubicBezTo>
                    <a:pt x="76" y="136"/>
                    <a:pt x="79" y="135"/>
                    <a:pt x="81" y="131"/>
                  </a:cubicBezTo>
                  <a:cubicBezTo>
                    <a:pt x="82" y="130"/>
                    <a:pt x="82" y="129"/>
                    <a:pt x="84" y="128"/>
                  </a:cubicBezTo>
                  <a:cubicBezTo>
                    <a:pt x="85" y="128"/>
                    <a:pt x="86" y="128"/>
                    <a:pt x="88" y="127"/>
                  </a:cubicBezTo>
                  <a:cubicBezTo>
                    <a:pt x="89" y="127"/>
                    <a:pt x="89" y="126"/>
                    <a:pt x="90" y="126"/>
                  </a:cubicBezTo>
                  <a:cubicBezTo>
                    <a:pt x="91" y="124"/>
                    <a:pt x="92" y="124"/>
                    <a:pt x="94" y="124"/>
                  </a:cubicBezTo>
                  <a:cubicBezTo>
                    <a:pt x="94" y="124"/>
                    <a:pt x="95" y="125"/>
                    <a:pt x="95" y="124"/>
                  </a:cubicBezTo>
                  <a:cubicBezTo>
                    <a:pt x="96" y="124"/>
                    <a:pt x="96" y="124"/>
                    <a:pt x="96" y="123"/>
                  </a:cubicBezTo>
                  <a:cubicBezTo>
                    <a:pt x="98" y="123"/>
                    <a:pt x="99" y="124"/>
                    <a:pt x="101" y="124"/>
                  </a:cubicBezTo>
                  <a:cubicBezTo>
                    <a:pt x="101" y="123"/>
                    <a:pt x="101" y="123"/>
                    <a:pt x="102" y="123"/>
                  </a:cubicBezTo>
                  <a:cubicBezTo>
                    <a:pt x="103" y="122"/>
                    <a:pt x="104" y="123"/>
                    <a:pt x="104" y="122"/>
                  </a:cubicBezTo>
                  <a:cubicBezTo>
                    <a:pt x="106" y="122"/>
                    <a:pt x="106" y="121"/>
                    <a:pt x="107" y="121"/>
                  </a:cubicBezTo>
                  <a:cubicBezTo>
                    <a:pt x="108" y="121"/>
                    <a:pt x="108" y="122"/>
                    <a:pt x="109" y="122"/>
                  </a:cubicBezTo>
                  <a:cubicBezTo>
                    <a:pt x="109" y="122"/>
                    <a:pt x="110" y="122"/>
                    <a:pt x="111" y="122"/>
                  </a:cubicBezTo>
                  <a:cubicBezTo>
                    <a:pt x="112" y="123"/>
                    <a:pt x="113" y="124"/>
                    <a:pt x="114" y="125"/>
                  </a:cubicBezTo>
                  <a:cubicBezTo>
                    <a:pt x="115" y="126"/>
                    <a:pt x="116" y="125"/>
                    <a:pt x="117" y="126"/>
                  </a:cubicBezTo>
                  <a:cubicBezTo>
                    <a:pt x="117" y="126"/>
                    <a:pt x="117" y="127"/>
                    <a:pt x="118" y="128"/>
                  </a:cubicBezTo>
                  <a:cubicBezTo>
                    <a:pt x="118" y="127"/>
                    <a:pt x="118" y="127"/>
                    <a:pt x="119" y="127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0" y="129"/>
                    <a:pt x="121" y="128"/>
                    <a:pt x="122" y="128"/>
                  </a:cubicBezTo>
                  <a:cubicBezTo>
                    <a:pt x="122" y="129"/>
                    <a:pt x="122" y="130"/>
                    <a:pt x="122" y="131"/>
                  </a:cubicBezTo>
                  <a:cubicBezTo>
                    <a:pt x="123" y="130"/>
                    <a:pt x="124" y="132"/>
                    <a:pt x="124" y="133"/>
                  </a:cubicBezTo>
                  <a:cubicBezTo>
                    <a:pt x="125" y="133"/>
                    <a:pt x="125" y="132"/>
                    <a:pt x="125" y="132"/>
                  </a:cubicBezTo>
                  <a:cubicBezTo>
                    <a:pt x="126" y="131"/>
                    <a:pt x="126" y="131"/>
                    <a:pt x="127" y="131"/>
                  </a:cubicBezTo>
                  <a:cubicBezTo>
                    <a:pt x="128" y="131"/>
                    <a:pt x="130" y="132"/>
                    <a:pt x="131" y="132"/>
                  </a:cubicBezTo>
                  <a:cubicBezTo>
                    <a:pt x="131" y="133"/>
                    <a:pt x="132" y="134"/>
                    <a:pt x="132" y="136"/>
                  </a:cubicBezTo>
                  <a:cubicBezTo>
                    <a:pt x="133" y="136"/>
                    <a:pt x="134" y="137"/>
                    <a:pt x="136" y="137"/>
                  </a:cubicBezTo>
                  <a:cubicBezTo>
                    <a:pt x="136" y="137"/>
                    <a:pt x="136" y="135"/>
                    <a:pt x="138" y="136"/>
                  </a:cubicBezTo>
                  <a:cubicBezTo>
                    <a:pt x="139" y="137"/>
                    <a:pt x="139" y="140"/>
                    <a:pt x="139" y="141"/>
                  </a:cubicBezTo>
                  <a:cubicBezTo>
                    <a:pt x="139" y="141"/>
                    <a:pt x="139" y="142"/>
                    <a:pt x="139" y="142"/>
                  </a:cubicBezTo>
                  <a:cubicBezTo>
                    <a:pt x="139" y="142"/>
                    <a:pt x="139" y="144"/>
                    <a:pt x="139" y="144"/>
                  </a:cubicBezTo>
                  <a:cubicBezTo>
                    <a:pt x="139" y="146"/>
                    <a:pt x="137" y="147"/>
                    <a:pt x="137" y="150"/>
                  </a:cubicBezTo>
                  <a:cubicBezTo>
                    <a:pt x="138" y="151"/>
                    <a:pt x="138" y="151"/>
                    <a:pt x="139" y="151"/>
                  </a:cubicBezTo>
                  <a:cubicBezTo>
                    <a:pt x="140" y="152"/>
                    <a:pt x="140" y="152"/>
                    <a:pt x="141" y="154"/>
                  </a:cubicBezTo>
                  <a:cubicBezTo>
                    <a:pt x="142" y="155"/>
                    <a:pt x="142" y="155"/>
                    <a:pt x="144" y="155"/>
                  </a:cubicBezTo>
                  <a:cubicBezTo>
                    <a:pt x="145" y="155"/>
                    <a:pt x="145" y="154"/>
                    <a:pt x="146" y="156"/>
                  </a:cubicBezTo>
                  <a:cubicBezTo>
                    <a:pt x="146" y="156"/>
                    <a:pt x="145" y="159"/>
                    <a:pt x="145" y="159"/>
                  </a:cubicBezTo>
                  <a:cubicBezTo>
                    <a:pt x="145" y="161"/>
                    <a:pt x="144" y="161"/>
                    <a:pt x="145" y="162"/>
                  </a:cubicBezTo>
                  <a:cubicBezTo>
                    <a:pt x="145" y="162"/>
                    <a:pt x="146" y="162"/>
                    <a:pt x="146" y="163"/>
                  </a:cubicBezTo>
                  <a:cubicBezTo>
                    <a:pt x="147" y="164"/>
                    <a:pt x="147" y="165"/>
                    <a:pt x="146" y="166"/>
                  </a:cubicBezTo>
                  <a:cubicBezTo>
                    <a:pt x="147" y="166"/>
                    <a:pt x="149" y="167"/>
                    <a:pt x="149" y="167"/>
                  </a:cubicBezTo>
                  <a:cubicBezTo>
                    <a:pt x="150" y="168"/>
                    <a:pt x="151" y="168"/>
                    <a:pt x="152" y="169"/>
                  </a:cubicBezTo>
                  <a:cubicBezTo>
                    <a:pt x="154" y="171"/>
                    <a:pt x="153" y="175"/>
                    <a:pt x="153" y="178"/>
                  </a:cubicBezTo>
                  <a:cubicBezTo>
                    <a:pt x="154" y="179"/>
                    <a:pt x="156" y="180"/>
                    <a:pt x="157" y="181"/>
                  </a:cubicBezTo>
                  <a:cubicBezTo>
                    <a:pt x="156" y="182"/>
                    <a:pt x="152" y="183"/>
                    <a:pt x="151" y="182"/>
                  </a:cubicBezTo>
                  <a:cubicBezTo>
                    <a:pt x="151" y="182"/>
                    <a:pt x="149" y="179"/>
                    <a:pt x="149" y="179"/>
                  </a:cubicBezTo>
                  <a:cubicBezTo>
                    <a:pt x="149" y="180"/>
                    <a:pt x="148" y="182"/>
                    <a:pt x="147" y="182"/>
                  </a:cubicBezTo>
                  <a:cubicBezTo>
                    <a:pt x="146" y="182"/>
                    <a:pt x="144" y="180"/>
                    <a:pt x="144" y="179"/>
                  </a:cubicBezTo>
                  <a:cubicBezTo>
                    <a:pt x="144" y="180"/>
                    <a:pt x="141" y="182"/>
                    <a:pt x="141" y="180"/>
                  </a:cubicBezTo>
                  <a:cubicBezTo>
                    <a:pt x="141" y="181"/>
                    <a:pt x="140" y="183"/>
                    <a:pt x="139" y="182"/>
                  </a:cubicBezTo>
                  <a:cubicBezTo>
                    <a:pt x="138" y="181"/>
                    <a:pt x="139" y="178"/>
                    <a:pt x="138" y="178"/>
                  </a:cubicBezTo>
                  <a:cubicBezTo>
                    <a:pt x="137" y="178"/>
                    <a:pt x="134" y="180"/>
                    <a:pt x="134" y="180"/>
                  </a:cubicBezTo>
                  <a:cubicBezTo>
                    <a:pt x="133" y="181"/>
                    <a:pt x="133" y="185"/>
                    <a:pt x="134" y="186"/>
                  </a:cubicBezTo>
                  <a:cubicBezTo>
                    <a:pt x="134" y="187"/>
                    <a:pt x="135" y="187"/>
                    <a:pt x="135" y="188"/>
                  </a:cubicBezTo>
                  <a:cubicBezTo>
                    <a:pt x="135" y="189"/>
                    <a:pt x="134" y="190"/>
                    <a:pt x="134" y="191"/>
                  </a:cubicBezTo>
                  <a:cubicBezTo>
                    <a:pt x="133" y="192"/>
                    <a:pt x="134" y="193"/>
                    <a:pt x="133" y="193"/>
                  </a:cubicBezTo>
                  <a:cubicBezTo>
                    <a:pt x="132" y="194"/>
                    <a:pt x="131" y="193"/>
                    <a:pt x="130" y="194"/>
                  </a:cubicBezTo>
                  <a:cubicBezTo>
                    <a:pt x="129" y="195"/>
                    <a:pt x="130" y="197"/>
                    <a:pt x="129" y="198"/>
                  </a:cubicBezTo>
                  <a:cubicBezTo>
                    <a:pt x="127" y="200"/>
                    <a:pt x="126" y="202"/>
                    <a:pt x="125" y="203"/>
                  </a:cubicBezTo>
                  <a:cubicBezTo>
                    <a:pt x="126" y="204"/>
                    <a:pt x="126" y="204"/>
                    <a:pt x="125" y="206"/>
                  </a:cubicBezTo>
                  <a:cubicBezTo>
                    <a:pt x="123" y="206"/>
                    <a:pt x="121" y="205"/>
                    <a:pt x="119" y="207"/>
                  </a:cubicBezTo>
                  <a:cubicBezTo>
                    <a:pt x="122" y="210"/>
                    <a:pt x="125" y="215"/>
                    <a:pt x="130" y="213"/>
                  </a:cubicBezTo>
                  <a:cubicBezTo>
                    <a:pt x="131" y="211"/>
                    <a:pt x="133" y="212"/>
                    <a:pt x="134" y="212"/>
                  </a:cubicBezTo>
                  <a:cubicBezTo>
                    <a:pt x="136" y="211"/>
                    <a:pt x="137" y="210"/>
                    <a:pt x="139" y="209"/>
                  </a:cubicBezTo>
                  <a:cubicBezTo>
                    <a:pt x="143" y="208"/>
                    <a:pt x="146" y="209"/>
                    <a:pt x="149" y="213"/>
                  </a:cubicBezTo>
                  <a:cubicBezTo>
                    <a:pt x="149" y="211"/>
                    <a:pt x="150" y="210"/>
                    <a:pt x="149" y="209"/>
                  </a:cubicBezTo>
                  <a:cubicBezTo>
                    <a:pt x="149" y="208"/>
                    <a:pt x="148" y="208"/>
                    <a:pt x="148" y="208"/>
                  </a:cubicBezTo>
                  <a:cubicBezTo>
                    <a:pt x="147" y="206"/>
                    <a:pt x="146" y="204"/>
                    <a:pt x="146" y="203"/>
                  </a:cubicBezTo>
                  <a:cubicBezTo>
                    <a:pt x="146" y="201"/>
                    <a:pt x="146" y="198"/>
                    <a:pt x="148" y="198"/>
                  </a:cubicBezTo>
                  <a:cubicBezTo>
                    <a:pt x="149" y="198"/>
                    <a:pt x="150" y="201"/>
                    <a:pt x="150" y="201"/>
                  </a:cubicBezTo>
                  <a:cubicBezTo>
                    <a:pt x="151" y="200"/>
                    <a:pt x="153" y="198"/>
                    <a:pt x="155" y="197"/>
                  </a:cubicBezTo>
                  <a:cubicBezTo>
                    <a:pt x="157" y="196"/>
                    <a:pt x="159" y="197"/>
                    <a:pt x="161" y="194"/>
                  </a:cubicBezTo>
                  <a:cubicBezTo>
                    <a:pt x="162" y="191"/>
                    <a:pt x="164" y="189"/>
                    <a:pt x="166" y="187"/>
                  </a:cubicBezTo>
                  <a:cubicBezTo>
                    <a:pt x="167" y="185"/>
                    <a:pt x="168" y="184"/>
                    <a:pt x="169" y="182"/>
                  </a:cubicBezTo>
                  <a:cubicBezTo>
                    <a:pt x="169" y="181"/>
                    <a:pt x="169" y="179"/>
                    <a:pt x="169" y="177"/>
                  </a:cubicBezTo>
                  <a:cubicBezTo>
                    <a:pt x="171" y="177"/>
                    <a:pt x="173" y="176"/>
                    <a:pt x="175" y="175"/>
                  </a:cubicBezTo>
                  <a:cubicBezTo>
                    <a:pt x="177" y="175"/>
                    <a:pt x="178" y="175"/>
                    <a:pt x="180" y="175"/>
                  </a:cubicBezTo>
                  <a:cubicBezTo>
                    <a:pt x="182" y="174"/>
                    <a:pt x="182" y="173"/>
                    <a:pt x="184" y="174"/>
                  </a:cubicBezTo>
                  <a:cubicBezTo>
                    <a:pt x="185" y="174"/>
                    <a:pt x="187" y="175"/>
                    <a:pt x="188" y="174"/>
                  </a:cubicBezTo>
                  <a:cubicBezTo>
                    <a:pt x="192" y="172"/>
                    <a:pt x="188" y="166"/>
                    <a:pt x="189" y="162"/>
                  </a:cubicBezTo>
                  <a:cubicBezTo>
                    <a:pt x="194" y="165"/>
                    <a:pt x="189" y="172"/>
                    <a:pt x="193" y="175"/>
                  </a:cubicBezTo>
                  <a:cubicBezTo>
                    <a:pt x="197" y="177"/>
                    <a:pt x="201" y="174"/>
                    <a:pt x="205" y="176"/>
                  </a:cubicBezTo>
                  <a:cubicBezTo>
                    <a:pt x="203" y="177"/>
                    <a:pt x="201" y="179"/>
                    <a:pt x="199" y="179"/>
                  </a:cubicBezTo>
                  <a:cubicBezTo>
                    <a:pt x="197" y="180"/>
                    <a:pt x="195" y="179"/>
                    <a:pt x="193" y="178"/>
                  </a:cubicBezTo>
                  <a:cubicBezTo>
                    <a:pt x="191" y="177"/>
                    <a:pt x="185" y="175"/>
                    <a:pt x="184" y="177"/>
                  </a:cubicBezTo>
                  <a:cubicBezTo>
                    <a:pt x="180" y="180"/>
                    <a:pt x="191" y="179"/>
                    <a:pt x="192" y="180"/>
                  </a:cubicBezTo>
                  <a:cubicBezTo>
                    <a:pt x="195" y="182"/>
                    <a:pt x="190" y="182"/>
                    <a:pt x="189" y="183"/>
                  </a:cubicBezTo>
                  <a:cubicBezTo>
                    <a:pt x="189" y="184"/>
                    <a:pt x="194" y="185"/>
                    <a:pt x="195" y="186"/>
                  </a:cubicBezTo>
                  <a:cubicBezTo>
                    <a:pt x="195" y="186"/>
                    <a:pt x="197" y="186"/>
                    <a:pt x="198" y="187"/>
                  </a:cubicBezTo>
                  <a:cubicBezTo>
                    <a:pt x="198" y="188"/>
                    <a:pt x="198" y="189"/>
                    <a:pt x="199" y="189"/>
                  </a:cubicBezTo>
                  <a:cubicBezTo>
                    <a:pt x="201" y="190"/>
                    <a:pt x="203" y="190"/>
                    <a:pt x="205" y="190"/>
                  </a:cubicBezTo>
                  <a:cubicBezTo>
                    <a:pt x="208" y="189"/>
                    <a:pt x="211" y="189"/>
                    <a:pt x="213" y="189"/>
                  </a:cubicBezTo>
                  <a:cubicBezTo>
                    <a:pt x="214" y="188"/>
                    <a:pt x="216" y="187"/>
                    <a:pt x="216" y="187"/>
                  </a:cubicBezTo>
                  <a:cubicBezTo>
                    <a:pt x="218" y="187"/>
                    <a:pt x="217" y="187"/>
                    <a:pt x="218" y="188"/>
                  </a:cubicBezTo>
                  <a:cubicBezTo>
                    <a:pt x="219" y="188"/>
                    <a:pt x="221" y="190"/>
                    <a:pt x="222" y="191"/>
                  </a:cubicBezTo>
                  <a:cubicBezTo>
                    <a:pt x="224" y="191"/>
                    <a:pt x="224" y="188"/>
                    <a:pt x="225" y="188"/>
                  </a:cubicBezTo>
                  <a:cubicBezTo>
                    <a:pt x="227" y="189"/>
                    <a:pt x="227" y="195"/>
                    <a:pt x="226" y="196"/>
                  </a:cubicBezTo>
                  <a:cubicBezTo>
                    <a:pt x="224" y="197"/>
                    <a:pt x="221" y="198"/>
                    <a:pt x="219" y="199"/>
                  </a:cubicBezTo>
                  <a:cubicBezTo>
                    <a:pt x="216" y="199"/>
                    <a:pt x="213" y="201"/>
                    <a:pt x="211" y="203"/>
                  </a:cubicBezTo>
                  <a:cubicBezTo>
                    <a:pt x="209" y="205"/>
                    <a:pt x="209" y="206"/>
                    <a:pt x="206" y="207"/>
                  </a:cubicBezTo>
                  <a:cubicBezTo>
                    <a:pt x="204" y="207"/>
                    <a:pt x="203" y="208"/>
                    <a:pt x="204" y="210"/>
                  </a:cubicBezTo>
                  <a:cubicBezTo>
                    <a:pt x="205" y="212"/>
                    <a:pt x="207" y="211"/>
                    <a:pt x="208" y="211"/>
                  </a:cubicBezTo>
                  <a:cubicBezTo>
                    <a:pt x="211" y="210"/>
                    <a:pt x="212" y="211"/>
                    <a:pt x="214" y="213"/>
                  </a:cubicBezTo>
                  <a:cubicBezTo>
                    <a:pt x="215" y="213"/>
                    <a:pt x="216" y="215"/>
                    <a:pt x="218" y="215"/>
                  </a:cubicBezTo>
                  <a:cubicBezTo>
                    <a:pt x="219" y="216"/>
                    <a:pt x="220" y="216"/>
                    <a:pt x="221" y="216"/>
                  </a:cubicBezTo>
                  <a:cubicBezTo>
                    <a:pt x="223" y="217"/>
                    <a:pt x="225" y="220"/>
                    <a:pt x="225" y="222"/>
                  </a:cubicBezTo>
                  <a:cubicBezTo>
                    <a:pt x="225" y="225"/>
                    <a:pt x="222" y="225"/>
                    <a:pt x="223" y="228"/>
                  </a:cubicBezTo>
                  <a:cubicBezTo>
                    <a:pt x="223" y="229"/>
                    <a:pt x="224" y="230"/>
                    <a:pt x="224" y="231"/>
                  </a:cubicBezTo>
                  <a:cubicBezTo>
                    <a:pt x="223" y="232"/>
                    <a:pt x="222" y="231"/>
                    <a:pt x="221" y="231"/>
                  </a:cubicBezTo>
                  <a:cubicBezTo>
                    <a:pt x="219" y="232"/>
                    <a:pt x="220" y="234"/>
                    <a:pt x="222" y="234"/>
                  </a:cubicBezTo>
                  <a:cubicBezTo>
                    <a:pt x="223" y="235"/>
                    <a:pt x="225" y="235"/>
                    <a:pt x="226" y="236"/>
                  </a:cubicBezTo>
                  <a:cubicBezTo>
                    <a:pt x="230" y="239"/>
                    <a:pt x="235" y="235"/>
                    <a:pt x="239" y="233"/>
                  </a:cubicBezTo>
                  <a:cubicBezTo>
                    <a:pt x="240" y="231"/>
                    <a:pt x="240" y="229"/>
                    <a:pt x="242" y="227"/>
                  </a:cubicBezTo>
                  <a:cubicBezTo>
                    <a:pt x="244" y="226"/>
                    <a:pt x="248" y="225"/>
                    <a:pt x="250" y="225"/>
                  </a:cubicBezTo>
                  <a:cubicBezTo>
                    <a:pt x="252" y="225"/>
                    <a:pt x="253" y="226"/>
                    <a:pt x="254" y="225"/>
                  </a:cubicBezTo>
                  <a:cubicBezTo>
                    <a:pt x="255" y="225"/>
                    <a:pt x="255" y="223"/>
                    <a:pt x="256" y="223"/>
                  </a:cubicBezTo>
                  <a:cubicBezTo>
                    <a:pt x="257" y="222"/>
                    <a:pt x="259" y="222"/>
                    <a:pt x="260" y="221"/>
                  </a:cubicBezTo>
                  <a:cubicBezTo>
                    <a:pt x="261" y="220"/>
                    <a:pt x="260" y="219"/>
                    <a:pt x="262" y="218"/>
                  </a:cubicBezTo>
                  <a:cubicBezTo>
                    <a:pt x="265" y="216"/>
                    <a:pt x="267" y="219"/>
                    <a:pt x="270" y="220"/>
                  </a:cubicBezTo>
                  <a:cubicBezTo>
                    <a:pt x="272" y="221"/>
                    <a:pt x="272" y="220"/>
                    <a:pt x="273" y="219"/>
                  </a:cubicBezTo>
                  <a:cubicBezTo>
                    <a:pt x="275" y="219"/>
                    <a:pt x="275" y="219"/>
                    <a:pt x="277" y="220"/>
                  </a:cubicBezTo>
                  <a:cubicBezTo>
                    <a:pt x="277" y="218"/>
                    <a:pt x="280" y="220"/>
                    <a:pt x="281" y="219"/>
                  </a:cubicBezTo>
                  <a:cubicBezTo>
                    <a:pt x="281" y="218"/>
                    <a:pt x="279" y="217"/>
                    <a:pt x="279" y="216"/>
                  </a:cubicBezTo>
                  <a:cubicBezTo>
                    <a:pt x="279" y="213"/>
                    <a:pt x="285" y="213"/>
                    <a:pt x="285" y="210"/>
                  </a:cubicBezTo>
                  <a:cubicBezTo>
                    <a:pt x="285" y="209"/>
                    <a:pt x="280" y="210"/>
                    <a:pt x="279" y="209"/>
                  </a:cubicBezTo>
                  <a:cubicBezTo>
                    <a:pt x="278" y="209"/>
                    <a:pt x="277" y="208"/>
                    <a:pt x="276" y="208"/>
                  </a:cubicBezTo>
                  <a:cubicBezTo>
                    <a:pt x="274" y="208"/>
                    <a:pt x="273" y="210"/>
                    <a:pt x="271" y="210"/>
                  </a:cubicBezTo>
                  <a:cubicBezTo>
                    <a:pt x="269" y="210"/>
                    <a:pt x="269" y="207"/>
                    <a:pt x="268" y="207"/>
                  </a:cubicBezTo>
                  <a:cubicBezTo>
                    <a:pt x="266" y="206"/>
                    <a:pt x="265" y="209"/>
                    <a:pt x="264" y="210"/>
                  </a:cubicBezTo>
                  <a:cubicBezTo>
                    <a:pt x="259" y="214"/>
                    <a:pt x="257" y="208"/>
                    <a:pt x="255" y="205"/>
                  </a:cubicBezTo>
                  <a:cubicBezTo>
                    <a:pt x="252" y="201"/>
                    <a:pt x="250" y="196"/>
                    <a:pt x="249" y="191"/>
                  </a:cubicBezTo>
                  <a:cubicBezTo>
                    <a:pt x="248" y="189"/>
                    <a:pt x="249" y="188"/>
                    <a:pt x="250" y="186"/>
                  </a:cubicBezTo>
                  <a:cubicBezTo>
                    <a:pt x="253" y="185"/>
                    <a:pt x="255" y="183"/>
                    <a:pt x="257" y="182"/>
                  </a:cubicBezTo>
                  <a:cubicBezTo>
                    <a:pt x="257" y="183"/>
                    <a:pt x="256" y="185"/>
                    <a:pt x="255" y="187"/>
                  </a:cubicBezTo>
                  <a:cubicBezTo>
                    <a:pt x="255" y="187"/>
                    <a:pt x="253" y="189"/>
                    <a:pt x="254" y="190"/>
                  </a:cubicBezTo>
                  <a:cubicBezTo>
                    <a:pt x="255" y="191"/>
                    <a:pt x="259" y="184"/>
                    <a:pt x="259" y="183"/>
                  </a:cubicBezTo>
                  <a:cubicBezTo>
                    <a:pt x="263" y="179"/>
                    <a:pt x="271" y="171"/>
                    <a:pt x="277" y="175"/>
                  </a:cubicBezTo>
                  <a:cubicBezTo>
                    <a:pt x="278" y="173"/>
                    <a:pt x="280" y="172"/>
                    <a:pt x="282" y="171"/>
                  </a:cubicBezTo>
                  <a:cubicBezTo>
                    <a:pt x="283" y="171"/>
                    <a:pt x="284" y="170"/>
                    <a:pt x="286" y="171"/>
                  </a:cubicBezTo>
                  <a:cubicBezTo>
                    <a:pt x="286" y="171"/>
                    <a:pt x="286" y="173"/>
                    <a:pt x="288" y="173"/>
                  </a:cubicBezTo>
                  <a:cubicBezTo>
                    <a:pt x="288" y="170"/>
                    <a:pt x="290" y="169"/>
                    <a:pt x="292" y="168"/>
                  </a:cubicBezTo>
                  <a:cubicBezTo>
                    <a:pt x="293" y="168"/>
                    <a:pt x="294" y="167"/>
                    <a:pt x="295" y="167"/>
                  </a:cubicBezTo>
                  <a:cubicBezTo>
                    <a:pt x="296" y="167"/>
                    <a:pt x="297" y="167"/>
                    <a:pt x="298" y="166"/>
                  </a:cubicBezTo>
                  <a:cubicBezTo>
                    <a:pt x="299" y="166"/>
                    <a:pt x="299" y="164"/>
                    <a:pt x="300" y="164"/>
                  </a:cubicBezTo>
                  <a:cubicBezTo>
                    <a:pt x="301" y="163"/>
                    <a:pt x="302" y="162"/>
                    <a:pt x="304" y="162"/>
                  </a:cubicBezTo>
                  <a:cubicBezTo>
                    <a:pt x="307" y="162"/>
                    <a:pt x="310" y="161"/>
                    <a:pt x="313" y="162"/>
                  </a:cubicBezTo>
                  <a:cubicBezTo>
                    <a:pt x="313" y="162"/>
                    <a:pt x="313" y="163"/>
                    <a:pt x="313" y="163"/>
                  </a:cubicBezTo>
                  <a:cubicBezTo>
                    <a:pt x="314" y="163"/>
                    <a:pt x="314" y="162"/>
                    <a:pt x="315" y="162"/>
                  </a:cubicBezTo>
                  <a:cubicBezTo>
                    <a:pt x="314" y="161"/>
                    <a:pt x="314" y="161"/>
                    <a:pt x="314" y="16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DA40695-AAB8-D898-6440-7C021F545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4849813"/>
              <a:ext cx="342900" cy="215900"/>
            </a:xfrm>
            <a:custGeom>
              <a:avLst/>
              <a:gdLst>
                <a:gd name="T0" fmla="*/ 35 w 90"/>
                <a:gd name="T1" fmla="*/ 53 h 57"/>
                <a:gd name="T2" fmla="*/ 41 w 90"/>
                <a:gd name="T3" fmla="*/ 52 h 57"/>
                <a:gd name="T4" fmla="*/ 44 w 90"/>
                <a:gd name="T5" fmla="*/ 46 h 57"/>
                <a:gd name="T6" fmla="*/ 47 w 90"/>
                <a:gd name="T7" fmla="*/ 39 h 57"/>
                <a:gd name="T8" fmla="*/ 52 w 90"/>
                <a:gd name="T9" fmla="*/ 46 h 57"/>
                <a:gd name="T10" fmla="*/ 56 w 90"/>
                <a:gd name="T11" fmla="*/ 48 h 57"/>
                <a:gd name="T12" fmla="*/ 58 w 90"/>
                <a:gd name="T13" fmla="*/ 53 h 57"/>
                <a:gd name="T14" fmla="*/ 59 w 90"/>
                <a:gd name="T15" fmla="*/ 55 h 57"/>
                <a:gd name="T16" fmla="*/ 61 w 90"/>
                <a:gd name="T17" fmla="*/ 53 h 57"/>
                <a:gd name="T18" fmla="*/ 63 w 90"/>
                <a:gd name="T19" fmla="*/ 46 h 57"/>
                <a:gd name="T20" fmla="*/ 66 w 90"/>
                <a:gd name="T21" fmla="*/ 39 h 57"/>
                <a:gd name="T22" fmla="*/ 77 w 90"/>
                <a:gd name="T23" fmla="*/ 41 h 57"/>
                <a:gd name="T24" fmla="*/ 83 w 90"/>
                <a:gd name="T25" fmla="*/ 45 h 57"/>
                <a:gd name="T26" fmla="*/ 83 w 90"/>
                <a:gd name="T27" fmla="*/ 40 h 57"/>
                <a:gd name="T28" fmla="*/ 81 w 90"/>
                <a:gd name="T29" fmla="*/ 34 h 57"/>
                <a:gd name="T30" fmla="*/ 86 w 90"/>
                <a:gd name="T31" fmla="*/ 36 h 57"/>
                <a:gd name="T32" fmla="*/ 88 w 90"/>
                <a:gd name="T33" fmla="*/ 32 h 57"/>
                <a:gd name="T34" fmla="*/ 89 w 90"/>
                <a:gd name="T35" fmla="*/ 24 h 57"/>
                <a:gd name="T36" fmla="*/ 80 w 90"/>
                <a:gd name="T37" fmla="*/ 26 h 57"/>
                <a:gd name="T38" fmla="*/ 70 w 90"/>
                <a:gd name="T39" fmla="*/ 21 h 57"/>
                <a:gd name="T40" fmla="*/ 72 w 90"/>
                <a:gd name="T41" fmla="*/ 14 h 57"/>
                <a:gd name="T42" fmla="*/ 71 w 90"/>
                <a:gd name="T43" fmla="*/ 7 h 57"/>
                <a:gd name="T44" fmla="*/ 57 w 90"/>
                <a:gd name="T45" fmla="*/ 3 h 57"/>
                <a:gd name="T46" fmla="*/ 50 w 90"/>
                <a:gd name="T47" fmla="*/ 3 h 57"/>
                <a:gd name="T48" fmla="*/ 44 w 90"/>
                <a:gd name="T49" fmla="*/ 6 h 57"/>
                <a:gd name="T50" fmla="*/ 32 w 90"/>
                <a:gd name="T51" fmla="*/ 7 h 57"/>
                <a:gd name="T52" fmla="*/ 30 w 90"/>
                <a:gd name="T53" fmla="*/ 10 h 57"/>
                <a:gd name="T54" fmla="*/ 25 w 90"/>
                <a:gd name="T55" fmla="*/ 10 h 57"/>
                <a:gd name="T56" fmla="*/ 20 w 90"/>
                <a:gd name="T57" fmla="*/ 11 h 57"/>
                <a:gd name="T58" fmla="*/ 22 w 90"/>
                <a:gd name="T59" fmla="*/ 13 h 57"/>
                <a:gd name="T60" fmla="*/ 21 w 90"/>
                <a:gd name="T61" fmla="*/ 16 h 57"/>
                <a:gd name="T62" fmla="*/ 16 w 90"/>
                <a:gd name="T63" fmla="*/ 20 h 57"/>
                <a:gd name="T64" fmla="*/ 10 w 90"/>
                <a:gd name="T65" fmla="*/ 25 h 57"/>
                <a:gd name="T66" fmla="*/ 10 w 90"/>
                <a:gd name="T67" fmla="*/ 30 h 57"/>
                <a:gd name="T68" fmla="*/ 4 w 90"/>
                <a:gd name="T69" fmla="*/ 37 h 57"/>
                <a:gd name="T70" fmla="*/ 5 w 90"/>
                <a:gd name="T71" fmla="*/ 41 h 57"/>
                <a:gd name="T72" fmla="*/ 1 w 90"/>
                <a:gd name="T73" fmla="*/ 46 h 57"/>
                <a:gd name="T74" fmla="*/ 7 w 90"/>
                <a:gd name="T75" fmla="*/ 43 h 57"/>
                <a:gd name="T76" fmla="*/ 12 w 90"/>
                <a:gd name="T77" fmla="*/ 39 h 57"/>
                <a:gd name="T78" fmla="*/ 17 w 90"/>
                <a:gd name="T79" fmla="*/ 43 h 57"/>
                <a:gd name="T80" fmla="*/ 18 w 90"/>
                <a:gd name="T81" fmla="*/ 50 h 57"/>
                <a:gd name="T82" fmla="*/ 30 w 90"/>
                <a:gd name="T8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57">
                  <a:moveTo>
                    <a:pt x="30" y="53"/>
                  </a:moveTo>
                  <a:cubicBezTo>
                    <a:pt x="32" y="52"/>
                    <a:pt x="32" y="52"/>
                    <a:pt x="35" y="53"/>
                  </a:cubicBezTo>
                  <a:cubicBezTo>
                    <a:pt x="36" y="54"/>
                    <a:pt x="38" y="54"/>
                    <a:pt x="38" y="52"/>
                  </a:cubicBezTo>
                  <a:cubicBezTo>
                    <a:pt x="39" y="52"/>
                    <a:pt x="40" y="52"/>
                    <a:pt x="41" y="52"/>
                  </a:cubicBezTo>
                  <a:cubicBezTo>
                    <a:pt x="41" y="51"/>
                    <a:pt x="41" y="50"/>
                    <a:pt x="42" y="49"/>
                  </a:cubicBezTo>
                  <a:cubicBezTo>
                    <a:pt x="43" y="48"/>
                    <a:pt x="45" y="48"/>
                    <a:pt x="44" y="46"/>
                  </a:cubicBezTo>
                  <a:cubicBezTo>
                    <a:pt x="43" y="44"/>
                    <a:pt x="42" y="44"/>
                    <a:pt x="44" y="43"/>
                  </a:cubicBezTo>
                  <a:cubicBezTo>
                    <a:pt x="47" y="42"/>
                    <a:pt x="45" y="41"/>
                    <a:pt x="47" y="39"/>
                  </a:cubicBezTo>
                  <a:cubicBezTo>
                    <a:pt x="49" y="39"/>
                    <a:pt x="49" y="41"/>
                    <a:pt x="49" y="43"/>
                  </a:cubicBezTo>
                  <a:cubicBezTo>
                    <a:pt x="50" y="45"/>
                    <a:pt x="50" y="45"/>
                    <a:pt x="52" y="46"/>
                  </a:cubicBezTo>
                  <a:cubicBezTo>
                    <a:pt x="53" y="47"/>
                    <a:pt x="53" y="48"/>
                    <a:pt x="54" y="48"/>
                  </a:cubicBezTo>
                  <a:cubicBezTo>
                    <a:pt x="55" y="48"/>
                    <a:pt x="56" y="48"/>
                    <a:pt x="56" y="48"/>
                  </a:cubicBezTo>
                  <a:cubicBezTo>
                    <a:pt x="57" y="49"/>
                    <a:pt x="57" y="50"/>
                    <a:pt x="57" y="51"/>
                  </a:cubicBezTo>
                  <a:cubicBezTo>
                    <a:pt x="57" y="52"/>
                    <a:pt x="57" y="52"/>
                    <a:pt x="58" y="53"/>
                  </a:cubicBezTo>
                  <a:cubicBezTo>
                    <a:pt x="58" y="53"/>
                    <a:pt x="58" y="53"/>
                    <a:pt x="59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60" y="56"/>
                    <a:pt x="60" y="57"/>
                    <a:pt x="61" y="56"/>
                  </a:cubicBezTo>
                  <a:cubicBezTo>
                    <a:pt x="64" y="56"/>
                    <a:pt x="61" y="54"/>
                    <a:pt x="61" y="53"/>
                  </a:cubicBezTo>
                  <a:cubicBezTo>
                    <a:pt x="59" y="51"/>
                    <a:pt x="61" y="51"/>
                    <a:pt x="62" y="49"/>
                  </a:cubicBezTo>
                  <a:cubicBezTo>
                    <a:pt x="62" y="48"/>
                    <a:pt x="62" y="47"/>
                    <a:pt x="63" y="46"/>
                  </a:cubicBezTo>
                  <a:cubicBezTo>
                    <a:pt x="64" y="46"/>
                    <a:pt x="65" y="45"/>
                    <a:pt x="65" y="44"/>
                  </a:cubicBezTo>
                  <a:cubicBezTo>
                    <a:pt x="66" y="42"/>
                    <a:pt x="65" y="40"/>
                    <a:pt x="66" y="39"/>
                  </a:cubicBezTo>
                  <a:cubicBezTo>
                    <a:pt x="67" y="36"/>
                    <a:pt x="69" y="39"/>
                    <a:pt x="69" y="40"/>
                  </a:cubicBezTo>
                  <a:cubicBezTo>
                    <a:pt x="72" y="45"/>
                    <a:pt x="73" y="43"/>
                    <a:pt x="77" y="41"/>
                  </a:cubicBezTo>
                  <a:cubicBezTo>
                    <a:pt x="78" y="41"/>
                    <a:pt x="79" y="41"/>
                    <a:pt x="80" y="43"/>
                  </a:cubicBezTo>
                  <a:cubicBezTo>
                    <a:pt x="81" y="44"/>
                    <a:pt x="82" y="48"/>
                    <a:pt x="83" y="45"/>
                  </a:cubicBezTo>
                  <a:cubicBezTo>
                    <a:pt x="84" y="44"/>
                    <a:pt x="83" y="43"/>
                    <a:pt x="83" y="43"/>
                  </a:cubicBezTo>
                  <a:cubicBezTo>
                    <a:pt x="83" y="42"/>
                    <a:pt x="83" y="41"/>
                    <a:pt x="83" y="40"/>
                  </a:cubicBezTo>
                  <a:cubicBezTo>
                    <a:pt x="82" y="39"/>
                    <a:pt x="81" y="39"/>
                    <a:pt x="81" y="38"/>
                  </a:cubicBezTo>
                  <a:cubicBezTo>
                    <a:pt x="81" y="37"/>
                    <a:pt x="81" y="36"/>
                    <a:pt x="81" y="34"/>
                  </a:cubicBezTo>
                  <a:cubicBezTo>
                    <a:pt x="82" y="34"/>
                    <a:pt x="83" y="34"/>
                    <a:pt x="84" y="35"/>
                  </a:cubicBezTo>
                  <a:cubicBezTo>
                    <a:pt x="85" y="35"/>
                    <a:pt x="85" y="36"/>
                    <a:pt x="86" y="36"/>
                  </a:cubicBezTo>
                  <a:cubicBezTo>
                    <a:pt x="87" y="37"/>
                    <a:pt x="89" y="37"/>
                    <a:pt x="89" y="35"/>
                  </a:cubicBezTo>
                  <a:cubicBezTo>
                    <a:pt x="89" y="34"/>
                    <a:pt x="89" y="33"/>
                    <a:pt x="88" y="32"/>
                  </a:cubicBezTo>
                  <a:cubicBezTo>
                    <a:pt x="88" y="31"/>
                    <a:pt x="89" y="30"/>
                    <a:pt x="89" y="29"/>
                  </a:cubicBezTo>
                  <a:cubicBezTo>
                    <a:pt x="90" y="27"/>
                    <a:pt x="90" y="25"/>
                    <a:pt x="89" y="24"/>
                  </a:cubicBezTo>
                  <a:cubicBezTo>
                    <a:pt x="87" y="22"/>
                    <a:pt x="87" y="24"/>
                    <a:pt x="86" y="25"/>
                  </a:cubicBezTo>
                  <a:cubicBezTo>
                    <a:pt x="84" y="27"/>
                    <a:pt x="82" y="27"/>
                    <a:pt x="80" y="26"/>
                  </a:cubicBezTo>
                  <a:cubicBezTo>
                    <a:pt x="78" y="25"/>
                    <a:pt x="79" y="24"/>
                    <a:pt x="77" y="22"/>
                  </a:cubicBezTo>
                  <a:cubicBezTo>
                    <a:pt x="76" y="21"/>
                    <a:pt x="72" y="22"/>
                    <a:pt x="70" y="21"/>
                  </a:cubicBezTo>
                  <a:cubicBezTo>
                    <a:pt x="70" y="20"/>
                    <a:pt x="70" y="19"/>
                    <a:pt x="70" y="18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2" y="13"/>
                    <a:pt x="73" y="12"/>
                    <a:pt x="73" y="11"/>
                  </a:cubicBezTo>
                  <a:cubicBezTo>
                    <a:pt x="73" y="9"/>
                    <a:pt x="72" y="9"/>
                    <a:pt x="71" y="7"/>
                  </a:cubicBezTo>
                  <a:cubicBezTo>
                    <a:pt x="68" y="7"/>
                    <a:pt x="66" y="4"/>
                    <a:pt x="62" y="3"/>
                  </a:cubicBezTo>
                  <a:cubicBezTo>
                    <a:pt x="60" y="3"/>
                    <a:pt x="59" y="4"/>
                    <a:pt x="57" y="3"/>
                  </a:cubicBezTo>
                  <a:cubicBezTo>
                    <a:pt x="56" y="3"/>
                    <a:pt x="55" y="2"/>
                    <a:pt x="54" y="1"/>
                  </a:cubicBezTo>
                  <a:cubicBezTo>
                    <a:pt x="52" y="0"/>
                    <a:pt x="49" y="0"/>
                    <a:pt x="50" y="3"/>
                  </a:cubicBezTo>
                  <a:cubicBezTo>
                    <a:pt x="50" y="4"/>
                    <a:pt x="53" y="4"/>
                    <a:pt x="52" y="6"/>
                  </a:cubicBezTo>
                  <a:cubicBezTo>
                    <a:pt x="49" y="7"/>
                    <a:pt x="47" y="5"/>
                    <a:pt x="44" y="6"/>
                  </a:cubicBezTo>
                  <a:cubicBezTo>
                    <a:pt x="41" y="7"/>
                    <a:pt x="37" y="7"/>
                    <a:pt x="34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29" y="11"/>
                    <a:pt x="29" y="10"/>
                    <a:pt x="29" y="11"/>
                  </a:cubicBezTo>
                  <a:cubicBezTo>
                    <a:pt x="27" y="11"/>
                    <a:pt x="26" y="10"/>
                    <a:pt x="25" y="10"/>
                  </a:cubicBezTo>
                  <a:cubicBezTo>
                    <a:pt x="25" y="9"/>
                    <a:pt x="24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18" y="13"/>
                    <a:pt x="20" y="13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3" y="14"/>
                    <a:pt x="21" y="14"/>
                    <a:pt x="21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4" y="24"/>
                    <a:pt x="11" y="24"/>
                    <a:pt x="10" y="25"/>
                  </a:cubicBezTo>
                  <a:cubicBezTo>
                    <a:pt x="10" y="25"/>
                    <a:pt x="11" y="27"/>
                    <a:pt x="11" y="27"/>
                  </a:cubicBezTo>
                  <a:cubicBezTo>
                    <a:pt x="11" y="28"/>
                    <a:pt x="11" y="29"/>
                    <a:pt x="10" y="30"/>
                  </a:cubicBezTo>
                  <a:cubicBezTo>
                    <a:pt x="10" y="32"/>
                    <a:pt x="7" y="32"/>
                    <a:pt x="5" y="34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7"/>
                    <a:pt x="4" y="39"/>
                    <a:pt x="3" y="39"/>
                  </a:cubicBezTo>
                  <a:cubicBezTo>
                    <a:pt x="3" y="40"/>
                    <a:pt x="4" y="40"/>
                    <a:pt x="5" y="41"/>
                  </a:cubicBezTo>
                  <a:cubicBezTo>
                    <a:pt x="5" y="42"/>
                    <a:pt x="5" y="42"/>
                    <a:pt x="4" y="43"/>
                  </a:cubicBezTo>
                  <a:cubicBezTo>
                    <a:pt x="4" y="45"/>
                    <a:pt x="2" y="44"/>
                    <a:pt x="1" y="46"/>
                  </a:cubicBezTo>
                  <a:cubicBezTo>
                    <a:pt x="0" y="49"/>
                    <a:pt x="8" y="47"/>
                    <a:pt x="8" y="44"/>
                  </a:cubicBezTo>
                  <a:cubicBezTo>
                    <a:pt x="8" y="44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8" y="40"/>
                    <a:pt x="10" y="39"/>
                    <a:pt x="12" y="39"/>
                  </a:cubicBezTo>
                  <a:cubicBezTo>
                    <a:pt x="13" y="39"/>
                    <a:pt x="16" y="38"/>
                    <a:pt x="17" y="39"/>
                  </a:cubicBezTo>
                  <a:cubicBezTo>
                    <a:pt x="18" y="40"/>
                    <a:pt x="17" y="41"/>
                    <a:pt x="17" y="43"/>
                  </a:cubicBezTo>
                  <a:cubicBezTo>
                    <a:pt x="19" y="44"/>
                    <a:pt x="17" y="46"/>
                    <a:pt x="17" y="47"/>
                  </a:cubicBezTo>
                  <a:cubicBezTo>
                    <a:pt x="18" y="49"/>
                    <a:pt x="20" y="48"/>
                    <a:pt x="18" y="50"/>
                  </a:cubicBezTo>
                  <a:cubicBezTo>
                    <a:pt x="20" y="51"/>
                    <a:pt x="22" y="51"/>
                    <a:pt x="22" y="54"/>
                  </a:cubicBezTo>
                  <a:cubicBezTo>
                    <a:pt x="24" y="54"/>
                    <a:pt x="27" y="55"/>
                    <a:pt x="30" y="5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FD4C38FC-55A7-1582-F5FA-2FB80441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5024438"/>
              <a:ext cx="307975" cy="411162"/>
            </a:xfrm>
            <a:custGeom>
              <a:avLst/>
              <a:gdLst>
                <a:gd name="T0" fmla="*/ 69 w 81"/>
                <a:gd name="T1" fmla="*/ 97 h 108"/>
                <a:gd name="T2" fmla="*/ 70 w 81"/>
                <a:gd name="T3" fmla="*/ 92 h 108"/>
                <a:gd name="T4" fmla="*/ 78 w 81"/>
                <a:gd name="T5" fmla="*/ 87 h 108"/>
                <a:gd name="T6" fmla="*/ 78 w 81"/>
                <a:gd name="T7" fmla="*/ 81 h 108"/>
                <a:gd name="T8" fmla="*/ 72 w 81"/>
                <a:gd name="T9" fmla="*/ 76 h 108"/>
                <a:gd name="T10" fmla="*/ 69 w 81"/>
                <a:gd name="T11" fmla="*/ 62 h 108"/>
                <a:gd name="T12" fmla="*/ 73 w 81"/>
                <a:gd name="T13" fmla="*/ 56 h 108"/>
                <a:gd name="T14" fmla="*/ 72 w 81"/>
                <a:gd name="T15" fmla="*/ 51 h 108"/>
                <a:gd name="T16" fmla="*/ 70 w 81"/>
                <a:gd name="T17" fmla="*/ 47 h 108"/>
                <a:gd name="T18" fmla="*/ 76 w 81"/>
                <a:gd name="T19" fmla="*/ 44 h 108"/>
                <a:gd name="T20" fmla="*/ 70 w 81"/>
                <a:gd name="T21" fmla="*/ 41 h 108"/>
                <a:gd name="T22" fmla="*/ 63 w 81"/>
                <a:gd name="T23" fmla="*/ 47 h 108"/>
                <a:gd name="T24" fmla="*/ 56 w 81"/>
                <a:gd name="T25" fmla="*/ 43 h 108"/>
                <a:gd name="T26" fmla="*/ 49 w 81"/>
                <a:gd name="T27" fmla="*/ 37 h 108"/>
                <a:gd name="T28" fmla="*/ 49 w 81"/>
                <a:gd name="T29" fmla="*/ 33 h 108"/>
                <a:gd name="T30" fmla="*/ 51 w 81"/>
                <a:gd name="T31" fmla="*/ 29 h 108"/>
                <a:gd name="T32" fmla="*/ 42 w 81"/>
                <a:gd name="T33" fmla="*/ 24 h 108"/>
                <a:gd name="T34" fmla="*/ 37 w 81"/>
                <a:gd name="T35" fmla="*/ 18 h 108"/>
                <a:gd name="T36" fmla="*/ 37 w 81"/>
                <a:gd name="T37" fmla="*/ 12 h 108"/>
                <a:gd name="T38" fmla="*/ 28 w 81"/>
                <a:gd name="T39" fmla="*/ 6 h 108"/>
                <a:gd name="T40" fmla="*/ 19 w 81"/>
                <a:gd name="T41" fmla="*/ 1 h 108"/>
                <a:gd name="T42" fmla="*/ 12 w 81"/>
                <a:gd name="T43" fmla="*/ 2 h 108"/>
                <a:gd name="T44" fmla="*/ 6 w 81"/>
                <a:gd name="T45" fmla="*/ 6 h 108"/>
                <a:gd name="T46" fmla="*/ 0 w 81"/>
                <a:gd name="T47" fmla="*/ 12 h 108"/>
                <a:gd name="T48" fmla="*/ 0 w 81"/>
                <a:gd name="T49" fmla="*/ 19 h 108"/>
                <a:gd name="T50" fmla="*/ 3 w 81"/>
                <a:gd name="T51" fmla="*/ 22 h 108"/>
                <a:gd name="T52" fmla="*/ 9 w 81"/>
                <a:gd name="T53" fmla="*/ 29 h 108"/>
                <a:gd name="T54" fmla="*/ 4 w 81"/>
                <a:gd name="T55" fmla="*/ 35 h 108"/>
                <a:gd name="T56" fmla="*/ 6 w 81"/>
                <a:gd name="T57" fmla="*/ 45 h 108"/>
                <a:gd name="T58" fmla="*/ 9 w 81"/>
                <a:gd name="T59" fmla="*/ 54 h 108"/>
                <a:gd name="T60" fmla="*/ 14 w 81"/>
                <a:gd name="T61" fmla="*/ 61 h 108"/>
                <a:gd name="T62" fmla="*/ 12 w 81"/>
                <a:gd name="T63" fmla="*/ 70 h 108"/>
                <a:gd name="T64" fmla="*/ 10 w 81"/>
                <a:gd name="T65" fmla="*/ 73 h 108"/>
                <a:gd name="T66" fmla="*/ 6 w 81"/>
                <a:gd name="T67" fmla="*/ 74 h 108"/>
                <a:gd name="T68" fmla="*/ 12 w 81"/>
                <a:gd name="T69" fmla="*/ 80 h 108"/>
                <a:gd name="T70" fmla="*/ 23 w 81"/>
                <a:gd name="T71" fmla="*/ 87 h 108"/>
                <a:gd name="T72" fmla="*/ 29 w 81"/>
                <a:gd name="T73" fmla="*/ 90 h 108"/>
                <a:gd name="T74" fmla="*/ 31 w 81"/>
                <a:gd name="T75" fmla="*/ 92 h 108"/>
                <a:gd name="T76" fmla="*/ 35 w 81"/>
                <a:gd name="T77" fmla="*/ 86 h 108"/>
                <a:gd name="T78" fmla="*/ 38 w 81"/>
                <a:gd name="T79" fmla="*/ 82 h 108"/>
                <a:gd name="T80" fmla="*/ 42 w 81"/>
                <a:gd name="T81" fmla="*/ 85 h 108"/>
                <a:gd name="T82" fmla="*/ 48 w 81"/>
                <a:gd name="T83" fmla="*/ 91 h 108"/>
                <a:gd name="T84" fmla="*/ 49 w 81"/>
                <a:gd name="T85" fmla="*/ 94 h 108"/>
                <a:gd name="T86" fmla="*/ 57 w 81"/>
                <a:gd name="T87" fmla="*/ 97 h 108"/>
                <a:gd name="T88" fmla="*/ 54 w 81"/>
                <a:gd name="T89" fmla="*/ 104 h 108"/>
                <a:gd name="T90" fmla="*/ 52 w 81"/>
                <a:gd name="T91" fmla="*/ 105 h 108"/>
                <a:gd name="T92" fmla="*/ 59 w 81"/>
                <a:gd name="T93" fmla="*/ 106 h 108"/>
                <a:gd name="T94" fmla="*/ 67 w 81"/>
                <a:gd name="T95" fmla="*/ 105 h 108"/>
                <a:gd name="T96" fmla="*/ 71 w 81"/>
                <a:gd name="T9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108">
                  <a:moveTo>
                    <a:pt x="71" y="101"/>
                  </a:moveTo>
                  <a:cubicBezTo>
                    <a:pt x="69" y="99"/>
                    <a:pt x="69" y="99"/>
                    <a:pt x="69" y="97"/>
                  </a:cubicBezTo>
                  <a:cubicBezTo>
                    <a:pt x="70" y="96"/>
                    <a:pt x="70" y="96"/>
                    <a:pt x="70" y="94"/>
                  </a:cubicBezTo>
                  <a:cubicBezTo>
                    <a:pt x="70" y="93"/>
                    <a:pt x="69" y="93"/>
                    <a:pt x="70" y="92"/>
                  </a:cubicBezTo>
                  <a:cubicBezTo>
                    <a:pt x="71" y="90"/>
                    <a:pt x="73" y="92"/>
                    <a:pt x="75" y="91"/>
                  </a:cubicBezTo>
                  <a:cubicBezTo>
                    <a:pt x="76" y="90"/>
                    <a:pt x="77" y="88"/>
                    <a:pt x="78" y="87"/>
                  </a:cubicBezTo>
                  <a:cubicBezTo>
                    <a:pt x="80" y="86"/>
                    <a:pt x="81" y="85"/>
                    <a:pt x="80" y="83"/>
                  </a:cubicBezTo>
                  <a:cubicBezTo>
                    <a:pt x="80" y="82"/>
                    <a:pt x="79" y="82"/>
                    <a:pt x="78" y="81"/>
                  </a:cubicBezTo>
                  <a:cubicBezTo>
                    <a:pt x="78" y="80"/>
                    <a:pt x="77" y="79"/>
                    <a:pt x="77" y="79"/>
                  </a:cubicBezTo>
                  <a:cubicBezTo>
                    <a:pt x="75" y="77"/>
                    <a:pt x="73" y="77"/>
                    <a:pt x="72" y="76"/>
                  </a:cubicBezTo>
                  <a:cubicBezTo>
                    <a:pt x="70" y="75"/>
                    <a:pt x="70" y="71"/>
                    <a:pt x="69" y="70"/>
                  </a:cubicBezTo>
                  <a:cubicBezTo>
                    <a:pt x="68" y="67"/>
                    <a:pt x="68" y="65"/>
                    <a:pt x="69" y="62"/>
                  </a:cubicBezTo>
                  <a:cubicBezTo>
                    <a:pt x="70" y="61"/>
                    <a:pt x="72" y="60"/>
                    <a:pt x="73" y="59"/>
                  </a:cubicBezTo>
                  <a:cubicBezTo>
                    <a:pt x="73" y="58"/>
                    <a:pt x="73" y="57"/>
                    <a:pt x="73" y="56"/>
                  </a:cubicBezTo>
                  <a:cubicBezTo>
                    <a:pt x="74" y="55"/>
                    <a:pt x="74" y="55"/>
                    <a:pt x="75" y="54"/>
                  </a:cubicBezTo>
                  <a:cubicBezTo>
                    <a:pt x="75" y="52"/>
                    <a:pt x="73" y="52"/>
                    <a:pt x="72" y="51"/>
                  </a:cubicBezTo>
                  <a:cubicBezTo>
                    <a:pt x="71" y="51"/>
                    <a:pt x="71" y="50"/>
                    <a:pt x="71" y="49"/>
                  </a:cubicBezTo>
                  <a:cubicBezTo>
                    <a:pt x="70" y="48"/>
                    <a:pt x="70" y="48"/>
                    <a:pt x="70" y="47"/>
                  </a:cubicBezTo>
                  <a:cubicBezTo>
                    <a:pt x="71" y="46"/>
                    <a:pt x="73" y="45"/>
                    <a:pt x="74" y="45"/>
                  </a:cubicBezTo>
                  <a:cubicBezTo>
                    <a:pt x="75" y="45"/>
                    <a:pt x="77" y="46"/>
                    <a:pt x="76" y="44"/>
                  </a:cubicBezTo>
                  <a:cubicBezTo>
                    <a:pt x="75" y="43"/>
                    <a:pt x="74" y="43"/>
                    <a:pt x="73" y="43"/>
                  </a:cubicBezTo>
                  <a:cubicBezTo>
                    <a:pt x="72" y="43"/>
                    <a:pt x="71" y="42"/>
                    <a:pt x="70" y="41"/>
                  </a:cubicBezTo>
                  <a:cubicBezTo>
                    <a:pt x="68" y="42"/>
                    <a:pt x="68" y="43"/>
                    <a:pt x="67" y="45"/>
                  </a:cubicBezTo>
                  <a:cubicBezTo>
                    <a:pt x="66" y="46"/>
                    <a:pt x="65" y="48"/>
                    <a:pt x="63" y="47"/>
                  </a:cubicBezTo>
                  <a:cubicBezTo>
                    <a:pt x="61" y="47"/>
                    <a:pt x="62" y="45"/>
                    <a:pt x="61" y="43"/>
                  </a:cubicBezTo>
                  <a:cubicBezTo>
                    <a:pt x="59" y="41"/>
                    <a:pt x="58" y="43"/>
                    <a:pt x="56" y="43"/>
                  </a:cubicBezTo>
                  <a:cubicBezTo>
                    <a:pt x="54" y="43"/>
                    <a:pt x="54" y="40"/>
                    <a:pt x="52" y="40"/>
                  </a:cubicBezTo>
                  <a:cubicBezTo>
                    <a:pt x="51" y="39"/>
                    <a:pt x="48" y="39"/>
                    <a:pt x="49" y="37"/>
                  </a:cubicBezTo>
                  <a:cubicBezTo>
                    <a:pt x="49" y="36"/>
                    <a:pt x="51" y="37"/>
                    <a:pt x="51" y="36"/>
                  </a:cubicBezTo>
                  <a:cubicBezTo>
                    <a:pt x="51" y="35"/>
                    <a:pt x="49" y="34"/>
                    <a:pt x="49" y="33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0"/>
                    <a:pt x="51" y="30"/>
                    <a:pt x="51" y="29"/>
                  </a:cubicBezTo>
                  <a:cubicBezTo>
                    <a:pt x="51" y="28"/>
                    <a:pt x="48" y="27"/>
                    <a:pt x="47" y="27"/>
                  </a:cubicBezTo>
                  <a:cubicBezTo>
                    <a:pt x="45" y="26"/>
                    <a:pt x="43" y="25"/>
                    <a:pt x="42" y="24"/>
                  </a:cubicBezTo>
                  <a:cubicBezTo>
                    <a:pt x="40" y="23"/>
                    <a:pt x="38" y="21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6" y="15"/>
                    <a:pt x="38" y="13"/>
                    <a:pt x="37" y="12"/>
                  </a:cubicBezTo>
                  <a:cubicBezTo>
                    <a:pt x="35" y="14"/>
                    <a:pt x="33" y="9"/>
                    <a:pt x="32" y="8"/>
                  </a:cubicBezTo>
                  <a:cubicBezTo>
                    <a:pt x="31" y="7"/>
                    <a:pt x="29" y="7"/>
                    <a:pt x="28" y="6"/>
                  </a:cubicBezTo>
                  <a:cubicBezTo>
                    <a:pt x="27" y="5"/>
                    <a:pt x="27" y="3"/>
                    <a:pt x="26" y="2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4" y="0"/>
                    <a:pt x="13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2" y="8"/>
                    <a:pt x="0" y="9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1" y="19"/>
                    <a:pt x="3" y="18"/>
                    <a:pt x="4" y="20"/>
                  </a:cubicBezTo>
                  <a:cubicBezTo>
                    <a:pt x="4" y="20"/>
                    <a:pt x="3" y="21"/>
                    <a:pt x="3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4" y="25"/>
                    <a:pt x="11" y="27"/>
                    <a:pt x="9" y="29"/>
                  </a:cubicBezTo>
                  <a:cubicBezTo>
                    <a:pt x="8" y="30"/>
                    <a:pt x="6" y="29"/>
                    <a:pt x="5" y="30"/>
                  </a:cubicBezTo>
                  <a:cubicBezTo>
                    <a:pt x="4" y="31"/>
                    <a:pt x="5" y="34"/>
                    <a:pt x="4" y="35"/>
                  </a:cubicBezTo>
                  <a:cubicBezTo>
                    <a:pt x="7" y="35"/>
                    <a:pt x="10" y="35"/>
                    <a:pt x="10" y="38"/>
                  </a:cubicBezTo>
                  <a:cubicBezTo>
                    <a:pt x="10" y="41"/>
                    <a:pt x="8" y="43"/>
                    <a:pt x="6" y="45"/>
                  </a:cubicBezTo>
                  <a:cubicBezTo>
                    <a:pt x="5" y="47"/>
                    <a:pt x="3" y="51"/>
                    <a:pt x="6" y="53"/>
                  </a:cubicBezTo>
                  <a:cubicBezTo>
                    <a:pt x="7" y="53"/>
                    <a:pt x="8" y="53"/>
                    <a:pt x="9" y="54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1" y="56"/>
                    <a:pt x="15" y="59"/>
                    <a:pt x="14" y="61"/>
                  </a:cubicBezTo>
                  <a:cubicBezTo>
                    <a:pt x="13" y="63"/>
                    <a:pt x="9" y="61"/>
                    <a:pt x="8" y="61"/>
                  </a:cubicBezTo>
                  <a:cubicBezTo>
                    <a:pt x="6" y="63"/>
                    <a:pt x="12" y="67"/>
                    <a:pt x="12" y="70"/>
                  </a:cubicBezTo>
                  <a:cubicBezTo>
                    <a:pt x="12" y="71"/>
                    <a:pt x="13" y="72"/>
                    <a:pt x="12" y="73"/>
                  </a:cubicBezTo>
                  <a:cubicBezTo>
                    <a:pt x="11" y="74"/>
                    <a:pt x="11" y="73"/>
                    <a:pt x="10" y="73"/>
                  </a:cubicBezTo>
                  <a:cubicBezTo>
                    <a:pt x="9" y="73"/>
                    <a:pt x="9" y="72"/>
                    <a:pt x="8" y="72"/>
                  </a:cubicBezTo>
                  <a:cubicBezTo>
                    <a:pt x="7" y="73"/>
                    <a:pt x="7" y="74"/>
                    <a:pt x="6" y="74"/>
                  </a:cubicBezTo>
                  <a:cubicBezTo>
                    <a:pt x="6" y="76"/>
                    <a:pt x="7" y="76"/>
                    <a:pt x="8" y="76"/>
                  </a:cubicBezTo>
                  <a:cubicBezTo>
                    <a:pt x="10" y="77"/>
                    <a:pt x="11" y="78"/>
                    <a:pt x="12" y="80"/>
                  </a:cubicBezTo>
                  <a:cubicBezTo>
                    <a:pt x="13" y="82"/>
                    <a:pt x="15" y="84"/>
                    <a:pt x="19" y="85"/>
                  </a:cubicBezTo>
                  <a:cubicBezTo>
                    <a:pt x="21" y="86"/>
                    <a:pt x="21" y="85"/>
                    <a:pt x="23" y="87"/>
                  </a:cubicBezTo>
                  <a:cubicBezTo>
                    <a:pt x="24" y="88"/>
                    <a:pt x="24" y="88"/>
                    <a:pt x="26" y="88"/>
                  </a:cubicBezTo>
                  <a:cubicBezTo>
                    <a:pt x="27" y="89"/>
                    <a:pt x="28" y="89"/>
                    <a:pt x="29" y="90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8" y="93"/>
                    <a:pt x="30" y="93"/>
                    <a:pt x="31" y="92"/>
                  </a:cubicBezTo>
                  <a:cubicBezTo>
                    <a:pt x="31" y="91"/>
                    <a:pt x="30" y="90"/>
                    <a:pt x="31" y="89"/>
                  </a:cubicBezTo>
                  <a:cubicBezTo>
                    <a:pt x="31" y="87"/>
                    <a:pt x="34" y="88"/>
                    <a:pt x="35" y="86"/>
                  </a:cubicBezTo>
                  <a:cubicBezTo>
                    <a:pt x="35" y="84"/>
                    <a:pt x="32" y="84"/>
                    <a:pt x="34" y="82"/>
                  </a:cubicBezTo>
                  <a:cubicBezTo>
                    <a:pt x="36" y="81"/>
                    <a:pt x="37" y="80"/>
                    <a:pt x="38" y="82"/>
                  </a:cubicBezTo>
                  <a:cubicBezTo>
                    <a:pt x="39" y="83"/>
                    <a:pt x="38" y="83"/>
                    <a:pt x="40" y="84"/>
                  </a:cubicBezTo>
                  <a:cubicBezTo>
                    <a:pt x="40" y="85"/>
                    <a:pt x="41" y="85"/>
                    <a:pt x="42" y="85"/>
                  </a:cubicBezTo>
                  <a:cubicBezTo>
                    <a:pt x="43" y="86"/>
                    <a:pt x="45" y="87"/>
                    <a:pt x="46" y="89"/>
                  </a:cubicBezTo>
                  <a:cubicBezTo>
                    <a:pt x="47" y="90"/>
                    <a:pt x="47" y="91"/>
                    <a:pt x="48" y="91"/>
                  </a:cubicBezTo>
                  <a:cubicBezTo>
                    <a:pt x="48" y="92"/>
                    <a:pt x="49" y="92"/>
                    <a:pt x="49" y="92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6"/>
                    <a:pt x="53" y="94"/>
                    <a:pt x="53" y="96"/>
                  </a:cubicBezTo>
                  <a:cubicBezTo>
                    <a:pt x="54" y="96"/>
                    <a:pt x="56" y="96"/>
                    <a:pt x="57" y="97"/>
                  </a:cubicBezTo>
                  <a:cubicBezTo>
                    <a:pt x="57" y="98"/>
                    <a:pt x="55" y="100"/>
                    <a:pt x="55" y="101"/>
                  </a:cubicBezTo>
                  <a:cubicBezTo>
                    <a:pt x="54" y="102"/>
                    <a:pt x="54" y="103"/>
                    <a:pt x="54" y="104"/>
                  </a:cubicBezTo>
                  <a:cubicBezTo>
                    <a:pt x="54" y="104"/>
                    <a:pt x="53" y="104"/>
                    <a:pt x="53" y="105"/>
                  </a:cubicBezTo>
                  <a:cubicBezTo>
                    <a:pt x="53" y="105"/>
                    <a:pt x="52" y="105"/>
                    <a:pt x="52" y="105"/>
                  </a:cubicBezTo>
                  <a:cubicBezTo>
                    <a:pt x="52" y="106"/>
                    <a:pt x="52" y="107"/>
                    <a:pt x="53" y="108"/>
                  </a:cubicBezTo>
                  <a:cubicBezTo>
                    <a:pt x="55" y="108"/>
                    <a:pt x="57" y="106"/>
                    <a:pt x="59" y="106"/>
                  </a:cubicBezTo>
                  <a:cubicBezTo>
                    <a:pt x="60" y="106"/>
                    <a:pt x="61" y="106"/>
                    <a:pt x="62" y="106"/>
                  </a:cubicBezTo>
                  <a:cubicBezTo>
                    <a:pt x="64" y="106"/>
                    <a:pt x="65" y="105"/>
                    <a:pt x="67" y="105"/>
                  </a:cubicBezTo>
                  <a:cubicBezTo>
                    <a:pt x="67" y="105"/>
                    <a:pt x="67" y="106"/>
                    <a:pt x="67" y="106"/>
                  </a:cubicBezTo>
                  <a:cubicBezTo>
                    <a:pt x="69" y="106"/>
                    <a:pt x="73" y="104"/>
                    <a:pt x="71" y="101"/>
                  </a:cubicBezTo>
                  <a:cubicBezTo>
                    <a:pt x="70" y="100"/>
                    <a:pt x="72" y="103"/>
                    <a:pt x="71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17C181A-3BA2-CA9A-A052-7C1FF9B8A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6475" y="1503363"/>
              <a:ext cx="2292350" cy="4038600"/>
            </a:xfrm>
            <a:custGeom>
              <a:avLst/>
              <a:gdLst>
                <a:gd name="T0" fmla="*/ 35 w 602"/>
                <a:gd name="T1" fmla="*/ 644 h 1060"/>
                <a:gd name="T2" fmla="*/ 41 w 602"/>
                <a:gd name="T3" fmla="*/ 673 h 1060"/>
                <a:gd name="T4" fmla="*/ 571 w 602"/>
                <a:gd name="T5" fmla="*/ 126 h 1060"/>
                <a:gd name="T6" fmla="*/ 541 w 602"/>
                <a:gd name="T7" fmla="*/ 166 h 1060"/>
                <a:gd name="T8" fmla="*/ 508 w 602"/>
                <a:gd name="T9" fmla="*/ 121 h 1060"/>
                <a:gd name="T10" fmla="*/ 515 w 602"/>
                <a:gd name="T11" fmla="*/ 86 h 1060"/>
                <a:gd name="T12" fmla="*/ 478 w 602"/>
                <a:gd name="T13" fmla="*/ 118 h 1060"/>
                <a:gd name="T14" fmla="*/ 487 w 602"/>
                <a:gd name="T15" fmla="*/ 178 h 1060"/>
                <a:gd name="T16" fmla="*/ 470 w 602"/>
                <a:gd name="T17" fmla="*/ 197 h 1060"/>
                <a:gd name="T18" fmla="*/ 393 w 602"/>
                <a:gd name="T19" fmla="*/ 236 h 1060"/>
                <a:gd name="T20" fmla="*/ 379 w 602"/>
                <a:gd name="T21" fmla="*/ 270 h 1060"/>
                <a:gd name="T22" fmla="*/ 336 w 602"/>
                <a:gd name="T23" fmla="*/ 254 h 1060"/>
                <a:gd name="T24" fmla="*/ 355 w 602"/>
                <a:gd name="T25" fmla="*/ 285 h 1060"/>
                <a:gd name="T26" fmla="*/ 325 w 602"/>
                <a:gd name="T27" fmla="*/ 300 h 1060"/>
                <a:gd name="T28" fmla="*/ 300 w 602"/>
                <a:gd name="T29" fmla="*/ 282 h 1060"/>
                <a:gd name="T30" fmla="*/ 293 w 602"/>
                <a:gd name="T31" fmla="*/ 249 h 1060"/>
                <a:gd name="T32" fmla="*/ 298 w 602"/>
                <a:gd name="T33" fmla="*/ 219 h 1060"/>
                <a:gd name="T34" fmla="*/ 274 w 602"/>
                <a:gd name="T35" fmla="*/ 192 h 1060"/>
                <a:gd name="T36" fmla="*/ 267 w 602"/>
                <a:gd name="T37" fmla="*/ 179 h 1060"/>
                <a:gd name="T38" fmla="*/ 255 w 602"/>
                <a:gd name="T39" fmla="*/ 155 h 1060"/>
                <a:gd name="T40" fmla="*/ 295 w 602"/>
                <a:gd name="T41" fmla="*/ 181 h 1060"/>
                <a:gd name="T42" fmla="*/ 412 w 602"/>
                <a:gd name="T43" fmla="*/ 183 h 1060"/>
                <a:gd name="T44" fmla="*/ 417 w 602"/>
                <a:gd name="T45" fmla="*/ 124 h 1060"/>
                <a:gd name="T46" fmla="*/ 378 w 602"/>
                <a:gd name="T47" fmla="*/ 97 h 1060"/>
                <a:gd name="T48" fmla="*/ 342 w 602"/>
                <a:gd name="T49" fmla="*/ 65 h 1060"/>
                <a:gd name="T50" fmla="*/ 292 w 602"/>
                <a:gd name="T51" fmla="*/ 41 h 1060"/>
                <a:gd name="T52" fmla="*/ 269 w 602"/>
                <a:gd name="T53" fmla="*/ 45 h 1060"/>
                <a:gd name="T54" fmla="*/ 258 w 602"/>
                <a:gd name="T55" fmla="*/ 30 h 1060"/>
                <a:gd name="T56" fmla="*/ 261 w 602"/>
                <a:gd name="T57" fmla="*/ 23 h 1060"/>
                <a:gd name="T58" fmla="*/ 227 w 602"/>
                <a:gd name="T59" fmla="*/ 14 h 1060"/>
                <a:gd name="T60" fmla="*/ 182 w 602"/>
                <a:gd name="T61" fmla="*/ 54 h 1060"/>
                <a:gd name="T62" fmla="*/ 188 w 602"/>
                <a:gd name="T63" fmla="*/ 174 h 1060"/>
                <a:gd name="T64" fmla="*/ 199 w 602"/>
                <a:gd name="T65" fmla="*/ 252 h 1060"/>
                <a:gd name="T66" fmla="*/ 213 w 602"/>
                <a:gd name="T67" fmla="*/ 297 h 1060"/>
                <a:gd name="T68" fmla="*/ 219 w 602"/>
                <a:gd name="T69" fmla="*/ 377 h 1060"/>
                <a:gd name="T70" fmla="*/ 176 w 602"/>
                <a:gd name="T71" fmla="*/ 445 h 1060"/>
                <a:gd name="T72" fmla="*/ 182 w 602"/>
                <a:gd name="T73" fmla="*/ 477 h 1060"/>
                <a:gd name="T74" fmla="*/ 154 w 602"/>
                <a:gd name="T75" fmla="*/ 527 h 1060"/>
                <a:gd name="T76" fmla="*/ 158 w 602"/>
                <a:gd name="T77" fmla="*/ 583 h 1060"/>
                <a:gd name="T78" fmla="*/ 191 w 602"/>
                <a:gd name="T79" fmla="*/ 628 h 1060"/>
                <a:gd name="T80" fmla="*/ 220 w 602"/>
                <a:gd name="T81" fmla="*/ 654 h 1060"/>
                <a:gd name="T82" fmla="*/ 250 w 602"/>
                <a:gd name="T83" fmla="*/ 700 h 1060"/>
                <a:gd name="T84" fmla="*/ 234 w 602"/>
                <a:gd name="T85" fmla="*/ 740 h 1060"/>
                <a:gd name="T86" fmla="*/ 288 w 602"/>
                <a:gd name="T87" fmla="*/ 758 h 1060"/>
                <a:gd name="T88" fmla="*/ 309 w 602"/>
                <a:gd name="T89" fmla="*/ 790 h 1060"/>
                <a:gd name="T90" fmla="*/ 366 w 602"/>
                <a:gd name="T91" fmla="*/ 812 h 1060"/>
                <a:gd name="T92" fmla="*/ 396 w 602"/>
                <a:gd name="T93" fmla="*/ 846 h 1060"/>
                <a:gd name="T94" fmla="*/ 372 w 602"/>
                <a:gd name="T95" fmla="*/ 883 h 1060"/>
                <a:gd name="T96" fmla="*/ 369 w 602"/>
                <a:gd name="T97" fmla="*/ 912 h 1060"/>
                <a:gd name="T98" fmla="*/ 353 w 602"/>
                <a:gd name="T99" fmla="*/ 944 h 1060"/>
                <a:gd name="T100" fmla="*/ 384 w 602"/>
                <a:gd name="T101" fmla="*/ 988 h 1060"/>
                <a:gd name="T102" fmla="*/ 450 w 602"/>
                <a:gd name="T103" fmla="*/ 1008 h 1060"/>
                <a:gd name="T104" fmla="*/ 497 w 602"/>
                <a:gd name="T105" fmla="*/ 1020 h 1060"/>
                <a:gd name="T106" fmla="*/ 537 w 602"/>
                <a:gd name="T107" fmla="*/ 1051 h 1060"/>
                <a:gd name="T108" fmla="*/ 545 w 602"/>
                <a:gd name="T109" fmla="*/ 1003 h 1060"/>
                <a:gd name="T110" fmla="*/ 530 w 602"/>
                <a:gd name="T111" fmla="*/ 966 h 1060"/>
                <a:gd name="T112" fmla="*/ 553 w 602"/>
                <a:gd name="T113" fmla="*/ 937 h 1060"/>
                <a:gd name="T114" fmla="*/ 565 w 602"/>
                <a:gd name="T115" fmla="*/ 914 h 1060"/>
                <a:gd name="T116" fmla="*/ 538 w 602"/>
                <a:gd name="T117" fmla="*/ 871 h 1060"/>
                <a:gd name="T118" fmla="*/ 540 w 602"/>
                <a:gd name="T119" fmla="*/ 808 h 1060"/>
                <a:gd name="T120" fmla="*/ 578 w 602"/>
                <a:gd name="T121" fmla="*/ 788 h 1060"/>
                <a:gd name="T122" fmla="*/ 399 w 602"/>
                <a:gd name="T123" fmla="*/ 271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2" h="1060">
                  <a:moveTo>
                    <a:pt x="0" y="670"/>
                  </a:moveTo>
                  <a:cubicBezTo>
                    <a:pt x="3" y="667"/>
                    <a:pt x="6" y="663"/>
                    <a:pt x="6" y="659"/>
                  </a:cubicBezTo>
                  <a:cubicBezTo>
                    <a:pt x="6" y="657"/>
                    <a:pt x="5" y="654"/>
                    <a:pt x="6" y="653"/>
                  </a:cubicBezTo>
                  <a:cubicBezTo>
                    <a:pt x="6" y="652"/>
                    <a:pt x="10" y="653"/>
                    <a:pt x="11" y="653"/>
                  </a:cubicBezTo>
                  <a:cubicBezTo>
                    <a:pt x="15" y="652"/>
                    <a:pt x="19" y="651"/>
                    <a:pt x="21" y="647"/>
                  </a:cubicBezTo>
                  <a:cubicBezTo>
                    <a:pt x="23" y="645"/>
                    <a:pt x="24" y="643"/>
                    <a:pt x="26" y="641"/>
                  </a:cubicBezTo>
                  <a:cubicBezTo>
                    <a:pt x="26" y="640"/>
                    <a:pt x="26" y="637"/>
                    <a:pt x="28" y="636"/>
                  </a:cubicBezTo>
                  <a:cubicBezTo>
                    <a:pt x="29" y="638"/>
                    <a:pt x="26" y="642"/>
                    <a:pt x="25" y="643"/>
                  </a:cubicBezTo>
                  <a:cubicBezTo>
                    <a:pt x="23" y="647"/>
                    <a:pt x="20" y="650"/>
                    <a:pt x="18" y="653"/>
                  </a:cubicBezTo>
                  <a:cubicBezTo>
                    <a:pt x="18" y="653"/>
                    <a:pt x="20" y="653"/>
                    <a:pt x="21" y="653"/>
                  </a:cubicBezTo>
                  <a:cubicBezTo>
                    <a:pt x="22" y="653"/>
                    <a:pt x="22" y="654"/>
                    <a:pt x="24" y="654"/>
                  </a:cubicBezTo>
                  <a:cubicBezTo>
                    <a:pt x="25" y="655"/>
                    <a:pt x="28" y="655"/>
                    <a:pt x="30" y="654"/>
                  </a:cubicBezTo>
                  <a:cubicBezTo>
                    <a:pt x="32" y="653"/>
                    <a:pt x="31" y="650"/>
                    <a:pt x="30" y="648"/>
                  </a:cubicBezTo>
                  <a:cubicBezTo>
                    <a:pt x="30" y="645"/>
                    <a:pt x="32" y="645"/>
                    <a:pt x="32" y="642"/>
                  </a:cubicBezTo>
                  <a:cubicBezTo>
                    <a:pt x="34" y="642"/>
                    <a:pt x="34" y="643"/>
                    <a:pt x="35" y="644"/>
                  </a:cubicBezTo>
                  <a:cubicBezTo>
                    <a:pt x="36" y="645"/>
                    <a:pt x="36" y="645"/>
                    <a:pt x="37" y="645"/>
                  </a:cubicBezTo>
                  <a:cubicBezTo>
                    <a:pt x="38" y="645"/>
                    <a:pt x="38" y="645"/>
                    <a:pt x="38" y="645"/>
                  </a:cubicBezTo>
                  <a:cubicBezTo>
                    <a:pt x="38" y="645"/>
                    <a:pt x="39" y="645"/>
                    <a:pt x="39" y="646"/>
                  </a:cubicBezTo>
                  <a:cubicBezTo>
                    <a:pt x="40" y="646"/>
                    <a:pt x="41" y="646"/>
                    <a:pt x="42" y="647"/>
                  </a:cubicBezTo>
                  <a:cubicBezTo>
                    <a:pt x="43" y="648"/>
                    <a:pt x="45" y="649"/>
                    <a:pt x="46" y="649"/>
                  </a:cubicBezTo>
                  <a:cubicBezTo>
                    <a:pt x="47" y="651"/>
                    <a:pt x="46" y="651"/>
                    <a:pt x="49" y="651"/>
                  </a:cubicBezTo>
                  <a:cubicBezTo>
                    <a:pt x="49" y="651"/>
                    <a:pt x="49" y="651"/>
                    <a:pt x="49" y="650"/>
                  </a:cubicBezTo>
                  <a:cubicBezTo>
                    <a:pt x="51" y="649"/>
                    <a:pt x="56" y="649"/>
                    <a:pt x="57" y="650"/>
                  </a:cubicBezTo>
                  <a:cubicBezTo>
                    <a:pt x="58" y="651"/>
                    <a:pt x="58" y="652"/>
                    <a:pt x="59" y="653"/>
                  </a:cubicBezTo>
                  <a:cubicBezTo>
                    <a:pt x="60" y="654"/>
                    <a:pt x="61" y="654"/>
                    <a:pt x="62" y="656"/>
                  </a:cubicBezTo>
                  <a:cubicBezTo>
                    <a:pt x="64" y="659"/>
                    <a:pt x="61" y="661"/>
                    <a:pt x="60" y="664"/>
                  </a:cubicBezTo>
                  <a:cubicBezTo>
                    <a:pt x="59" y="666"/>
                    <a:pt x="59" y="668"/>
                    <a:pt x="59" y="669"/>
                  </a:cubicBezTo>
                  <a:cubicBezTo>
                    <a:pt x="59" y="671"/>
                    <a:pt x="61" y="672"/>
                    <a:pt x="61" y="673"/>
                  </a:cubicBezTo>
                  <a:cubicBezTo>
                    <a:pt x="58" y="674"/>
                    <a:pt x="54" y="673"/>
                    <a:pt x="51" y="673"/>
                  </a:cubicBezTo>
                  <a:cubicBezTo>
                    <a:pt x="48" y="673"/>
                    <a:pt x="45" y="673"/>
                    <a:pt x="41" y="673"/>
                  </a:cubicBezTo>
                  <a:cubicBezTo>
                    <a:pt x="38" y="673"/>
                    <a:pt x="34" y="673"/>
                    <a:pt x="30" y="673"/>
                  </a:cubicBezTo>
                  <a:cubicBezTo>
                    <a:pt x="27" y="673"/>
                    <a:pt x="24" y="672"/>
                    <a:pt x="20" y="672"/>
                  </a:cubicBezTo>
                  <a:cubicBezTo>
                    <a:pt x="14" y="671"/>
                    <a:pt x="7" y="671"/>
                    <a:pt x="0" y="670"/>
                  </a:cubicBezTo>
                  <a:close/>
                  <a:moveTo>
                    <a:pt x="594" y="106"/>
                  </a:moveTo>
                  <a:cubicBezTo>
                    <a:pt x="594" y="105"/>
                    <a:pt x="594" y="105"/>
                    <a:pt x="594" y="105"/>
                  </a:cubicBezTo>
                  <a:cubicBezTo>
                    <a:pt x="590" y="108"/>
                    <a:pt x="587" y="113"/>
                    <a:pt x="582" y="114"/>
                  </a:cubicBezTo>
                  <a:cubicBezTo>
                    <a:pt x="580" y="115"/>
                    <a:pt x="578" y="116"/>
                    <a:pt x="576" y="117"/>
                  </a:cubicBezTo>
                  <a:cubicBezTo>
                    <a:pt x="575" y="117"/>
                    <a:pt x="572" y="117"/>
                    <a:pt x="571" y="116"/>
                  </a:cubicBezTo>
                  <a:cubicBezTo>
                    <a:pt x="570" y="115"/>
                    <a:pt x="569" y="113"/>
                    <a:pt x="568" y="113"/>
                  </a:cubicBezTo>
                  <a:cubicBezTo>
                    <a:pt x="565" y="112"/>
                    <a:pt x="565" y="113"/>
                    <a:pt x="566" y="114"/>
                  </a:cubicBezTo>
                  <a:cubicBezTo>
                    <a:pt x="567" y="116"/>
                    <a:pt x="569" y="117"/>
                    <a:pt x="569" y="119"/>
                  </a:cubicBezTo>
                  <a:cubicBezTo>
                    <a:pt x="570" y="121"/>
                    <a:pt x="569" y="123"/>
                    <a:pt x="571" y="124"/>
                  </a:cubicBezTo>
                  <a:cubicBezTo>
                    <a:pt x="572" y="125"/>
                    <a:pt x="573" y="126"/>
                    <a:pt x="574" y="127"/>
                  </a:cubicBezTo>
                  <a:cubicBezTo>
                    <a:pt x="575" y="127"/>
                    <a:pt x="577" y="129"/>
                    <a:pt x="575" y="128"/>
                  </a:cubicBezTo>
                  <a:cubicBezTo>
                    <a:pt x="573" y="128"/>
                    <a:pt x="573" y="126"/>
                    <a:pt x="571" y="126"/>
                  </a:cubicBezTo>
                  <a:cubicBezTo>
                    <a:pt x="571" y="126"/>
                    <a:pt x="570" y="126"/>
                    <a:pt x="569" y="126"/>
                  </a:cubicBezTo>
                  <a:cubicBezTo>
                    <a:pt x="569" y="126"/>
                    <a:pt x="568" y="125"/>
                    <a:pt x="568" y="125"/>
                  </a:cubicBezTo>
                  <a:cubicBezTo>
                    <a:pt x="566" y="125"/>
                    <a:pt x="566" y="127"/>
                    <a:pt x="564" y="127"/>
                  </a:cubicBezTo>
                  <a:cubicBezTo>
                    <a:pt x="563" y="128"/>
                    <a:pt x="562" y="126"/>
                    <a:pt x="561" y="126"/>
                  </a:cubicBezTo>
                  <a:cubicBezTo>
                    <a:pt x="559" y="126"/>
                    <a:pt x="558" y="129"/>
                    <a:pt x="557" y="130"/>
                  </a:cubicBezTo>
                  <a:cubicBezTo>
                    <a:pt x="555" y="131"/>
                    <a:pt x="555" y="129"/>
                    <a:pt x="555" y="127"/>
                  </a:cubicBezTo>
                  <a:cubicBezTo>
                    <a:pt x="553" y="128"/>
                    <a:pt x="551" y="129"/>
                    <a:pt x="550" y="131"/>
                  </a:cubicBezTo>
                  <a:cubicBezTo>
                    <a:pt x="549" y="133"/>
                    <a:pt x="551" y="134"/>
                    <a:pt x="552" y="136"/>
                  </a:cubicBezTo>
                  <a:cubicBezTo>
                    <a:pt x="555" y="140"/>
                    <a:pt x="550" y="142"/>
                    <a:pt x="550" y="146"/>
                  </a:cubicBezTo>
                  <a:cubicBezTo>
                    <a:pt x="550" y="148"/>
                    <a:pt x="550" y="148"/>
                    <a:pt x="550" y="149"/>
                  </a:cubicBezTo>
                  <a:cubicBezTo>
                    <a:pt x="549" y="150"/>
                    <a:pt x="549" y="150"/>
                    <a:pt x="549" y="151"/>
                  </a:cubicBezTo>
                  <a:cubicBezTo>
                    <a:pt x="548" y="153"/>
                    <a:pt x="550" y="155"/>
                    <a:pt x="550" y="157"/>
                  </a:cubicBezTo>
                  <a:cubicBezTo>
                    <a:pt x="550" y="160"/>
                    <a:pt x="549" y="160"/>
                    <a:pt x="548" y="162"/>
                  </a:cubicBezTo>
                  <a:cubicBezTo>
                    <a:pt x="547" y="164"/>
                    <a:pt x="547" y="166"/>
                    <a:pt x="546" y="168"/>
                  </a:cubicBezTo>
                  <a:cubicBezTo>
                    <a:pt x="545" y="166"/>
                    <a:pt x="544" y="165"/>
                    <a:pt x="541" y="166"/>
                  </a:cubicBezTo>
                  <a:cubicBezTo>
                    <a:pt x="539" y="166"/>
                    <a:pt x="537" y="167"/>
                    <a:pt x="535" y="168"/>
                  </a:cubicBezTo>
                  <a:cubicBezTo>
                    <a:pt x="533" y="169"/>
                    <a:pt x="529" y="169"/>
                    <a:pt x="527" y="171"/>
                  </a:cubicBezTo>
                  <a:cubicBezTo>
                    <a:pt x="527" y="171"/>
                    <a:pt x="523" y="175"/>
                    <a:pt x="523" y="173"/>
                  </a:cubicBezTo>
                  <a:cubicBezTo>
                    <a:pt x="522" y="171"/>
                    <a:pt x="527" y="171"/>
                    <a:pt x="527" y="169"/>
                  </a:cubicBezTo>
                  <a:cubicBezTo>
                    <a:pt x="526" y="166"/>
                    <a:pt x="521" y="169"/>
                    <a:pt x="520" y="169"/>
                  </a:cubicBezTo>
                  <a:cubicBezTo>
                    <a:pt x="518" y="169"/>
                    <a:pt x="516" y="169"/>
                    <a:pt x="514" y="168"/>
                  </a:cubicBezTo>
                  <a:cubicBezTo>
                    <a:pt x="511" y="167"/>
                    <a:pt x="512" y="164"/>
                    <a:pt x="511" y="162"/>
                  </a:cubicBezTo>
                  <a:cubicBezTo>
                    <a:pt x="510" y="159"/>
                    <a:pt x="509" y="157"/>
                    <a:pt x="508" y="154"/>
                  </a:cubicBezTo>
                  <a:cubicBezTo>
                    <a:pt x="507" y="152"/>
                    <a:pt x="506" y="151"/>
                    <a:pt x="504" y="150"/>
                  </a:cubicBezTo>
                  <a:cubicBezTo>
                    <a:pt x="501" y="150"/>
                    <a:pt x="499" y="148"/>
                    <a:pt x="497" y="146"/>
                  </a:cubicBezTo>
                  <a:cubicBezTo>
                    <a:pt x="495" y="144"/>
                    <a:pt x="494" y="143"/>
                    <a:pt x="494" y="140"/>
                  </a:cubicBezTo>
                  <a:cubicBezTo>
                    <a:pt x="494" y="138"/>
                    <a:pt x="494" y="135"/>
                    <a:pt x="496" y="134"/>
                  </a:cubicBezTo>
                  <a:cubicBezTo>
                    <a:pt x="498" y="132"/>
                    <a:pt x="500" y="132"/>
                    <a:pt x="502" y="131"/>
                  </a:cubicBezTo>
                  <a:cubicBezTo>
                    <a:pt x="504" y="129"/>
                    <a:pt x="501" y="126"/>
                    <a:pt x="502" y="124"/>
                  </a:cubicBezTo>
                  <a:cubicBezTo>
                    <a:pt x="502" y="123"/>
                    <a:pt x="506" y="122"/>
                    <a:pt x="508" y="121"/>
                  </a:cubicBezTo>
                  <a:cubicBezTo>
                    <a:pt x="511" y="121"/>
                    <a:pt x="514" y="120"/>
                    <a:pt x="516" y="120"/>
                  </a:cubicBezTo>
                  <a:cubicBezTo>
                    <a:pt x="519" y="120"/>
                    <a:pt x="521" y="118"/>
                    <a:pt x="524" y="119"/>
                  </a:cubicBezTo>
                  <a:cubicBezTo>
                    <a:pt x="525" y="119"/>
                    <a:pt x="528" y="121"/>
                    <a:pt x="529" y="119"/>
                  </a:cubicBezTo>
                  <a:cubicBezTo>
                    <a:pt x="530" y="118"/>
                    <a:pt x="530" y="116"/>
                    <a:pt x="529" y="115"/>
                  </a:cubicBezTo>
                  <a:cubicBezTo>
                    <a:pt x="529" y="112"/>
                    <a:pt x="526" y="111"/>
                    <a:pt x="526" y="108"/>
                  </a:cubicBezTo>
                  <a:cubicBezTo>
                    <a:pt x="526" y="107"/>
                    <a:pt x="526" y="106"/>
                    <a:pt x="526" y="105"/>
                  </a:cubicBezTo>
                  <a:cubicBezTo>
                    <a:pt x="525" y="105"/>
                    <a:pt x="525" y="105"/>
                    <a:pt x="524" y="104"/>
                  </a:cubicBezTo>
                  <a:cubicBezTo>
                    <a:pt x="524" y="103"/>
                    <a:pt x="526" y="103"/>
                    <a:pt x="525" y="102"/>
                  </a:cubicBezTo>
                  <a:cubicBezTo>
                    <a:pt x="525" y="101"/>
                    <a:pt x="524" y="100"/>
                    <a:pt x="523" y="100"/>
                  </a:cubicBezTo>
                  <a:cubicBezTo>
                    <a:pt x="522" y="99"/>
                    <a:pt x="521" y="98"/>
                    <a:pt x="520" y="97"/>
                  </a:cubicBezTo>
                  <a:cubicBezTo>
                    <a:pt x="519" y="97"/>
                    <a:pt x="519" y="96"/>
                    <a:pt x="518" y="95"/>
                  </a:cubicBezTo>
                  <a:cubicBezTo>
                    <a:pt x="518" y="94"/>
                    <a:pt x="517" y="94"/>
                    <a:pt x="516" y="93"/>
                  </a:cubicBezTo>
                  <a:cubicBezTo>
                    <a:pt x="516" y="92"/>
                    <a:pt x="516" y="92"/>
                    <a:pt x="515" y="91"/>
                  </a:cubicBezTo>
                  <a:cubicBezTo>
                    <a:pt x="515" y="90"/>
                    <a:pt x="514" y="89"/>
                    <a:pt x="514" y="88"/>
                  </a:cubicBezTo>
                  <a:cubicBezTo>
                    <a:pt x="514" y="87"/>
                    <a:pt x="515" y="86"/>
                    <a:pt x="515" y="86"/>
                  </a:cubicBezTo>
                  <a:cubicBezTo>
                    <a:pt x="515" y="83"/>
                    <a:pt x="506" y="81"/>
                    <a:pt x="504" y="81"/>
                  </a:cubicBezTo>
                  <a:cubicBezTo>
                    <a:pt x="498" y="80"/>
                    <a:pt x="492" y="80"/>
                    <a:pt x="486" y="81"/>
                  </a:cubicBezTo>
                  <a:cubicBezTo>
                    <a:pt x="480" y="81"/>
                    <a:pt x="476" y="82"/>
                    <a:pt x="472" y="78"/>
                  </a:cubicBezTo>
                  <a:cubicBezTo>
                    <a:pt x="471" y="77"/>
                    <a:pt x="471" y="76"/>
                    <a:pt x="470" y="76"/>
                  </a:cubicBezTo>
                  <a:cubicBezTo>
                    <a:pt x="469" y="76"/>
                    <a:pt x="468" y="76"/>
                    <a:pt x="467" y="75"/>
                  </a:cubicBezTo>
                  <a:cubicBezTo>
                    <a:pt x="466" y="74"/>
                    <a:pt x="466" y="72"/>
                    <a:pt x="463" y="72"/>
                  </a:cubicBezTo>
                  <a:cubicBezTo>
                    <a:pt x="458" y="74"/>
                    <a:pt x="466" y="81"/>
                    <a:pt x="468" y="82"/>
                  </a:cubicBezTo>
                  <a:cubicBezTo>
                    <a:pt x="472" y="85"/>
                    <a:pt x="477" y="88"/>
                    <a:pt x="480" y="93"/>
                  </a:cubicBezTo>
                  <a:cubicBezTo>
                    <a:pt x="481" y="95"/>
                    <a:pt x="480" y="98"/>
                    <a:pt x="480" y="100"/>
                  </a:cubicBezTo>
                  <a:cubicBezTo>
                    <a:pt x="480" y="102"/>
                    <a:pt x="479" y="103"/>
                    <a:pt x="479" y="104"/>
                  </a:cubicBezTo>
                  <a:cubicBezTo>
                    <a:pt x="479" y="105"/>
                    <a:pt x="480" y="107"/>
                    <a:pt x="480" y="108"/>
                  </a:cubicBezTo>
                  <a:cubicBezTo>
                    <a:pt x="481" y="108"/>
                    <a:pt x="482" y="107"/>
                    <a:pt x="483" y="107"/>
                  </a:cubicBezTo>
                  <a:cubicBezTo>
                    <a:pt x="482" y="109"/>
                    <a:pt x="478" y="110"/>
                    <a:pt x="479" y="112"/>
                  </a:cubicBezTo>
                  <a:cubicBezTo>
                    <a:pt x="479" y="115"/>
                    <a:pt x="482" y="113"/>
                    <a:pt x="479" y="115"/>
                  </a:cubicBezTo>
                  <a:cubicBezTo>
                    <a:pt x="478" y="116"/>
                    <a:pt x="478" y="116"/>
                    <a:pt x="478" y="118"/>
                  </a:cubicBezTo>
                  <a:cubicBezTo>
                    <a:pt x="478" y="119"/>
                    <a:pt x="479" y="119"/>
                    <a:pt x="479" y="120"/>
                  </a:cubicBezTo>
                  <a:cubicBezTo>
                    <a:pt x="479" y="121"/>
                    <a:pt x="479" y="121"/>
                    <a:pt x="478" y="122"/>
                  </a:cubicBezTo>
                  <a:cubicBezTo>
                    <a:pt x="478" y="123"/>
                    <a:pt x="478" y="124"/>
                    <a:pt x="478" y="125"/>
                  </a:cubicBezTo>
                  <a:cubicBezTo>
                    <a:pt x="478" y="125"/>
                    <a:pt x="479" y="125"/>
                    <a:pt x="479" y="126"/>
                  </a:cubicBezTo>
                  <a:cubicBezTo>
                    <a:pt x="479" y="127"/>
                    <a:pt x="478" y="127"/>
                    <a:pt x="477" y="127"/>
                  </a:cubicBezTo>
                  <a:cubicBezTo>
                    <a:pt x="475" y="129"/>
                    <a:pt x="474" y="134"/>
                    <a:pt x="473" y="137"/>
                  </a:cubicBezTo>
                  <a:cubicBezTo>
                    <a:pt x="472" y="140"/>
                    <a:pt x="471" y="144"/>
                    <a:pt x="471" y="147"/>
                  </a:cubicBezTo>
                  <a:cubicBezTo>
                    <a:pt x="472" y="149"/>
                    <a:pt x="471" y="151"/>
                    <a:pt x="473" y="152"/>
                  </a:cubicBezTo>
                  <a:cubicBezTo>
                    <a:pt x="474" y="153"/>
                    <a:pt x="475" y="152"/>
                    <a:pt x="476" y="152"/>
                  </a:cubicBezTo>
                  <a:cubicBezTo>
                    <a:pt x="480" y="151"/>
                    <a:pt x="480" y="157"/>
                    <a:pt x="484" y="155"/>
                  </a:cubicBezTo>
                  <a:cubicBezTo>
                    <a:pt x="482" y="158"/>
                    <a:pt x="483" y="159"/>
                    <a:pt x="485" y="161"/>
                  </a:cubicBezTo>
                  <a:cubicBezTo>
                    <a:pt x="486" y="163"/>
                    <a:pt x="487" y="166"/>
                    <a:pt x="486" y="168"/>
                  </a:cubicBezTo>
                  <a:cubicBezTo>
                    <a:pt x="486" y="170"/>
                    <a:pt x="483" y="170"/>
                    <a:pt x="483" y="172"/>
                  </a:cubicBezTo>
                  <a:cubicBezTo>
                    <a:pt x="483" y="173"/>
                    <a:pt x="485" y="174"/>
                    <a:pt x="485" y="175"/>
                  </a:cubicBezTo>
                  <a:cubicBezTo>
                    <a:pt x="485" y="176"/>
                    <a:pt x="486" y="177"/>
                    <a:pt x="487" y="178"/>
                  </a:cubicBezTo>
                  <a:cubicBezTo>
                    <a:pt x="486" y="179"/>
                    <a:pt x="484" y="179"/>
                    <a:pt x="484" y="182"/>
                  </a:cubicBezTo>
                  <a:cubicBezTo>
                    <a:pt x="484" y="184"/>
                    <a:pt x="484" y="185"/>
                    <a:pt x="483" y="186"/>
                  </a:cubicBezTo>
                  <a:cubicBezTo>
                    <a:pt x="481" y="189"/>
                    <a:pt x="479" y="193"/>
                    <a:pt x="478" y="196"/>
                  </a:cubicBezTo>
                  <a:cubicBezTo>
                    <a:pt x="476" y="200"/>
                    <a:pt x="480" y="203"/>
                    <a:pt x="479" y="207"/>
                  </a:cubicBezTo>
                  <a:cubicBezTo>
                    <a:pt x="479" y="208"/>
                    <a:pt x="478" y="208"/>
                    <a:pt x="478" y="209"/>
                  </a:cubicBezTo>
                  <a:cubicBezTo>
                    <a:pt x="479" y="210"/>
                    <a:pt x="479" y="211"/>
                    <a:pt x="479" y="212"/>
                  </a:cubicBezTo>
                  <a:cubicBezTo>
                    <a:pt x="480" y="213"/>
                    <a:pt x="481" y="216"/>
                    <a:pt x="480" y="217"/>
                  </a:cubicBezTo>
                  <a:cubicBezTo>
                    <a:pt x="477" y="214"/>
                    <a:pt x="478" y="210"/>
                    <a:pt x="476" y="207"/>
                  </a:cubicBezTo>
                  <a:cubicBezTo>
                    <a:pt x="475" y="204"/>
                    <a:pt x="473" y="201"/>
                    <a:pt x="470" y="202"/>
                  </a:cubicBezTo>
                  <a:cubicBezTo>
                    <a:pt x="469" y="202"/>
                    <a:pt x="465" y="205"/>
                    <a:pt x="465" y="206"/>
                  </a:cubicBezTo>
                  <a:cubicBezTo>
                    <a:pt x="464" y="207"/>
                    <a:pt x="470" y="210"/>
                    <a:pt x="467" y="212"/>
                  </a:cubicBezTo>
                  <a:cubicBezTo>
                    <a:pt x="467" y="211"/>
                    <a:pt x="466" y="210"/>
                    <a:pt x="465" y="209"/>
                  </a:cubicBezTo>
                  <a:cubicBezTo>
                    <a:pt x="464" y="208"/>
                    <a:pt x="462" y="208"/>
                    <a:pt x="462" y="206"/>
                  </a:cubicBezTo>
                  <a:cubicBezTo>
                    <a:pt x="462" y="204"/>
                    <a:pt x="466" y="201"/>
                    <a:pt x="468" y="201"/>
                  </a:cubicBezTo>
                  <a:cubicBezTo>
                    <a:pt x="469" y="200"/>
                    <a:pt x="470" y="199"/>
                    <a:pt x="470" y="197"/>
                  </a:cubicBezTo>
                  <a:cubicBezTo>
                    <a:pt x="469" y="196"/>
                    <a:pt x="468" y="195"/>
                    <a:pt x="467" y="194"/>
                  </a:cubicBezTo>
                  <a:cubicBezTo>
                    <a:pt x="465" y="193"/>
                    <a:pt x="464" y="194"/>
                    <a:pt x="463" y="193"/>
                  </a:cubicBezTo>
                  <a:cubicBezTo>
                    <a:pt x="463" y="192"/>
                    <a:pt x="463" y="190"/>
                    <a:pt x="463" y="189"/>
                  </a:cubicBezTo>
                  <a:cubicBezTo>
                    <a:pt x="460" y="189"/>
                    <a:pt x="458" y="190"/>
                    <a:pt x="455" y="190"/>
                  </a:cubicBezTo>
                  <a:cubicBezTo>
                    <a:pt x="453" y="190"/>
                    <a:pt x="450" y="191"/>
                    <a:pt x="448" y="191"/>
                  </a:cubicBezTo>
                  <a:cubicBezTo>
                    <a:pt x="448" y="189"/>
                    <a:pt x="451" y="189"/>
                    <a:pt x="450" y="188"/>
                  </a:cubicBezTo>
                  <a:cubicBezTo>
                    <a:pt x="450" y="186"/>
                    <a:pt x="448" y="186"/>
                    <a:pt x="447" y="186"/>
                  </a:cubicBezTo>
                  <a:cubicBezTo>
                    <a:pt x="443" y="184"/>
                    <a:pt x="440" y="183"/>
                    <a:pt x="438" y="187"/>
                  </a:cubicBezTo>
                  <a:cubicBezTo>
                    <a:pt x="437" y="191"/>
                    <a:pt x="436" y="194"/>
                    <a:pt x="434" y="197"/>
                  </a:cubicBezTo>
                  <a:cubicBezTo>
                    <a:pt x="432" y="200"/>
                    <a:pt x="429" y="203"/>
                    <a:pt x="426" y="205"/>
                  </a:cubicBezTo>
                  <a:cubicBezTo>
                    <a:pt x="423" y="207"/>
                    <a:pt x="420" y="209"/>
                    <a:pt x="417" y="210"/>
                  </a:cubicBezTo>
                  <a:cubicBezTo>
                    <a:pt x="414" y="211"/>
                    <a:pt x="412" y="212"/>
                    <a:pt x="410" y="214"/>
                  </a:cubicBezTo>
                  <a:cubicBezTo>
                    <a:pt x="408" y="217"/>
                    <a:pt x="407" y="220"/>
                    <a:pt x="404" y="222"/>
                  </a:cubicBezTo>
                  <a:cubicBezTo>
                    <a:pt x="402" y="224"/>
                    <a:pt x="399" y="226"/>
                    <a:pt x="397" y="228"/>
                  </a:cubicBezTo>
                  <a:cubicBezTo>
                    <a:pt x="393" y="230"/>
                    <a:pt x="394" y="233"/>
                    <a:pt x="393" y="236"/>
                  </a:cubicBezTo>
                  <a:cubicBezTo>
                    <a:pt x="392" y="240"/>
                    <a:pt x="393" y="242"/>
                    <a:pt x="395" y="245"/>
                  </a:cubicBezTo>
                  <a:cubicBezTo>
                    <a:pt x="398" y="247"/>
                    <a:pt x="398" y="251"/>
                    <a:pt x="400" y="254"/>
                  </a:cubicBezTo>
                  <a:cubicBezTo>
                    <a:pt x="402" y="256"/>
                    <a:pt x="404" y="257"/>
                    <a:pt x="405" y="260"/>
                  </a:cubicBezTo>
                  <a:cubicBezTo>
                    <a:pt x="406" y="261"/>
                    <a:pt x="406" y="263"/>
                    <a:pt x="406" y="264"/>
                  </a:cubicBezTo>
                  <a:cubicBezTo>
                    <a:pt x="407" y="266"/>
                    <a:pt x="407" y="267"/>
                    <a:pt x="407" y="268"/>
                  </a:cubicBezTo>
                  <a:cubicBezTo>
                    <a:pt x="407" y="269"/>
                    <a:pt x="407" y="270"/>
                    <a:pt x="407" y="271"/>
                  </a:cubicBezTo>
                  <a:cubicBezTo>
                    <a:pt x="407" y="273"/>
                    <a:pt x="408" y="274"/>
                    <a:pt x="408" y="276"/>
                  </a:cubicBezTo>
                  <a:cubicBezTo>
                    <a:pt x="408" y="278"/>
                    <a:pt x="405" y="279"/>
                    <a:pt x="403" y="278"/>
                  </a:cubicBezTo>
                  <a:cubicBezTo>
                    <a:pt x="400" y="278"/>
                    <a:pt x="399" y="275"/>
                    <a:pt x="397" y="274"/>
                  </a:cubicBezTo>
                  <a:cubicBezTo>
                    <a:pt x="396" y="273"/>
                    <a:pt x="394" y="273"/>
                    <a:pt x="394" y="274"/>
                  </a:cubicBezTo>
                  <a:cubicBezTo>
                    <a:pt x="393" y="275"/>
                    <a:pt x="394" y="275"/>
                    <a:pt x="394" y="275"/>
                  </a:cubicBezTo>
                  <a:cubicBezTo>
                    <a:pt x="395" y="276"/>
                    <a:pt x="395" y="275"/>
                    <a:pt x="395" y="276"/>
                  </a:cubicBezTo>
                  <a:cubicBezTo>
                    <a:pt x="395" y="277"/>
                    <a:pt x="393" y="278"/>
                    <a:pt x="392" y="278"/>
                  </a:cubicBezTo>
                  <a:cubicBezTo>
                    <a:pt x="390" y="278"/>
                    <a:pt x="388" y="276"/>
                    <a:pt x="386" y="275"/>
                  </a:cubicBezTo>
                  <a:cubicBezTo>
                    <a:pt x="384" y="274"/>
                    <a:pt x="381" y="271"/>
                    <a:pt x="379" y="270"/>
                  </a:cubicBezTo>
                  <a:cubicBezTo>
                    <a:pt x="377" y="268"/>
                    <a:pt x="374" y="268"/>
                    <a:pt x="371" y="267"/>
                  </a:cubicBezTo>
                  <a:cubicBezTo>
                    <a:pt x="369" y="266"/>
                    <a:pt x="368" y="264"/>
                    <a:pt x="367" y="266"/>
                  </a:cubicBezTo>
                  <a:cubicBezTo>
                    <a:pt x="367" y="267"/>
                    <a:pt x="368" y="268"/>
                    <a:pt x="367" y="269"/>
                  </a:cubicBezTo>
                  <a:cubicBezTo>
                    <a:pt x="367" y="269"/>
                    <a:pt x="365" y="269"/>
                    <a:pt x="364" y="269"/>
                  </a:cubicBezTo>
                  <a:cubicBezTo>
                    <a:pt x="363" y="269"/>
                    <a:pt x="363" y="270"/>
                    <a:pt x="362" y="271"/>
                  </a:cubicBezTo>
                  <a:cubicBezTo>
                    <a:pt x="362" y="271"/>
                    <a:pt x="361" y="273"/>
                    <a:pt x="360" y="273"/>
                  </a:cubicBezTo>
                  <a:cubicBezTo>
                    <a:pt x="360" y="273"/>
                    <a:pt x="360" y="268"/>
                    <a:pt x="360" y="268"/>
                  </a:cubicBezTo>
                  <a:cubicBezTo>
                    <a:pt x="361" y="266"/>
                    <a:pt x="363" y="267"/>
                    <a:pt x="364" y="266"/>
                  </a:cubicBezTo>
                  <a:cubicBezTo>
                    <a:pt x="365" y="266"/>
                    <a:pt x="367" y="265"/>
                    <a:pt x="366" y="264"/>
                  </a:cubicBezTo>
                  <a:cubicBezTo>
                    <a:pt x="366" y="263"/>
                    <a:pt x="363" y="264"/>
                    <a:pt x="362" y="264"/>
                  </a:cubicBezTo>
                  <a:cubicBezTo>
                    <a:pt x="360" y="264"/>
                    <a:pt x="359" y="262"/>
                    <a:pt x="357" y="261"/>
                  </a:cubicBezTo>
                  <a:cubicBezTo>
                    <a:pt x="355" y="260"/>
                    <a:pt x="355" y="259"/>
                    <a:pt x="354" y="257"/>
                  </a:cubicBezTo>
                  <a:cubicBezTo>
                    <a:pt x="353" y="254"/>
                    <a:pt x="349" y="251"/>
                    <a:pt x="346" y="250"/>
                  </a:cubicBezTo>
                  <a:cubicBezTo>
                    <a:pt x="343" y="249"/>
                    <a:pt x="340" y="246"/>
                    <a:pt x="337" y="248"/>
                  </a:cubicBezTo>
                  <a:cubicBezTo>
                    <a:pt x="335" y="250"/>
                    <a:pt x="337" y="251"/>
                    <a:pt x="336" y="254"/>
                  </a:cubicBezTo>
                  <a:cubicBezTo>
                    <a:pt x="336" y="256"/>
                    <a:pt x="336" y="257"/>
                    <a:pt x="335" y="259"/>
                  </a:cubicBezTo>
                  <a:cubicBezTo>
                    <a:pt x="333" y="260"/>
                    <a:pt x="332" y="260"/>
                    <a:pt x="331" y="260"/>
                  </a:cubicBezTo>
                  <a:cubicBezTo>
                    <a:pt x="330" y="260"/>
                    <a:pt x="330" y="259"/>
                    <a:pt x="329" y="260"/>
                  </a:cubicBezTo>
                  <a:cubicBezTo>
                    <a:pt x="328" y="260"/>
                    <a:pt x="329" y="261"/>
                    <a:pt x="329" y="261"/>
                  </a:cubicBezTo>
                  <a:cubicBezTo>
                    <a:pt x="330" y="263"/>
                    <a:pt x="331" y="262"/>
                    <a:pt x="331" y="265"/>
                  </a:cubicBezTo>
                  <a:cubicBezTo>
                    <a:pt x="331" y="264"/>
                    <a:pt x="330" y="265"/>
                    <a:pt x="330" y="265"/>
                  </a:cubicBezTo>
                  <a:cubicBezTo>
                    <a:pt x="330" y="266"/>
                    <a:pt x="330" y="267"/>
                    <a:pt x="330" y="268"/>
                  </a:cubicBezTo>
                  <a:cubicBezTo>
                    <a:pt x="331" y="269"/>
                    <a:pt x="332" y="269"/>
                    <a:pt x="333" y="270"/>
                  </a:cubicBezTo>
                  <a:cubicBezTo>
                    <a:pt x="334" y="270"/>
                    <a:pt x="335" y="272"/>
                    <a:pt x="335" y="273"/>
                  </a:cubicBezTo>
                  <a:cubicBezTo>
                    <a:pt x="336" y="276"/>
                    <a:pt x="338" y="278"/>
                    <a:pt x="339" y="281"/>
                  </a:cubicBezTo>
                  <a:cubicBezTo>
                    <a:pt x="341" y="283"/>
                    <a:pt x="342" y="285"/>
                    <a:pt x="344" y="285"/>
                  </a:cubicBezTo>
                  <a:cubicBezTo>
                    <a:pt x="345" y="286"/>
                    <a:pt x="348" y="287"/>
                    <a:pt x="349" y="285"/>
                  </a:cubicBezTo>
                  <a:cubicBezTo>
                    <a:pt x="350" y="285"/>
                    <a:pt x="351" y="286"/>
                    <a:pt x="352" y="285"/>
                  </a:cubicBezTo>
                  <a:cubicBezTo>
                    <a:pt x="353" y="285"/>
                    <a:pt x="353" y="283"/>
                    <a:pt x="354" y="282"/>
                  </a:cubicBezTo>
                  <a:cubicBezTo>
                    <a:pt x="355" y="283"/>
                    <a:pt x="355" y="284"/>
                    <a:pt x="355" y="285"/>
                  </a:cubicBezTo>
                  <a:cubicBezTo>
                    <a:pt x="356" y="286"/>
                    <a:pt x="357" y="285"/>
                    <a:pt x="357" y="287"/>
                  </a:cubicBezTo>
                  <a:cubicBezTo>
                    <a:pt x="358" y="288"/>
                    <a:pt x="359" y="289"/>
                    <a:pt x="359" y="290"/>
                  </a:cubicBezTo>
                  <a:cubicBezTo>
                    <a:pt x="359" y="291"/>
                    <a:pt x="357" y="290"/>
                    <a:pt x="357" y="291"/>
                  </a:cubicBezTo>
                  <a:cubicBezTo>
                    <a:pt x="357" y="293"/>
                    <a:pt x="360" y="296"/>
                    <a:pt x="360" y="297"/>
                  </a:cubicBezTo>
                  <a:cubicBezTo>
                    <a:pt x="361" y="300"/>
                    <a:pt x="361" y="302"/>
                    <a:pt x="359" y="304"/>
                  </a:cubicBezTo>
                  <a:cubicBezTo>
                    <a:pt x="358" y="307"/>
                    <a:pt x="356" y="306"/>
                    <a:pt x="354" y="306"/>
                  </a:cubicBezTo>
                  <a:cubicBezTo>
                    <a:pt x="350" y="307"/>
                    <a:pt x="352" y="309"/>
                    <a:pt x="349" y="310"/>
                  </a:cubicBezTo>
                  <a:cubicBezTo>
                    <a:pt x="347" y="312"/>
                    <a:pt x="345" y="311"/>
                    <a:pt x="344" y="309"/>
                  </a:cubicBezTo>
                  <a:cubicBezTo>
                    <a:pt x="342" y="308"/>
                    <a:pt x="341" y="307"/>
                    <a:pt x="339" y="307"/>
                  </a:cubicBezTo>
                  <a:cubicBezTo>
                    <a:pt x="338" y="307"/>
                    <a:pt x="338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7"/>
                    <a:pt x="336" y="306"/>
                  </a:cubicBezTo>
                  <a:cubicBezTo>
                    <a:pt x="336" y="305"/>
                    <a:pt x="334" y="306"/>
                    <a:pt x="333" y="306"/>
                  </a:cubicBezTo>
                  <a:cubicBezTo>
                    <a:pt x="332" y="305"/>
                    <a:pt x="331" y="304"/>
                    <a:pt x="330" y="304"/>
                  </a:cubicBezTo>
                  <a:cubicBezTo>
                    <a:pt x="330" y="304"/>
                    <a:pt x="323" y="301"/>
                    <a:pt x="325" y="300"/>
                  </a:cubicBezTo>
                  <a:cubicBezTo>
                    <a:pt x="325" y="299"/>
                    <a:pt x="324" y="299"/>
                    <a:pt x="324" y="298"/>
                  </a:cubicBezTo>
                  <a:cubicBezTo>
                    <a:pt x="324" y="297"/>
                    <a:pt x="325" y="297"/>
                    <a:pt x="324" y="296"/>
                  </a:cubicBezTo>
                  <a:cubicBezTo>
                    <a:pt x="324" y="295"/>
                    <a:pt x="324" y="295"/>
                    <a:pt x="324" y="294"/>
                  </a:cubicBezTo>
                  <a:cubicBezTo>
                    <a:pt x="323" y="293"/>
                    <a:pt x="322" y="292"/>
                    <a:pt x="322" y="292"/>
                  </a:cubicBezTo>
                  <a:cubicBezTo>
                    <a:pt x="320" y="292"/>
                    <a:pt x="321" y="292"/>
                    <a:pt x="320" y="293"/>
                  </a:cubicBezTo>
                  <a:cubicBezTo>
                    <a:pt x="320" y="293"/>
                    <a:pt x="321" y="294"/>
                    <a:pt x="320" y="294"/>
                  </a:cubicBezTo>
                  <a:cubicBezTo>
                    <a:pt x="319" y="294"/>
                    <a:pt x="319" y="293"/>
                    <a:pt x="319" y="293"/>
                  </a:cubicBezTo>
                  <a:cubicBezTo>
                    <a:pt x="318" y="292"/>
                    <a:pt x="318" y="290"/>
                    <a:pt x="317" y="289"/>
                  </a:cubicBezTo>
                  <a:cubicBezTo>
                    <a:pt x="317" y="288"/>
                    <a:pt x="314" y="283"/>
                    <a:pt x="311" y="285"/>
                  </a:cubicBezTo>
                  <a:cubicBezTo>
                    <a:pt x="312" y="286"/>
                    <a:pt x="311" y="286"/>
                    <a:pt x="312" y="287"/>
                  </a:cubicBezTo>
                  <a:cubicBezTo>
                    <a:pt x="311" y="287"/>
                    <a:pt x="310" y="287"/>
                    <a:pt x="310" y="287"/>
                  </a:cubicBezTo>
                  <a:cubicBezTo>
                    <a:pt x="307" y="288"/>
                    <a:pt x="308" y="289"/>
                    <a:pt x="306" y="287"/>
                  </a:cubicBezTo>
                  <a:cubicBezTo>
                    <a:pt x="305" y="285"/>
                    <a:pt x="304" y="286"/>
                    <a:pt x="303" y="284"/>
                  </a:cubicBezTo>
                  <a:cubicBezTo>
                    <a:pt x="302" y="284"/>
                    <a:pt x="302" y="283"/>
                    <a:pt x="301" y="283"/>
                  </a:cubicBezTo>
                  <a:cubicBezTo>
                    <a:pt x="301" y="282"/>
                    <a:pt x="300" y="282"/>
                    <a:pt x="300" y="282"/>
                  </a:cubicBezTo>
                  <a:cubicBezTo>
                    <a:pt x="299" y="280"/>
                    <a:pt x="300" y="280"/>
                    <a:pt x="298" y="279"/>
                  </a:cubicBezTo>
                  <a:cubicBezTo>
                    <a:pt x="297" y="279"/>
                    <a:pt x="296" y="279"/>
                    <a:pt x="296" y="278"/>
                  </a:cubicBezTo>
                  <a:cubicBezTo>
                    <a:pt x="296" y="277"/>
                    <a:pt x="296" y="278"/>
                    <a:pt x="297" y="277"/>
                  </a:cubicBezTo>
                  <a:cubicBezTo>
                    <a:pt x="297" y="276"/>
                    <a:pt x="300" y="274"/>
                    <a:pt x="298" y="273"/>
                  </a:cubicBezTo>
                  <a:cubicBezTo>
                    <a:pt x="298" y="272"/>
                    <a:pt x="297" y="272"/>
                    <a:pt x="297" y="271"/>
                  </a:cubicBezTo>
                  <a:cubicBezTo>
                    <a:pt x="297" y="271"/>
                    <a:pt x="297" y="270"/>
                    <a:pt x="297" y="270"/>
                  </a:cubicBezTo>
                  <a:cubicBezTo>
                    <a:pt x="296" y="268"/>
                    <a:pt x="296" y="269"/>
                    <a:pt x="297" y="267"/>
                  </a:cubicBezTo>
                  <a:cubicBezTo>
                    <a:pt x="298" y="265"/>
                    <a:pt x="299" y="265"/>
                    <a:pt x="298" y="262"/>
                  </a:cubicBezTo>
                  <a:cubicBezTo>
                    <a:pt x="297" y="261"/>
                    <a:pt x="297" y="260"/>
                    <a:pt x="296" y="259"/>
                  </a:cubicBezTo>
                  <a:cubicBezTo>
                    <a:pt x="296" y="259"/>
                    <a:pt x="295" y="259"/>
                    <a:pt x="295" y="258"/>
                  </a:cubicBezTo>
                  <a:cubicBezTo>
                    <a:pt x="294" y="257"/>
                    <a:pt x="296" y="257"/>
                    <a:pt x="296" y="255"/>
                  </a:cubicBezTo>
                  <a:cubicBezTo>
                    <a:pt x="296" y="255"/>
                    <a:pt x="295" y="254"/>
                    <a:pt x="295" y="254"/>
                  </a:cubicBezTo>
                  <a:cubicBezTo>
                    <a:pt x="295" y="254"/>
                    <a:pt x="295" y="253"/>
                    <a:pt x="295" y="252"/>
                  </a:cubicBezTo>
                  <a:cubicBezTo>
                    <a:pt x="295" y="252"/>
                    <a:pt x="294" y="252"/>
                    <a:pt x="293" y="251"/>
                  </a:cubicBezTo>
                  <a:cubicBezTo>
                    <a:pt x="293" y="250"/>
                    <a:pt x="293" y="249"/>
                    <a:pt x="293" y="249"/>
                  </a:cubicBezTo>
                  <a:cubicBezTo>
                    <a:pt x="294" y="247"/>
                    <a:pt x="293" y="247"/>
                    <a:pt x="292" y="246"/>
                  </a:cubicBezTo>
                  <a:cubicBezTo>
                    <a:pt x="291" y="244"/>
                    <a:pt x="290" y="243"/>
                    <a:pt x="289" y="242"/>
                  </a:cubicBezTo>
                  <a:cubicBezTo>
                    <a:pt x="289" y="241"/>
                    <a:pt x="289" y="240"/>
                    <a:pt x="288" y="240"/>
                  </a:cubicBezTo>
                  <a:cubicBezTo>
                    <a:pt x="287" y="239"/>
                    <a:pt x="287" y="240"/>
                    <a:pt x="286" y="239"/>
                  </a:cubicBezTo>
                  <a:cubicBezTo>
                    <a:pt x="287" y="238"/>
                    <a:pt x="289" y="238"/>
                    <a:pt x="290" y="238"/>
                  </a:cubicBezTo>
                  <a:cubicBezTo>
                    <a:pt x="291" y="235"/>
                    <a:pt x="292" y="236"/>
                    <a:pt x="294" y="236"/>
                  </a:cubicBezTo>
                  <a:cubicBezTo>
                    <a:pt x="294" y="235"/>
                    <a:pt x="293" y="235"/>
                    <a:pt x="294" y="234"/>
                  </a:cubicBezTo>
                  <a:cubicBezTo>
                    <a:pt x="294" y="233"/>
                    <a:pt x="295" y="233"/>
                    <a:pt x="295" y="232"/>
                  </a:cubicBezTo>
                  <a:cubicBezTo>
                    <a:pt x="296" y="231"/>
                    <a:pt x="296" y="229"/>
                    <a:pt x="295" y="227"/>
                  </a:cubicBezTo>
                  <a:cubicBezTo>
                    <a:pt x="295" y="227"/>
                    <a:pt x="294" y="226"/>
                    <a:pt x="294" y="225"/>
                  </a:cubicBezTo>
                  <a:cubicBezTo>
                    <a:pt x="294" y="225"/>
                    <a:pt x="295" y="224"/>
                    <a:pt x="295" y="224"/>
                  </a:cubicBezTo>
                  <a:cubicBezTo>
                    <a:pt x="295" y="223"/>
                    <a:pt x="293" y="223"/>
                    <a:pt x="294" y="221"/>
                  </a:cubicBezTo>
                  <a:cubicBezTo>
                    <a:pt x="295" y="218"/>
                    <a:pt x="299" y="226"/>
                    <a:pt x="299" y="224"/>
                  </a:cubicBezTo>
                  <a:cubicBezTo>
                    <a:pt x="299" y="223"/>
                    <a:pt x="298" y="222"/>
                    <a:pt x="298" y="222"/>
                  </a:cubicBezTo>
                  <a:cubicBezTo>
                    <a:pt x="298" y="221"/>
                    <a:pt x="298" y="220"/>
                    <a:pt x="298" y="219"/>
                  </a:cubicBezTo>
                  <a:cubicBezTo>
                    <a:pt x="298" y="219"/>
                    <a:pt x="297" y="218"/>
                    <a:pt x="297" y="218"/>
                  </a:cubicBezTo>
                  <a:cubicBezTo>
                    <a:pt x="297" y="217"/>
                    <a:pt x="297" y="216"/>
                    <a:pt x="297" y="215"/>
                  </a:cubicBezTo>
                  <a:cubicBezTo>
                    <a:pt x="297" y="214"/>
                    <a:pt x="295" y="214"/>
                    <a:pt x="294" y="213"/>
                  </a:cubicBezTo>
                  <a:cubicBezTo>
                    <a:pt x="294" y="212"/>
                    <a:pt x="295" y="211"/>
                    <a:pt x="294" y="210"/>
                  </a:cubicBezTo>
                  <a:cubicBezTo>
                    <a:pt x="294" y="209"/>
                    <a:pt x="293" y="209"/>
                    <a:pt x="293" y="208"/>
                  </a:cubicBezTo>
                  <a:cubicBezTo>
                    <a:pt x="291" y="206"/>
                    <a:pt x="290" y="205"/>
                    <a:pt x="289" y="204"/>
                  </a:cubicBezTo>
                  <a:cubicBezTo>
                    <a:pt x="287" y="202"/>
                    <a:pt x="285" y="201"/>
                    <a:pt x="284" y="200"/>
                  </a:cubicBezTo>
                  <a:cubicBezTo>
                    <a:pt x="283" y="200"/>
                    <a:pt x="284" y="199"/>
                    <a:pt x="283" y="198"/>
                  </a:cubicBezTo>
                  <a:cubicBezTo>
                    <a:pt x="282" y="198"/>
                    <a:pt x="281" y="199"/>
                    <a:pt x="280" y="199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79" y="199"/>
                    <a:pt x="279" y="199"/>
                    <a:pt x="278" y="198"/>
                  </a:cubicBezTo>
                  <a:cubicBezTo>
                    <a:pt x="277" y="198"/>
                    <a:pt x="278" y="197"/>
                    <a:pt x="277" y="196"/>
                  </a:cubicBezTo>
                  <a:cubicBezTo>
                    <a:pt x="276" y="196"/>
                    <a:pt x="275" y="196"/>
                    <a:pt x="274" y="195"/>
                  </a:cubicBezTo>
                  <a:cubicBezTo>
                    <a:pt x="272" y="195"/>
                    <a:pt x="269" y="195"/>
                    <a:pt x="268" y="194"/>
                  </a:cubicBezTo>
                  <a:cubicBezTo>
                    <a:pt x="269" y="192"/>
                    <a:pt x="272" y="194"/>
                    <a:pt x="274" y="192"/>
                  </a:cubicBezTo>
                  <a:cubicBezTo>
                    <a:pt x="274" y="191"/>
                    <a:pt x="272" y="191"/>
                    <a:pt x="272" y="190"/>
                  </a:cubicBezTo>
                  <a:cubicBezTo>
                    <a:pt x="272" y="190"/>
                    <a:pt x="274" y="190"/>
                    <a:pt x="274" y="190"/>
                  </a:cubicBezTo>
                  <a:cubicBezTo>
                    <a:pt x="275" y="189"/>
                    <a:pt x="275" y="189"/>
                    <a:pt x="274" y="188"/>
                  </a:cubicBezTo>
                  <a:cubicBezTo>
                    <a:pt x="274" y="188"/>
                    <a:pt x="273" y="186"/>
                    <a:pt x="273" y="186"/>
                  </a:cubicBezTo>
                  <a:cubicBezTo>
                    <a:pt x="273" y="186"/>
                    <a:pt x="273" y="187"/>
                    <a:pt x="272" y="187"/>
                  </a:cubicBezTo>
                  <a:cubicBezTo>
                    <a:pt x="271" y="187"/>
                    <a:pt x="269" y="187"/>
                    <a:pt x="268" y="186"/>
                  </a:cubicBezTo>
                  <a:cubicBezTo>
                    <a:pt x="267" y="186"/>
                    <a:pt x="267" y="185"/>
                    <a:pt x="265" y="185"/>
                  </a:cubicBezTo>
                  <a:cubicBezTo>
                    <a:pt x="264" y="185"/>
                    <a:pt x="262" y="185"/>
                    <a:pt x="261" y="184"/>
                  </a:cubicBezTo>
                  <a:cubicBezTo>
                    <a:pt x="261" y="183"/>
                    <a:pt x="266" y="183"/>
                    <a:pt x="267" y="183"/>
                  </a:cubicBezTo>
                  <a:cubicBezTo>
                    <a:pt x="267" y="183"/>
                    <a:pt x="271" y="185"/>
                    <a:pt x="271" y="183"/>
                  </a:cubicBezTo>
                  <a:cubicBezTo>
                    <a:pt x="271" y="181"/>
                    <a:pt x="266" y="181"/>
                    <a:pt x="265" y="181"/>
                  </a:cubicBezTo>
                  <a:cubicBezTo>
                    <a:pt x="263" y="182"/>
                    <a:pt x="260" y="184"/>
                    <a:pt x="259" y="181"/>
                  </a:cubicBezTo>
                  <a:cubicBezTo>
                    <a:pt x="260" y="181"/>
                    <a:pt x="261" y="181"/>
                    <a:pt x="262" y="181"/>
                  </a:cubicBezTo>
                  <a:cubicBezTo>
                    <a:pt x="262" y="180"/>
                    <a:pt x="262" y="180"/>
                    <a:pt x="263" y="179"/>
                  </a:cubicBezTo>
                  <a:cubicBezTo>
                    <a:pt x="264" y="178"/>
                    <a:pt x="265" y="180"/>
                    <a:pt x="267" y="179"/>
                  </a:cubicBezTo>
                  <a:cubicBezTo>
                    <a:pt x="269" y="178"/>
                    <a:pt x="266" y="177"/>
                    <a:pt x="265" y="177"/>
                  </a:cubicBezTo>
                  <a:cubicBezTo>
                    <a:pt x="263" y="177"/>
                    <a:pt x="262" y="177"/>
                    <a:pt x="260" y="176"/>
                  </a:cubicBezTo>
                  <a:cubicBezTo>
                    <a:pt x="260" y="176"/>
                    <a:pt x="258" y="176"/>
                    <a:pt x="258" y="175"/>
                  </a:cubicBezTo>
                  <a:cubicBezTo>
                    <a:pt x="257" y="174"/>
                    <a:pt x="258" y="175"/>
                    <a:pt x="258" y="174"/>
                  </a:cubicBezTo>
                  <a:cubicBezTo>
                    <a:pt x="259" y="173"/>
                    <a:pt x="259" y="173"/>
                    <a:pt x="257" y="172"/>
                  </a:cubicBezTo>
                  <a:cubicBezTo>
                    <a:pt x="254" y="170"/>
                    <a:pt x="254" y="167"/>
                    <a:pt x="249" y="166"/>
                  </a:cubicBezTo>
                  <a:cubicBezTo>
                    <a:pt x="252" y="165"/>
                    <a:pt x="251" y="165"/>
                    <a:pt x="249" y="164"/>
                  </a:cubicBezTo>
                  <a:cubicBezTo>
                    <a:pt x="252" y="163"/>
                    <a:pt x="253" y="161"/>
                    <a:pt x="251" y="160"/>
                  </a:cubicBezTo>
                  <a:cubicBezTo>
                    <a:pt x="250" y="159"/>
                    <a:pt x="249" y="159"/>
                    <a:pt x="249" y="158"/>
                  </a:cubicBezTo>
                  <a:cubicBezTo>
                    <a:pt x="248" y="158"/>
                    <a:pt x="248" y="157"/>
                    <a:pt x="247" y="156"/>
                  </a:cubicBezTo>
                  <a:cubicBezTo>
                    <a:pt x="245" y="155"/>
                    <a:pt x="244" y="155"/>
                    <a:pt x="242" y="155"/>
                  </a:cubicBezTo>
                  <a:cubicBezTo>
                    <a:pt x="241" y="155"/>
                    <a:pt x="239" y="155"/>
                    <a:pt x="239" y="153"/>
                  </a:cubicBezTo>
                  <a:cubicBezTo>
                    <a:pt x="240" y="152"/>
                    <a:pt x="243" y="153"/>
                    <a:pt x="244" y="153"/>
                  </a:cubicBezTo>
                  <a:cubicBezTo>
                    <a:pt x="247" y="154"/>
                    <a:pt x="248" y="153"/>
                    <a:pt x="250" y="154"/>
                  </a:cubicBezTo>
                  <a:cubicBezTo>
                    <a:pt x="252" y="154"/>
                    <a:pt x="253" y="155"/>
                    <a:pt x="255" y="155"/>
                  </a:cubicBezTo>
                  <a:cubicBezTo>
                    <a:pt x="256" y="156"/>
                    <a:pt x="259" y="155"/>
                    <a:pt x="260" y="156"/>
                  </a:cubicBezTo>
                  <a:cubicBezTo>
                    <a:pt x="262" y="157"/>
                    <a:pt x="256" y="158"/>
                    <a:pt x="256" y="160"/>
                  </a:cubicBezTo>
                  <a:cubicBezTo>
                    <a:pt x="256" y="163"/>
                    <a:pt x="262" y="167"/>
                    <a:pt x="264" y="169"/>
                  </a:cubicBezTo>
                  <a:cubicBezTo>
                    <a:pt x="265" y="170"/>
                    <a:pt x="270" y="177"/>
                    <a:pt x="272" y="174"/>
                  </a:cubicBezTo>
                  <a:cubicBezTo>
                    <a:pt x="273" y="173"/>
                    <a:pt x="270" y="170"/>
                    <a:pt x="273" y="170"/>
                  </a:cubicBezTo>
                  <a:cubicBezTo>
                    <a:pt x="274" y="170"/>
                    <a:pt x="276" y="172"/>
                    <a:pt x="276" y="173"/>
                  </a:cubicBezTo>
                  <a:cubicBezTo>
                    <a:pt x="277" y="174"/>
                    <a:pt x="276" y="175"/>
                    <a:pt x="278" y="176"/>
                  </a:cubicBezTo>
                  <a:cubicBezTo>
                    <a:pt x="279" y="176"/>
                    <a:pt x="280" y="177"/>
                    <a:pt x="282" y="176"/>
                  </a:cubicBezTo>
                  <a:cubicBezTo>
                    <a:pt x="282" y="175"/>
                    <a:pt x="281" y="173"/>
                    <a:pt x="283" y="172"/>
                  </a:cubicBezTo>
                  <a:cubicBezTo>
                    <a:pt x="283" y="172"/>
                    <a:pt x="283" y="174"/>
                    <a:pt x="283" y="175"/>
                  </a:cubicBezTo>
                  <a:cubicBezTo>
                    <a:pt x="283" y="176"/>
                    <a:pt x="284" y="176"/>
                    <a:pt x="285" y="177"/>
                  </a:cubicBezTo>
                  <a:cubicBezTo>
                    <a:pt x="287" y="177"/>
                    <a:pt x="290" y="177"/>
                    <a:pt x="291" y="179"/>
                  </a:cubicBezTo>
                  <a:cubicBezTo>
                    <a:pt x="290" y="179"/>
                    <a:pt x="288" y="179"/>
                    <a:pt x="288" y="180"/>
                  </a:cubicBezTo>
                  <a:cubicBezTo>
                    <a:pt x="288" y="181"/>
                    <a:pt x="289" y="183"/>
                    <a:pt x="290" y="184"/>
                  </a:cubicBezTo>
                  <a:cubicBezTo>
                    <a:pt x="292" y="185"/>
                    <a:pt x="293" y="182"/>
                    <a:pt x="295" y="181"/>
                  </a:cubicBezTo>
                  <a:cubicBezTo>
                    <a:pt x="298" y="179"/>
                    <a:pt x="300" y="183"/>
                    <a:pt x="302" y="185"/>
                  </a:cubicBezTo>
                  <a:cubicBezTo>
                    <a:pt x="305" y="187"/>
                    <a:pt x="308" y="190"/>
                    <a:pt x="311" y="191"/>
                  </a:cubicBezTo>
                  <a:cubicBezTo>
                    <a:pt x="317" y="193"/>
                    <a:pt x="324" y="196"/>
                    <a:pt x="330" y="196"/>
                  </a:cubicBezTo>
                  <a:cubicBezTo>
                    <a:pt x="336" y="196"/>
                    <a:pt x="343" y="197"/>
                    <a:pt x="348" y="201"/>
                  </a:cubicBezTo>
                  <a:cubicBezTo>
                    <a:pt x="351" y="203"/>
                    <a:pt x="352" y="204"/>
                    <a:pt x="355" y="205"/>
                  </a:cubicBezTo>
                  <a:cubicBezTo>
                    <a:pt x="359" y="206"/>
                    <a:pt x="362" y="206"/>
                    <a:pt x="365" y="207"/>
                  </a:cubicBezTo>
                  <a:cubicBezTo>
                    <a:pt x="369" y="207"/>
                    <a:pt x="371" y="207"/>
                    <a:pt x="375" y="205"/>
                  </a:cubicBezTo>
                  <a:cubicBezTo>
                    <a:pt x="378" y="204"/>
                    <a:pt x="381" y="205"/>
                    <a:pt x="384" y="204"/>
                  </a:cubicBezTo>
                  <a:cubicBezTo>
                    <a:pt x="386" y="203"/>
                    <a:pt x="388" y="201"/>
                    <a:pt x="391" y="200"/>
                  </a:cubicBezTo>
                  <a:cubicBezTo>
                    <a:pt x="393" y="199"/>
                    <a:pt x="396" y="198"/>
                    <a:pt x="398" y="197"/>
                  </a:cubicBezTo>
                  <a:cubicBezTo>
                    <a:pt x="400" y="196"/>
                    <a:pt x="402" y="193"/>
                    <a:pt x="404" y="191"/>
                  </a:cubicBezTo>
                  <a:cubicBezTo>
                    <a:pt x="405" y="191"/>
                    <a:pt x="406" y="191"/>
                    <a:pt x="407" y="190"/>
                  </a:cubicBezTo>
                  <a:cubicBezTo>
                    <a:pt x="408" y="190"/>
                    <a:pt x="409" y="188"/>
                    <a:pt x="409" y="188"/>
                  </a:cubicBezTo>
                  <a:cubicBezTo>
                    <a:pt x="410" y="187"/>
                    <a:pt x="410" y="186"/>
                    <a:pt x="410" y="185"/>
                  </a:cubicBezTo>
                  <a:cubicBezTo>
                    <a:pt x="411" y="185"/>
                    <a:pt x="412" y="184"/>
                    <a:pt x="412" y="183"/>
                  </a:cubicBezTo>
                  <a:cubicBezTo>
                    <a:pt x="412" y="182"/>
                    <a:pt x="412" y="182"/>
                    <a:pt x="413" y="180"/>
                  </a:cubicBezTo>
                  <a:cubicBezTo>
                    <a:pt x="414" y="179"/>
                    <a:pt x="415" y="179"/>
                    <a:pt x="416" y="177"/>
                  </a:cubicBezTo>
                  <a:cubicBezTo>
                    <a:pt x="418" y="175"/>
                    <a:pt x="420" y="172"/>
                    <a:pt x="421" y="169"/>
                  </a:cubicBezTo>
                  <a:cubicBezTo>
                    <a:pt x="422" y="168"/>
                    <a:pt x="423" y="166"/>
                    <a:pt x="423" y="164"/>
                  </a:cubicBezTo>
                  <a:cubicBezTo>
                    <a:pt x="423" y="163"/>
                    <a:pt x="423" y="162"/>
                    <a:pt x="423" y="161"/>
                  </a:cubicBezTo>
                  <a:cubicBezTo>
                    <a:pt x="424" y="160"/>
                    <a:pt x="425" y="156"/>
                    <a:pt x="425" y="155"/>
                  </a:cubicBezTo>
                  <a:cubicBezTo>
                    <a:pt x="425" y="154"/>
                    <a:pt x="424" y="154"/>
                    <a:pt x="424" y="153"/>
                  </a:cubicBezTo>
                  <a:cubicBezTo>
                    <a:pt x="424" y="153"/>
                    <a:pt x="425" y="152"/>
                    <a:pt x="425" y="152"/>
                  </a:cubicBezTo>
                  <a:cubicBezTo>
                    <a:pt x="425" y="152"/>
                    <a:pt x="424" y="150"/>
                    <a:pt x="424" y="150"/>
                  </a:cubicBezTo>
                  <a:cubicBezTo>
                    <a:pt x="423" y="150"/>
                    <a:pt x="423" y="150"/>
                    <a:pt x="423" y="151"/>
                  </a:cubicBezTo>
                  <a:cubicBezTo>
                    <a:pt x="417" y="150"/>
                    <a:pt x="422" y="143"/>
                    <a:pt x="420" y="139"/>
                  </a:cubicBezTo>
                  <a:cubicBezTo>
                    <a:pt x="419" y="138"/>
                    <a:pt x="418" y="138"/>
                    <a:pt x="418" y="136"/>
                  </a:cubicBezTo>
                  <a:cubicBezTo>
                    <a:pt x="418" y="135"/>
                    <a:pt x="418" y="134"/>
                    <a:pt x="418" y="133"/>
                  </a:cubicBezTo>
                  <a:cubicBezTo>
                    <a:pt x="418" y="132"/>
                    <a:pt x="418" y="131"/>
                    <a:pt x="418" y="130"/>
                  </a:cubicBezTo>
                  <a:cubicBezTo>
                    <a:pt x="419" y="129"/>
                    <a:pt x="418" y="125"/>
                    <a:pt x="417" y="124"/>
                  </a:cubicBezTo>
                  <a:cubicBezTo>
                    <a:pt x="416" y="123"/>
                    <a:pt x="415" y="125"/>
                    <a:pt x="414" y="124"/>
                  </a:cubicBezTo>
                  <a:cubicBezTo>
                    <a:pt x="411" y="124"/>
                    <a:pt x="412" y="118"/>
                    <a:pt x="410" y="120"/>
                  </a:cubicBezTo>
                  <a:cubicBezTo>
                    <a:pt x="408" y="120"/>
                    <a:pt x="410" y="122"/>
                    <a:pt x="408" y="123"/>
                  </a:cubicBezTo>
                  <a:cubicBezTo>
                    <a:pt x="407" y="123"/>
                    <a:pt x="405" y="121"/>
                    <a:pt x="405" y="120"/>
                  </a:cubicBezTo>
                  <a:cubicBezTo>
                    <a:pt x="404" y="118"/>
                    <a:pt x="406" y="119"/>
                    <a:pt x="407" y="117"/>
                  </a:cubicBezTo>
                  <a:cubicBezTo>
                    <a:pt x="407" y="116"/>
                    <a:pt x="403" y="113"/>
                    <a:pt x="402" y="112"/>
                  </a:cubicBezTo>
                  <a:cubicBezTo>
                    <a:pt x="400" y="111"/>
                    <a:pt x="398" y="109"/>
                    <a:pt x="397" y="107"/>
                  </a:cubicBezTo>
                  <a:cubicBezTo>
                    <a:pt x="397" y="105"/>
                    <a:pt x="397" y="103"/>
                    <a:pt x="395" y="102"/>
                  </a:cubicBezTo>
                  <a:cubicBezTo>
                    <a:pt x="394" y="100"/>
                    <a:pt x="392" y="101"/>
                    <a:pt x="393" y="103"/>
                  </a:cubicBezTo>
                  <a:cubicBezTo>
                    <a:pt x="393" y="104"/>
                    <a:pt x="394" y="104"/>
                    <a:pt x="394" y="105"/>
                  </a:cubicBezTo>
                  <a:cubicBezTo>
                    <a:pt x="395" y="106"/>
                    <a:pt x="395" y="107"/>
                    <a:pt x="395" y="108"/>
                  </a:cubicBezTo>
                  <a:cubicBezTo>
                    <a:pt x="392" y="107"/>
                    <a:pt x="389" y="107"/>
                    <a:pt x="387" y="104"/>
                  </a:cubicBezTo>
                  <a:cubicBezTo>
                    <a:pt x="386" y="103"/>
                    <a:pt x="384" y="102"/>
                    <a:pt x="383" y="101"/>
                  </a:cubicBezTo>
                  <a:cubicBezTo>
                    <a:pt x="382" y="99"/>
                    <a:pt x="381" y="98"/>
                    <a:pt x="379" y="97"/>
                  </a:cubicBezTo>
                  <a:cubicBezTo>
                    <a:pt x="379" y="97"/>
                    <a:pt x="379" y="97"/>
                    <a:pt x="378" y="97"/>
                  </a:cubicBezTo>
                  <a:cubicBezTo>
                    <a:pt x="378" y="96"/>
                    <a:pt x="378" y="95"/>
                    <a:pt x="377" y="95"/>
                  </a:cubicBezTo>
                  <a:cubicBezTo>
                    <a:pt x="377" y="94"/>
                    <a:pt x="376" y="94"/>
                    <a:pt x="376" y="93"/>
                  </a:cubicBezTo>
                  <a:cubicBezTo>
                    <a:pt x="375" y="93"/>
                    <a:pt x="374" y="92"/>
                    <a:pt x="374" y="92"/>
                  </a:cubicBezTo>
                  <a:cubicBezTo>
                    <a:pt x="373" y="91"/>
                    <a:pt x="374" y="90"/>
                    <a:pt x="373" y="90"/>
                  </a:cubicBezTo>
                  <a:cubicBezTo>
                    <a:pt x="372" y="90"/>
                    <a:pt x="370" y="90"/>
                    <a:pt x="371" y="92"/>
                  </a:cubicBezTo>
                  <a:cubicBezTo>
                    <a:pt x="371" y="93"/>
                    <a:pt x="374" y="92"/>
                    <a:pt x="373" y="94"/>
                  </a:cubicBezTo>
                  <a:cubicBezTo>
                    <a:pt x="372" y="94"/>
                    <a:pt x="371" y="93"/>
                    <a:pt x="370" y="92"/>
                  </a:cubicBezTo>
                  <a:cubicBezTo>
                    <a:pt x="368" y="91"/>
                    <a:pt x="367" y="92"/>
                    <a:pt x="367" y="90"/>
                  </a:cubicBezTo>
                  <a:cubicBezTo>
                    <a:pt x="366" y="89"/>
                    <a:pt x="366" y="88"/>
                    <a:pt x="365" y="87"/>
                  </a:cubicBezTo>
                  <a:cubicBezTo>
                    <a:pt x="364" y="86"/>
                    <a:pt x="364" y="85"/>
                    <a:pt x="363" y="84"/>
                  </a:cubicBezTo>
                  <a:cubicBezTo>
                    <a:pt x="362" y="83"/>
                    <a:pt x="361" y="83"/>
                    <a:pt x="360" y="82"/>
                  </a:cubicBezTo>
                  <a:cubicBezTo>
                    <a:pt x="359" y="81"/>
                    <a:pt x="359" y="80"/>
                    <a:pt x="358" y="78"/>
                  </a:cubicBezTo>
                  <a:cubicBezTo>
                    <a:pt x="356" y="76"/>
                    <a:pt x="354" y="73"/>
                    <a:pt x="352" y="71"/>
                  </a:cubicBezTo>
                  <a:cubicBezTo>
                    <a:pt x="349" y="70"/>
                    <a:pt x="347" y="70"/>
                    <a:pt x="345" y="68"/>
                  </a:cubicBezTo>
                  <a:cubicBezTo>
                    <a:pt x="344" y="66"/>
                    <a:pt x="344" y="66"/>
                    <a:pt x="342" y="65"/>
                  </a:cubicBezTo>
                  <a:cubicBezTo>
                    <a:pt x="341" y="64"/>
                    <a:pt x="340" y="63"/>
                    <a:pt x="339" y="61"/>
                  </a:cubicBezTo>
                  <a:cubicBezTo>
                    <a:pt x="338" y="60"/>
                    <a:pt x="337" y="60"/>
                    <a:pt x="336" y="59"/>
                  </a:cubicBezTo>
                  <a:cubicBezTo>
                    <a:pt x="334" y="59"/>
                    <a:pt x="334" y="57"/>
                    <a:pt x="333" y="56"/>
                  </a:cubicBezTo>
                  <a:cubicBezTo>
                    <a:pt x="330" y="55"/>
                    <a:pt x="327" y="55"/>
                    <a:pt x="326" y="53"/>
                  </a:cubicBezTo>
                  <a:cubicBezTo>
                    <a:pt x="325" y="52"/>
                    <a:pt x="325" y="51"/>
                    <a:pt x="324" y="50"/>
                  </a:cubicBezTo>
                  <a:cubicBezTo>
                    <a:pt x="324" y="50"/>
                    <a:pt x="322" y="50"/>
                    <a:pt x="322" y="49"/>
                  </a:cubicBezTo>
                  <a:cubicBezTo>
                    <a:pt x="320" y="49"/>
                    <a:pt x="319" y="47"/>
                    <a:pt x="318" y="46"/>
                  </a:cubicBezTo>
                  <a:cubicBezTo>
                    <a:pt x="315" y="45"/>
                    <a:pt x="313" y="45"/>
                    <a:pt x="310" y="43"/>
                  </a:cubicBezTo>
                  <a:cubicBezTo>
                    <a:pt x="309" y="42"/>
                    <a:pt x="305" y="40"/>
                    <a:pt x="303" y="42"/>
                  </a:cubicBezTo>
                  <a:cubicBezTo>
                    <a:pt x="303" y="42"/>
                    <a:pt x="306" y="47"/>
                    <a:pt x="304" y="46"/>
                  </a:cubicBezTo>
                  <a:cubicBezTo>
                    <a:pt x="303" y="46"/>
                    <a:pt x="303" y="45"/>
                    <a:pt x="302" y="45"/>
                  </a:cubicBezTo>
                  <a:cubicBezTo>
                    <a:pt x="301" y="45"/>
                    <a:pt x="301" y="45"/>
                    <a:pt x="300" y="46"/>
                  </a:cubicBezTo>
                  <a:cubicBezTo>
                    <a:pt x="299" y="45"/>
                    <a:pt x="300" y="44"/>
                    <a:pt x="298" y="44"/>
                  </a:cubicBezTo>
                  <a:cubicBezTo>
                    <a:pt x="298" y="44"/>
                    <a:pt x="297" y="44"/>
                    <a:pt x="296" y="44"/>
                  </a:cubicBezTo>
                  <a:cubicBezTo>
                    <a:pt x="294" y="43"/>
                    <a:pt x="293" y="42"/>
                    <a:pt x="292" y="41"/>
                  </a:cubicBezTo>
                  <a:cubicBezTo>
                    <a:pt x="291" y="41"/>
                    <a:pt x="290" y="41"/>
                    <a:pt x="289" y="41"/>
                  </a:cubicBezTo>
                  <a:cubicBezTo>
                    <a:pt x="288" y="40"/>
                    <a:pt x="288" y="39"/>
                    <a:pt x="286" y="39"/>
                  </a:cubicBezTo>
                  <a:cubicBezTo>
                    <a:pt x="285" y="39"/>
                    <a:pt x="283" y="39"/>
                    <a:pt x="281" y="39"/>
                  </a:cubicBezTo>
                  <a:cubicBezTo>
                    <a:pt x="280" y="39"/>
                    <a:pt x="279" y="38"/>
                    <a:pt x="279" y="38"/>
                  </a:cubicBezTo>
                  <a:cubicBezTo>
                    <a:pt x="278" y="38"/>
                    <a:pt x="278" y="39"/>
                    <a:pt x="277" y="39"/>
                  </a:cubicBezTo>
                  <a:cubicBezTo>
                    <a:pt x="276" y="40"/>
                    <a:pt x="276" y="39"/>
                    <a:pt x="275" y="39"/>
                  </a:cubicBezTo>
                  <a:cubicBezTo>
                    <a:pt x="274" y="38"/>
                    <a:pt x="275" y="38"/>
                    <a:pt x="274" y="38"/>
                  </a:cubicBezTo>
                  <a:cubicBezTo>
                    <a:pt x="272" y="39"/>
                    <a:pt x="273" y="42"/>
                    <a:pt x="273" y="44"/>
                  </a:cubicBezTo>
                  <a:cubicBezTo>
                    <a:pt x="273" y="46"/>
                    <a:pt x="272" y="47"/>
                    <a:pt x="271" y="49"/>
                  </a:cubicBezTo>
                  <a:cubicBezTo>
                    <a:pt x="270" y="51"/>
                    <a:pt x="269" y="52"/>
                    <a:pt x="266" y="53"/>
                  </a:cubicBezTo>
                  <a:cubicBezTo>
                    <a:pt x="265" y="53"/>
                    <a:pt x="263" y="53"/>
                    <a:pt x="262" y="54"/>
                  </a:cubicBezTo>
                  <a:cubicBezTo>
                    <a:pt x="262" y="55"/>
                    <a:pt x="261" y="61"/>
                    <a:pt x="261" y="57"/>
                  </a:cubicBezTo>
                  <a:cubicBezTo>
                    <a:pt x="260" y="53"/>
                    <a:pt x="263" y="52"/>
                    <a:pt x="266" y="50"/>
                  </a:cubicBezTo>
                  <a:cubicBezTo>
                    <a:pt x="267" y="49"/>
                    <a:pt x="269" y="48"/>
                    <a:pt x="270" y="47"/>
                  </a:cubicBezTo>
                  <a:cubicBezTo>
                    <a:pt x="272" y="44"/>
                    <a:pt x="270" y="45"/>
                    <a:pt x="269" y="45"/>
                  </a:cubicBezTo>
                  <a:cubicBezTo>
                    <a:pt x="269" y="45"/>
                    <a:pt x="269" y="44"/>
                    <a:pt x="269" y="44"/>
                  </a:cubicBezTo>
                  <a:cubicBezTo>
                    <a:pt x="268" y="44"/>
                    <a:pt x="268" y="44"/>
                    <a:pt x="267" y="44"/>
                  </a:cubicBezTo>
                  <a:cubicBezTo>
                    <a:pt x="268" y="42"/>
                    <a:pt x="272" y="41"/>
                    <a:pt x="268" y="41"/>
                  </a:cubicBezTo>
                  <a:cubicBezTo>
                    <a:pt x="265" y="41"/>
                    <a:pt x="266" y="40"/>
                    <a:pt x="268" y="39"/>
                  </a:cubicBezTo>
                  <a:cubicBezTo>
                    <a:pt x="269" y="39"/>
                    <a:pt x="270" y="38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5"/>
                    <a:pt x="270" y="35"/>
                    <a:pt x="270" y="34"/>
                  </a:cubicBezTo>
                  <a:cubicBezTo>
                    <a:pt x="271" y="31"/>
                    <a:pt x="267" y="33"/>
                    <a:pt x="265" y="33"/>
                  </a:cubicBezTo>
                  <a:cubicBezTo>
                    <a:pt x="264" y="34"/>
                    <a:pt x="262" y="34"/>
                    <a:pt x="261" y="35"/>
                  </a:cubicBezTo>
                  <a:cubicBezTo>
                    <a:pt x="260" y="36"/>
                    <a:pt x="260" y="37"/>
                    <a:pt x="260" y="38"/>
                  </a:cubicBezTo>
                  <a:cubicBezTo>
                    <a:pt x="259" y="39"/>
                    <a:pt x="258" y="40"/>
                    <a:pt x="257" y="40"/>
                  </a:cubicBezTo>
                  <a:cubicBezTo>
                    <a:pt x="257" y="39"/>
                    <a:pt x="258" y="37"/>
                    <a:pt x="258" y="36"/>
                  </a:cubicBezTo>
                  <a:cubicBezTo>
                    <a:pt x="259" y="36"/>
                    <a:pt x="262" y="31"/>
                    <a:pt x="262" y="31"/>
                  </a:cubicBezTo>
                  <a:cubicBezTo>
                    <a:pt x="261" y="30"/>
                    <a:pt x="257" y="33"/>
                    <a:pt x="256" y="33"/>
                  </a:cubicBezTo>
                  <a:cubicBezTo>
                    <a:pt x="256" y="32"/>
                    <a:pt x="258" y="31"/>
                    <a:pt x="258" y="30"/>
                  </a:cubicBezTo>
                  <a:cubicBezTo>
                    <a:pt x="257" y="29"/>
                    <a:pt x="256" y="29"/>
                    <a:pt x="255" y="29"/>
                  </a:cubicBezTo>
                  <a:cubicBezTo>
                    <a:pt x="251" y="30"/>
                    <a:pt x="249" y="33"/>
                    <a:pt x="245" y="33"/>
                  </a:cubicBezTo>
                  <a:cubicBezTo>
                    <a:pt x="246" y="31"/>
                    <a:pt x="248" y="31"/>
                    <a:pt x="250" y="30"/>
                  </a:cubicBezTo>
                  <a:cubicBezTo>
                    <a:pt x="251" y="28"/>
                    <a:pt x="250" y="28"/>
                    <a:pt x="250" y="26"/>
                  </a:cubicBezTo>
                  <a:cubicBezTo>
                    <a:pt x="250" y="26"/>
                    <a:pt x="250" y="25"/>
                    <a:pt x="249" y="24"/>
                  </a:cubicBezTo>
                  <a:cubicBezTo>
                    <a:pt x="249" y="24"/>
                    <a:pt x="247" y="24"/>
                    <a:pt x="246" y="24"/>
                  </a:cubicBezTo>
                  <a:cubicBezTo>
                    <a:pt x="245" y="24"/>
                    <a:pt x="243" y="23"/>
                    <a:pt x="242" y="25"/>
                  </a:cubicBezTo>
                  <a:cubicBezTo>
                    <a:pt x="242" y="24"/>
                    <a:pt x="243" y="23"/>
                    <a:pt x="243" y="22"/>
                  </a:cubicBezTo>
                  <a:cubicBezTo>
                    <a:pt x="242" y="21"/>
                    <a:pt x="241" y="21"/>
                    <a:pt x="241" y="20"/>
                  </a:cubicBezTo>
                  <a:cubicBezTo>
                    <a:pt x="242" y="20"/>
                    <a:pt x="243" y="20"/>
                    <a:pt x="243" y="19"/>
                  </a:cubicBezTo>
                  <a:cubicBezTo>
                    <a:pt x="243" y="18"/>
                    <a:pt x="243" y="17"/>
                    <a:pt x="243" y="17"/>
                  </a:cubicBezTo>
                  <a:cubicBezTo>
                    <a:pt x="244" y="14"/>
                    <a:pt x="244" y="16"/>
                    <a:pt x="245" y="17"/>
                  </a:cubicBezTo>
                  <a:cubicBezTo>
                    <a:pt x="246" y="19"/>
                    <a:pt x="246" y="20"/>
                    <a:pt x="248" y="21"/>
                  </a:cubicBezTo>
                  <a:cubicBezTo>
                    <a:pt x="251" y="21"/>
                    <a:pt x="253" y="22"/>
                    <a:pt x="255" y="23"/>
                  </a:cubicBezTo>
                  <a:cubicBezTo>
                    <a:pt x="258" y="24"/>
                    <a:pt x="259" y="24"/>
                    <a:pt x="261" y="23"/>
                  </a:cubicBezTo>
                  <a:cubicBezTo>
                    <a:pt x="263" y="21"/>
                    <a:pt x="263" y="21"/>
                    <a:pt x="263" y="18"/>
                  </a:cubicBezTo>
                  <a:cubicBezTo>
                    <a:pt x="264" y="16"/>
                    <a:pt x="263" y="15"/>
                    <a:pt x="261" y="14"/>
                  </a:cubicBezTo>
                  <a:cubicBezTo>
                    <a:pt x="260" y="14"/>
                    <a:pt x="259" y="13"/>
                    <a:pt x="258" y="13"/>
                  </a:cubicBezTo>
                  <a:cubicBezTo>
                    <a:pt x="256" y="12"/>
                    <a:pt x="256" y="13"/>
                    <a:pt x="255" y="13"/>
                  </a:cubicBezTo>
                  <a:cubicBezTo>
                    <a:pt x="252" y="13"/>
                    <a:pt x="252" y="10"/>
                    <a:pt x="250" y="9"/>
                  </a:cubicBezTo>
                  <a:cubicBezTo>
                    <a:pt x="249" y="8"/>
                    <a:pt x="247" y="8"/>
                    <a:pt x="246" y="7"/>
                  </a:cubicBezTo>
                  <a:cubicBezTo>
                    <a:pt x="245" y="6"/>
                    <a:pt x="241" y="0"/>
                    <a:pt x="240" y="4"/>
                  </a:cubicBezTo>
                  <a:cubicBezTo>
                    <a:pt x="240" y="6"/>
                    <a:pt x="245" y="11"/>
                    <a:pt x="243" y="13"/>
                  </a:cubicBezTo>
                  <a:cubicBezTo>
                    <a:pt x="241" y="16"/>
                    <a:pt x="240" y="7"/>
                    <a:pt x="237" y="10"/>
                  </a:cubicBezTo>
                  <a:cubicBezTo>
                    <a:pt x="235" y="12"/>
                    <a:pt x="240" y="19"/>
                    <a:pt x="236" y="18"/>
                  </a:cubicBezTo>
                  <a:cubicBezTo>
                    <a:pt x="234" y="18"/>
                    <a:pt x="232" y="17"/>
                    <a:pt x="231" y="18"/>
                  </a:cubicBezTo>
                  <a:cubicBezTo>
                    <a:pt x="231" y="19"/>
                    <a:pt x="231" y="20"/>
                    <a:pt x="230" y="21"/>
                  </a:cubicBezTo>
                  <a:cubicBezTo>
                    <a:pt x="230" y="21"/>
                    <a:pt x="229" y="21"/>
                    <a:pt x="228" y="22"/>
                  </a:cubicBezTo>
                  <a:cubicBezTo>
                    <a:pt x="228" y="20"/>
                    <a:pt x="230" y="18"/>
                    <a:pt x="230" y="17"/>
                  </a:cubicBezTo>
                  <a:cubicBezTo>
                    <a:pt x="229" y="16"/>
                    <a:pt x="227" y="15"/>
                    <a:pt x="227" y="14"/>
                  </a:cubicBezTo>
                  <a:cubicBezTo>
                    <a:pt x="226" y="14"/>
                    <a:pt x="224" y="13"/>
                    <a:pt x="223" y="13"/>
                  </a:cubicBezTo>
                  <a:cubicBezTo>
                    <a:pt x="222" y="13"/>
                    <a:pt x="220" y="12"/>
                    <a:pt x="219" y="12"/>
                  </a:cubicBezTo>
                  <a:cubicBezTo>
                    <a:pt x="219" y="15"/>
                    <a:pt x="220" y="18"/>
                    <a:pt x="221" y="22"/>
                  </a:cubicBezTo>
                  <a:cubicBezTo>
                    <a:pt x="221" y="24"/>
                    <a:pt x="221" y="26"/>
                    <a:pt x="219" y="27"/>
                  </a:cubicBezTo>
                  <a:cubicBezTo>
                    <a:pt x="218" y="28"/>
                    <a:pt x="215" y="28"/>
                    <a:pt x="214" y="27"/>
                  </a:cubicBezTo>
                  <a:cubicBezTo>
                    <a:pt x="211" y="26"/>
                    <a:pt x="212" y="25"/>
                    <a:pt x="211" y="23"/>
                  </a:cubicBezTo>
                  <a:cubicBezTo>
                    <a:pt x="210" y="22"/>
                    <a:pt x="207" y="21"/>
                    <a:pt x="206" y="21"/>
                  </a:cubicBezTo>
                  <a:cubicBezTo>
                    <a:pt x="204" y="21"/>
                    <a:pt x="207" y="23"/>
                    <a:pt x="207" y="24"/>
                  </a:cubicBezTo>
                  <a:cubicBezTo>
                    <a:pt x="208" y="27"/>
                    <a:pt x="206" y="30"/>
                    <a:pt x="205" y="32"/>
                  </a:cubicBezTo>
                  <a:cubicBezTo>
                    <a:pt x="204" y="34"/>
                    <a:pt x="203" y="36"/>
                    <a:pt x="201" y="36"/>
                  </a:cubicBezTo>
                  <a:cubicBezTo>
                    <a:pt x="200" y="37"/>
                    <a:pt x="199" y="36"/>
                    <a:pt x="197" y="37"/>
                  </a:cubicBezTo>
                  <a:cubicBezTo>
                    <a:pt x="196" y="38"/>
                    <a:pt x="196" y="39"/>
                    <a:pt x="195" y="40"/>
                  </a:cubicBezTo>
                  <a:cubicBezTo>
                    <a:pt x="193" y="41"/>
                    <a:pt x="190" y="40"/>
                    <a:pt x="189" y="43"/>
                  </a:cubicBezTo>
                  <a:cubicBezTo>
                    <a:pt x="188" y="45"/>
                    <a:pt x="188" y="48"/>
                    <a:pt x="187" y="50"/>
                  </a:cubicBezTo>
                  <a:cubicBezTo>
                    <a:pt x="187" y="52"/>
                    <a:pt x="184" y="55"/>
                    <a:pt x="182" y="54"/>
                  </a:cubicBezTo>
                  <a:cubicBezTo>
                    <a:pt x="180" y="56"/>
                    <a:pt x="178" y="58"/>
                    <a:pt x="176" y="60"/>
                  </a:cubicBezTo>
                  <a:cubicBezTo>
                    <a:pt x="175" y="60"/>
                    <a:pt x="173" y="61"/>
                    <a:pt x="172" y="62"/>
                  </a:cubicBezTo>
                  <a:cubicBezTo>
                    <a:pt x="171" y="65"/>
                    <a:pt x="178" y="63"/>
                    <a:pt x="179" y="66"/>
                  </a:cubicBezTo>
                  <a:cubicBezTo>
                    <a:pt x="180" y="69"/>
                    <a:pt x="175" y="74"/>
                    <a:pt x="174" y="77"/>
                  </a:cubicBezTo>
                  <a:cubicBezTo>
                    <a:pt x="172" y="82"/>
                    <a:pt x="173" y="85"/>
                    <a:pt x="174" y="90"/>
                  </a:cubicBezTo>
                  <a:cubicBezTo>
                    <a:pt x="175" y="94"/>
                    <a:pt x="175" y="98"/>
                    <a:pt x="178" y="100"/>
                  </a:cubicBezTo>
                  <a:cubicBezTo>
                    <a:pt x="181" y="102"/>
                    <a:pt x="185" y="103"/>
                    <a:pt x="188" y="105"/>
                  </a:cubicBezTo>
                  <a:cubicBezTo>
                    <a:pt x="192" y="108"/>
                    <a:pt x="192" y="112"/>
                    <a:pt x="194" y="116"/>
                  </a:cubicBezTo>
                  <a:cubicBezTo>
                    <a:pt x="195" y="118"/>
                    <a:pt x="196" y="119"/>
                    <a:pt x="197" y="121"/>
                  </a:cubicBezTo>
                  <a:cubicBezTo>
                    <a:pt x="198" y="122"/>
                    <a:pt x="200" y="123"/>
                    <a:pt x="201" y="125"/>
                  </a:cubicBezTo>
                  <a:cubicBezTo>
                    <a:pt x="203" y="128"/>
                    <a:pt x="202" y="134"/>
                    <a:pt x="201" y="137"/>
                  </a:cubicBezTo>
                  <a:cubicBezTo>
                    <a:pt x="200" y="138"/>
                    <a:pt x="198" y="139"/>
                    <a:pt x="197" y="140"/>
                  </a:cubicBezTo>
                  <a:cubicBezTo>
                    <a:pt x="196" y="142"/>
                    <a:pt x="195" y="143"/>
                    <a:pt x="194" y="145"/>
                  </a:cubicBezTo>
                  <a:cubicBezTo>
                    <a:pt x="190" y="151"/>
                    <a:pt x="182" y="161"/>
                    <a:pt x="185" y="169"/>
                  </a:cubicBezTo>
                  <a:cubicBezTo>
                    <a:pt x="185" y="171"/>
                    <a:pt x="187" y="172"/>
                    <a:pt x="188" y="174"/>
                  </a:cubicBezTo>
                  <a:cubicBezTo>
                    <a:pt x="189" y="176"/>
                    <a:pt x="189" y="178"/>
                    <a:pt x="190" y="180"/>
                  </a:cubicBezTo>
                  <a:cubicBezTo>
                    <a:pt x="191" y="184"/>
                    <a:pt x="193" y="186"/>
                    <a:pt x="194" y="190"/>
                  </a:cubicBezTo>
                  <a:cubicBezTo>
                    <a:pt x="194" y="194"/>
                    <a:pt x="196" y="197"/>
                    <a:pt x="198" y="200"/>
                  </a:cubicBezTo>
                  <a:cubicBezTo>
                    <a:pt x="201" y="204"/>
                    <a:pt x="200" y="207"/>
                    <a:pt x="202" y="210"/>
                  </a:cubicBezTo>
                  <a:cubicBezTo>
                    <a:pt x="203" y="215"/>
                    <a:pt x="204" y="218"/>
                    <a:pt x="205" y="223"/>
                  </a:cubicBezTo>
                  <a:cubicBezTo>
                    <a:pt x="205" y="224"/>
                    <a:pt x="206" y="225"/>
                    <a:pt x="205" y="226"/>
                  </a:cubicBezTo>
                  <a:cubicBezTo>
                    <a:pt x="204" y="227"/>
                    <a:pt x="202" y="225"/>
                    <a:pt x="200" y="225"/>
                  </a:cubicBezTo>
                  <a:cubicBezTo>
                    <a:pt x="199" y="225"/>
                    <a:pt x="197" y="226"/>
                    <a:pt x="197" y="228"/>
                  </a:cubicBezTo>
                  <a:cubicBezTo>
                    <a:pt x="198" y="230"/>
                    <a:pt x="200" y="229"/>
                    <a:pt x="198" y="232"/>
                  </a:cubicBezTo>
                  <a:cubicBezTo>
                    <a:pt x="198" y="233"/>
                    <a:pt x="197" y="234"/>
                    <a:pt x="197" y="237"/>
                  </a:cubicBezTo>
                  <a:cubicBezTo>
                    <a:pt x="197" y="239"/>
                    <a:pt x="197" y="241"/>
                    <a:pt x="196" y="243"/>
                  </a:cubicBezTo>
                  <a:cubicBezTo>
                    <a:pt x="196" y="244"/>
                    <a:pt x="194" y="245"/>
                    <a:pt x="195" y="246"/>
                  </a:cubicBezTo>
                  <a:cubicBezTo>
                    <a:pt x="195" y="247"/>
                    <a:pt x="197" y="247"/>
                    <a:pt x="198" y="247"/>
                  </a:cubicBezTo>
                  <a:cubicBezTo>
                    <a:pt x="199" y="247"/>
                    <a:pt x="199" y="247"/>
                    <a:pt x="199" y="249"/>
                  </a:cubicBezTo>
                  <a:cubicBezTo>
                    <a:pt x="199" y="249"/>
                    <a:pt x="199" y="251"/>
                    <a:pt x="199" y="252"/>
                  </a:cubicBezTo>
                  <a:cubicBezTo>
                    <a:pt x="198" y="254"/>
                    <a:pt x="195" y="253"/>
                    <a:pt x="195" y="255"/>
                  </a:cubicBezTo>
                  <a:cubicBezTo>
                    <a:pt x="194" y="258"/>
                    <a:pt x="195" y="260"/>
                    <a:pt x="196" y="263"/>
                  </a:cubicBezTo>
                  <a:cubicBezTo>
                    <a:pt x="197" y="265"/>
                    <a:pt x="198" y="266"/>
                    <a:pt x="201" y="266"/>
                  </a:cubicBezTo>
                  <a:cubicBezTo>
                    <a:pt x="202" y="267"/>
                    <a:pt x="204" y="266"/>
                    <a:pt x="204" y="267"/>
                  </a:cubicBezTo>
                  <a:cubicBezTo>
                    <a:pt x="205" y="268"/>
                    <a:pt x="204" y="269"/>
                    <a:pt x="205" y="270"/>
                  </a:cubicBezTo>
                  <a:cubicBezTo>
                    <a:pt x="205" y="271"/>
                    <a:pt x="206" y="271"/>
                    <a:pt x="206" y="272"/>
                  </a:cubicBezTo>
                  <a:cubicBezTo>
                    <a:pt x="206" y="273"/>
                    <a:pt x="205" y="274"/>
                    <a:pt x="204" y="275"/>
                  </a:cubicBezTo>
                  <a:cubicBezTo>
                    <a:pt x="202" y="277"/>
                    <a:pt x="201" y="277"/>
                    <a:pt x="203" y="280"/>
                  </a:cubicBezTo>
                  <a:cubicBezTo>
                    <a:pt x="203" y="281"/>
                    <a:pt x="204" y="281"/>
                    <a:pt x="203" y="283"/>
                  </a:cubicBezTo>
                  <a:cubicBezTo>
                    <a:pt x="203" y="284"/>
                    <a:pt x="203" y="285"/>
                    <a:pt x="204" y="286"/>
                  </a:cubicBezTo>
                  <a:cubicBezTo>
                    <a:pt x="205" y="287"/>
                    <a:pt x="207" y="287"/>
                    <a:pt x="209" y="288"/>
                  </a:cubicBezTo>
                  <a:cubicBezTo>
                    <a:pt x="210" y="289"/>
                    <a:pt x="210" y="290"/>
                    <a:pt x="210" y="291"/>
                  </a:cubicBezTo>
                  <a:cubicBezTo>
                    <a:pt x="211" y="292"/>
                    <a:pt x="212" y="292"/>
                    <a:pt x="213" y="292"/>
                  </a:cubicBezTo>
                  <a:cubicBezTo>
                    <a:pt x="213" y="293"/>
                    <a:pt x="213" y="293"/>
                    <a:pt x="213" y="294"/>
                  </a:cubicBezTo>
                  <a:cubicBezTo>
                    <a:pt x="213" y="295"/>
                    <a:pt x="213" y="296"/>
                    <a:pt x="213" y="297"/>
                  </a:cubicBezTo>
                  <a:cubicBezTo>
                    <a:pt x="215" y="302"/>
                    <a:pt x="210" y="305"/>
                    <a:pt x="208" y="309"/>
                  </a:cubicBezTo>
                  <a:cubicBezTo>
                    <a:pt x="207" y="311"/>
                    <a:pt x="206" y="311"/>
                    <a:pt x="204" y="312"/>
                  </a:cubicBezTo>
                  <a:cubicBezTo>
                    <a:pt x="202" y="314"/>
                    <a:pt x="203" y="315"/>
                    <a:pt x="204" y="317"/>
                  </a:cubicBezTo>
                  <a:cubicBezTo>
                    <a:pt x="205" y="319"/>
                    <a:pt x="207" y="320"/>
                    <a:pt x="209" y="322"/>
                  </a:cubicBezTo>
                  <a:cubicBezTo>
                    <a:pt x="210" y="323"/>
                    <a:pt x="211" y="325"/>
                    <a:pt x="213" y="327"/>
                  </a:cubicBezTo>
                  <a:cubicBezTo>
                    <a:pt x="215" y="328"/>
                    <a:pt x="218" y="328"/>
                    <a:pt x="219" y="330"/>
                  </a:cubicBezTo>
                  <a:cubicBezTo>
                    <a:pt x="220" y="332"/>
                    <a:pt x="220" y="333"/>
                    <a:pt x="222" y="334"/>
                  </a:cubicBezTo>
                  <a:cubicBezTo>
                    <a:pt x="224" y="336"/>
                    <a:pt x="226" y="336"/>
                    <a:pt x="227" y="339"/>
                  </a:cubicBezTo>
                  <a:cubicBezTo>
                    <a:pt x="227" y="342"/>
                    <a:pt x="228" y="343"/>
                    <a:pt x="230" y="345"/>
                  </a:cubicBezTo>
                  <a:cubicBezTo>
                    <a:pt x="231" y="347"/>
                    <a:pt x="233" y="349"/>
                    <a:pt x="233" y="352"/>
                  </a:cubicBezTo>
                  <a:cubicBezTo>
                    <a:pt x="232" y="353"/>
                    <a:pt x="231" y="354"/>
                    <a:pt x="231" y="355"/>
                  </a:cubicBezTo>
                  <a:cubicBezTo>
                    <a:pt x="230" y="356"/>
                    <a:pt x="230" y="357"/>
                    <a:pt x="230" y="359"/>
                  </a:cubicBezTo>
                  <a:cubicBezTo>
                    <a:pt x="229" y="361"/>
                    <a:pt x="228" y="364"/>
                    <a:pt x="227" y="366"/>
                  </a:cubicBezTo>
                  <a:cubicBezTo>
                    <a:pt x="226" y="368"/>
                    <a:pt x="224" y="370"/>
                    <a:pt x="223" y="372"/>
                  </a:cubicBezTo>
                  <a:cubicBezTo>
                    <a:pt x="221" y="373"/>
                    <a:pt x="221" y="375"/>
                    <a:pt x="219" y="377"/>
                  </a:cubicBezTo>
                  <a:cubicBezTo>
                    <a:pt x="217" y="379"/>
                    <a:pt x="216" y="380"/>
                    <a:pt x="215" y="382"/>
                  </a:cubicBezTo>
                  <a:cubicBezTo>
                    <a:pt x="212" y="387"/>
                    <a:pt x="208" y="391"/>
                    <a:pt x="205" y="395"/>
                  </a:cubicBezTo>
                  <a:cubicBezTo>
                    <a:pt x="202" y="399"/>
                    <a:pt x="199" y="403"/>
                    <a:pt x="196" y="407"/>
                  </a:cubicBezTo>
                  <a:cubicBezTo>
                    <a:pt x="195" y="409"/>
                    <a:pt x="193" y="410"/>
                    <a:pt x="192" y="412"/>
                  </a:cubicBezTo>
                  <a:cubicBezTo>
                    <a:pt x="192" y="413"/>
                    <a:pt x="192" y="414"/>
                    <a:pt x="191" y="414"/>
                  </a:cubicBezTo>
                  <a:cubicBezTo>
                    <a:pt x="190" y="415"/>
                    <a:pt x="189" y="416"/>
                    <a:pt x="189" y="417"/>
                  </a:cubicBezTo>
                  <a:cubicBezTo>
                    <a:pt x="186" y="421"/>
                    <a:pt x="182" y="424"/>
                    <a:pt x="178" y="427"/>
                  </a:cubicBezTo>
                  <a:cubicBezTo>
                    <a:pt x="177" y="429"/>
                    <a:pt x="176" y="431"/>
                    <a:pt x="175" y="432"/>
                  </a:cubicBezTo>
                  <a:cubicBezTo>
                    <a:pt x="173" y="433"/>
                    <a:pt x="172" y="434"/>
                    <a:pt x="170" y="436"/>
                  </a:cubicBezTo>
                  <a:cubicBezTo>
                    <a:pt x="168" y="438"/>
                    <a:pt x="167" y="440"/>
                    <a:pt x="165" y="442"/>
                  </a:cubicBezTo>
                  <a:cubicBezTo>
                    <a:pt x="163" y="444"/>
                    <a:pt x="161" y="446"/>
                    <a:pt x="160" y="448"/>
                  </a:cubicBezTo>
                  <a:cubicBezTo>
                    <a:pt x="163" y="450"/>
                    <a:pt x="168" y="447"/>
                    <a:pt x="169" y="445"/>
                  </a:cubicBezTo>
                  <a:cubicBezTo>
                    <a:pt x="171" y="444"/>
                    <a:pt x="171" y="443"/>
                    <a:pt x="173" y="442"/>
                  </a:cubicBezTo>
                  <a:cubicBezTo>
                    <a:pt x="174" y="442"/>
                    <a:pt x="176" y="440"/>
                    <a:pt x="177" y="440"/>
                  </a:cubicBezTo>
                  <a:cubicBezTo>
                    <a:pt x="178" y="442"/>
                    <a:pt x="177" y="443"/>
                    <a:pt x="176" y="445"/>
                  </a:cubicBezTo>
                  <a:cubicBezTo>
                    <a:pt x="176" y="446"/>
                    <a:pt x="177" y="449"/>
                    <a:pt x="177" y="450"/>
                  </a:cubicBezTo>
                  <a:cubicBezTo>
                    <a:pt x="176" y="452"/>
                    <a:pt x="174" y="447"/>
                    <a:pt x="173" y="447"/>
                  </a:cubicBezTo>
                  <a:cubicBezTo>
                    <a:pt x="170" y="447"/>
                    <a:pt x="177" y="458"/>
                    <a:pt x="179" y="455"/>
                  </a:cubicBezTo>
                  <a:cubicBezTo>
                    <a:pt x="180" y="455"/>
                    <a:pt x="182" y="461"/>
                    <a:pt x="183" y="462"/>
                  </a:cubicBezTo>
                  <a:cubicBezTo>
                    <a:pt x="185" y="463"/>
                    <a:pt x="188" y="463"/>
                    <a:pt x="190" y="463"/>
                  </a:cubicBezTo>
                  <a:cubicBezTo>
                    <a:pt x="192" y="462"/>
                    <a:pt x="194" y="461"/>
                    <a:pt x="197" y="462"/>
                  </a:cubicBezTo>
                  <a:cubicBezTo>
                    <a:pt x="200" y="463"/>
                    <a:pt x="200" y="464"/>
                    <a:pt x="201" y="467"/>
                  </a:cubicBezTo>
                  <a:cubicBezTo>
                    <a:pt x="202" y="470"/>
                    <a:pt x="205" y="467"/>
                    <a:pt x="207" y="469"/>
                  </a:cubicBezTo>
                  <a:cubicBezTo>
                    <a:pt x="208" y="470"/>
                    <a:pt x="207" y="474"/>
                    <a:pt x="205" y="475"/>
                  </a:cubicBezTo>
                  <a:cubicBezTo>
                    <a:pt x="203" y="475"/>
                    <a:pt x="201" y="473"/>
                    <a:pt x="199" y="472"/>
                  </a:cubicBezTo>
                  <a:cubicBezTo>
                    <a:pt x="196" y="471"/>
                    <a:pt x="192" y="470"/>
                    <a:pt x="189" y="469"/>
                  </a:cubicBezTo>
                  <a:cubicBezTo>
                    <a:pt x="188" y="469"/>
                    <a:pt x="187" y="469"/>
                    <a:pt x="185" y="470"/>
                  </a:cubicBezTo>
                  <a:cubicBezTo>
                    <a:pt x="184" y="470"/>
                    <a:pt x="183" y="471"/>
                    <a:pt x="182" y="472"/>
                  </a:cubicBezTo>
                  <a:cubicBezTo>
                    <a:pt x="183" y="473"/>
                    <a:pt x="184" y="473"/>
                    <a:pt x="183" y="475"/>
                  </a:cubicBezTo>
                  <a:cubicBezTo>
                    <a:pt x="183" y="476"/>
                    <a:pt x="182" y="476"/>
                    <a:pt x="182" y="477"/>
                  </a:cubicBezTo>
                  <a:cubicBezTo>
                    <a:pt x="180" y="478"/>
                    <a:pt x="178" y="478"/>
                    <a:pt x="176" y="477"/>
                  </a:cubicBezTo>
                  <a:cubicBezTo>
                    <a:pt x="175" y="476"/>
                    <a:pt x="174" y="474"/>
                    <a:pt x="172" y="476"/>
                  </a:cubicBezTo>
                  <a:cubicBezTo>
                    <a:pt x="171" y="478"/>
                    <a:pt x="172" y="480"/>
                    <a:pt x="171" y="482"/>
                  </a:cubicBezTo>
                  <a:cubicBezTo>
                    <a:pt x="170" y="484"/>
                    <a:pt x="168" y="481"/>
                    <a:pt x="167" y="480"/>
                  </a:cubicBezTo>
                  <a:cubicBezTo>
                    <a:pt x="167" y="478"/>
                    <a:pt x="166" y="476"/>
                    <a:pt x="164" y="478"/>
                  </a:cubicBezTo>
                  <a:cubicBezTo>
                    <a:pt x="162" y="479"/>
                    <a:pt x="163" y="482"/>
                    <a:pt x="164" y="483"/>
                  </a:cubicBezTo>
                  <a:cubicBezTo>
                    <a:pt x="165" y="486"/>
                    <a:pt x="165" y="488"/>
                    <a:pt x="164" y="490"/>
                  </a:cubicBezTo>
                  <a:cubicBezTo>
                    <a:pt x="165" y="491"/>
                    <a:pt x="167" y="493"/>
                    <a:pt x="166" y="495"/>
                  </a:cubicBezTo>
                  <a:cubicBezTo>
                    <a:pt x="166" y="495"/>
                    <a:pt x="165" y="496"/>
                    <a:pt x="165" y="496"/>
                  </a:cubicBezTo>
                  <a:cubicBezTo>
                    <a:pt x="164" y="496"/>
                    <a:pt x="164" y="496"/>
                    <a:pt x="163" y="497"/>
                  </a:cubicBezTo>
                  <a:cubicBezTo>
                    <a:pt x="160" y="498"/>
                    <a:pt x="160" y="500"/>
                    <a:pt x="159" y="503"/>
                  </a:cubicBezTo>
                  <a:cubicBezTo>
                    <a:pt x="159" y="506"/>
                    <a:pt x="158" y="508"/>
                    <a:pt x="156" y="510"/>
                  </a:cubicBezTo>
                  <a:cubicBezTo>
                    <a:pt x="155" y="512"/>
                    <a:pt x="153" y="513"/>
                    <a:pt x="152" y="514"/>
                  </a:cubicBezTo>
                  <a:cubicBezTo>
                    <a:pt x="151" y="516"/>
                    <a:pt x="152" y="518"/>
                    <a:pt x="152" y="520"/>
                  </a:cubicBezTo>
                  <a:cubicBezTo>
                    <a:pt x="153" y="522"/>
                    <a:pt x="153" y="525"/>
                    <a:pt x="154" y="527"/>
                  </a:cubicBezTo>
                  <a:cubicBezTo>
                    <a:pt x="154" y="530"/>
                    <a:pt x="154" y="531"/>
                    <a:pt x="154" y="534"/>
                  </a:cubicBezTo>
                  <a:cubicBezTo>
                    <a:pt x="153" y="536"/>
                    <a:pt x="155" y="538"/>
                    <a:pt x="155" y="541"/>
                  </a:cubicBezTo>
                  <a:cubicBezTo>
                    <a:pt x="156" y="542"/>
                    <a:pt x="156" y="543"/>
                    <a:pt x="157" y="545"/>
                  </a:cubicBezTo>
                  <a:cubicBezTo>
                    <a:pt x="157" y="545"/>
                    <a:pt x="157" y="547"/>
                    <a:pt x="157" y="547"/>
                  </a:cubicBezTo>
                  <a:cubicBezTo>
                    <a:pt x="157" y="548"/>
                    <a:pt x="159" y="549"/>
                    <a:pt x="159" y="550"/>
                  </a:cubicBezTo>
                  <a:cubicBezTo>
                    <a:pt x="159" y="551"/>
                    <a:pt x="157" y="552"/>
                    <a:pt x="156" y="552"/>
                  </a:cubicBezTo>
                  <a:cubicBezTo>
                    <a:pt x="155" y="553"/>
                    <a:pt x="155" y="553"/>
                    <a:pt x="154" y="555"/>
                  </a:cubicBezTo>
                  <a:cubicBezTo>
                    <a:pt x="153" y="556"/>
                    <a:pt x="152" y="557"/>
                    <a:pt x="151" y="558"/>
                  </a:cubicBezTo>
                  <a:cubicBezTo>
                    <a:pt x="150" y="560"/>
                    <a:pt x="149" y="561"/>
                    <a:pt x="149" y="563"/>
                  </a:cubicBezTo>
                  <a:cubicBezTo>
                    <a:pt x="150" y="563"/>
                    <a:pt x="153" y="562"/>
                    <a:pt x="154" y="563"/>
                  </a:cubicBezTo>
                  <a:cubicBezTo>
                    <a:pt x="155" y="564"/>
                    <a:pt x="154" y="565"/>
                    <a:pt x="155" y="567"/>
                  </a:cubicBezTo>
                  <a:cubicBezTo>
                    <a:pt x="156" y="569"/>
                    <a:pt x="160" y="569"/>
                    <a:pt x="161" y="572"/>
                  </a:cubicBezTo>
                  <a:cubicBezTo>
                    <a:pt x="161" y="574"/>
                    <a:pt x="161" y="575"/>
                    <a:pt x="160" y="576"/>
                  </a:cubicBezTo>
                  <a:cubicBezTo>
                    <a:pt x="159" y="577"/>
                    <a:pt x="158" y="577"/>
                    <a:pt x="158" y="579"/>
                  </a:cubicBezTo>
                  <a:cubicBezTo>
                    <a:pt x="158" y="580"/>
                    <a:pt x="159" y="581"/>
                    <a:pt x="158" y="583"/>
                  </a:cubicBezTo>
                  <a:cubicBezTo>
                    <a:pt x="158" y="584"/>
                    <a:pt x="157" y="586"/>
                    <a:pt x="156" y="587"/>
                  </a:cubicBezTo>
                  <a:cubicBezTo>
                    <a:pt x="157" y="588"/>
                    <a:pt x="159" y="586"/>
                    <a:pt x="160" y="587"/>
                  </a:cubicBezTo>
                  <a:cubicBezTo>
                    <a:pt x="161" y="587"/>
                    <a:pt x="161" y="589"/>
                    <a:pt x="162" y="590"/>
                  </a:cubicBezTo>
                  <a:cubicBezTo>
                    <a:pt x="162" y="592"/>
                    <a:pt x="161" y="591"/>
                    <a:pt x="163" y="592"/>
                  </a:cubicBezTo>
                  <a:cubicBezTo>
                    <a:pt x="164" y="594"/>
                    <a:pt x="163" y="595"/>
                    <a:pt x="164" y="596"/>
                  </a:cubicBezTo>
                  <a:cubicBezTo>
                    <a:pt x="164" y="597"/>
                    <a:pt x="164" y="597"/>
                    <a:pt x="165" y="597"/>
                  </a:cubicBezTo>
                  <a:cubicBezTo>
                    <a:pt x="166" y="600"/>
                    <a:pt x="166" y="603"/>
                    <a:pt x="167" y="606"/>
                  </a:cubicBezTo>
                  <a:cubicBezTo>
                    <a:pt x="167" y="608"/>
                    <a:pt x="168" y="612"/>
                    <a:pt x="165" y="613"/>
                  </a:cubicBezTo>
                  <a:cubicBezTo>
                    <a:pt x="167" y="615"/>
                    <a:pt x="168" y="617"/>
                    <a:pt x="171" y="615"/>
                  </a:cubicBezTo>
                  <a:cubicBezTo>
                    <a:pt x="172" y="614"/>
                    <a:pt x="174" y="613"/>
                    <a:pt x="175" y="615"/>
                  </a:cubicBezTo>
                  <a:cubicBezTo>
                    <a:pt x="176" y="616"/>
                    <a:pt x="176" y="619"/>
                    <a:pt x="178" y="619"/>
                  </a:cubicBezTo>
                  <a:cubicBezTo>
                    <a:pt x="181" y="619"/>
                    <a:pt x="182" y="615"/>
                    <a:pt x="186" y="617"/>
                  </a:cubicBezTo>
                  <a:cubicBezTo>
                    <a:pt x="187" y="618"/>
                    <a:pt x="190" y="617"/>
                    <a:pt x="191" y="619"/>
                  </a:cubicBezTo>
                  <a:cubicBezTo>
                    <a:pt x="192" y="620"/>
                    <a:pt x="191" y="622"/>
                    <a:pt x="190" y="623"/>
                  </a:cubicBezTo>
                  <a:cubicBezTo>
                    <a:pt x="190" y="625"/>
                    <a:pt x="190" y="626"/>
                    <a:pt x="191" y="628"/>
                  </a:cubicBezTo>
                  <a:cubicBezTo>
                    <a:pt x="194" y="627"/>
                    <a:pt x="194" y="625"/>
                    <a:pt x="197" y="625"/>
                  </a:cubicBezTo>
                  <a:cubicBezTo>
                    <a:pt x="200" y="621"/>
                    <a:pt x="207" y="623"/>
                    <a:pt x="210" y="624"/>
                  </a:cubicBezTo>
                  <a:cubicBezTo>
                    <a:pt x="212" y="625"/>
                    <a:pt x="213" y="627"/>
                    <a:pt x="214" y="628"/>
                  </a:cubicBezTo>
                  <a:cubicBezTo>
                    <a:pt x="214" y="628"/>
                    <a:pt x="214" y="629"/>
                    <a:pt x="214" y="629"/>
                  </a:cubicBezTo>
                  <a:cubicBezTo>
                    <a:pt x="215" y="630"/>
                    <a:pt x="215" y="629"/>
                    <a:pt x="216" y="630"/>
                  </a:cubicBezTo>
                  <a:cubicBezTo>
                    <a:pt x="216" y="630"/>
                    <a:pt x="217" y="631"/>
                    <a:pt x="218" y="631"/>
                  </a:cubicBezTo>
                  <a:cubicBezTo>
                    <a:pt x="220" y="632"/>
                    <a:pt x="221" y="631"/>
                    <a:pt x="220" y="634"/>
                  </a:cubicBezTo>
                  <a:cubicBezTo>
                    <a:pt x="220" y="635"/>
                    <a:pt x="220" y="635"/>
                    <a:pt x="220" y="636"/>
                  </a:cubicBezTo>
                  <a:cubicBezTo>
                    <a:pt x="220" y="637"/>
                    <a:pt x="221" y="638"/>
                    <a:pt x="221" y="639"/>
                  </a:cubicBezTo>
                  <a:cubicBezTo>
                    <a:pt x="220" y="640"/>
                    <a:pt x="218" y="641"/>
                    <a:pt x="218" y="642"/>
                  </a:cubicBezTo>
                  <a:cubicBezTo>
                    <a:pt x="218" y="643"/>
                    <a:pt x="220" y="643"/>
                    <a:pt x="220" y="644"/>
                  </a:cubicBezTo>
                  <a:cubicBezTo>
                    <a:pt x="221" y="645"/>
                    <a:pt x="221" y="647"/>
                    <a:pt x="222" y="647"/>
                  </a:cubicBezTo>
                  <a:cubicBezTo>
                    <a:pt x="221" y="648"/>
                    <a:pt x="222" y="649"/>
                    <a:pt x="222" y="650"/>
                  </a:cubicBezTo>
                  <a:cubicBezTo>
                    <a:pt x="222" y="651"/>
                    <a:pt x="221" y="651"/>
                    <a:pt x="220" y="652"/>
                  </a:cubicBezTo>
                  <a:cubicBezTo>
                    <a:pt x="220" y="652"/>
                    <a:pt x="220" y="653"/>
                    <a:pt x="220" y="654"/>
                  </a:cubicBezTo>
                  <a:cubicBezTo>
                    <a:pt x="218" y="654"/>
                    <a:pt x="217" y="658"/>
                    <a:pt x="218" y="659"/>
                  </a:cubicBezTo>
                  <a:cubicBezTo>
                    <a:pt x="219" y="660"/>
                    <a:pt x="220" y="660"/>
                    <a:pt x="221" y="661"/>
                  </a:cubicBezTo>
                  <a:cubicBezTo>
                    <a:pt x="222" y="661"/>
                    <a:pt x="222" y="663"/>
                    <a:pt x="223" y="663"/>
                  </a:cubicBezTo>
                  <a:cubicBezTo>
                    <a:pt x="224" y="664"/>
                    <a:pt x="225" y="664"/>
                    <a:pt x="225" y="666"/>
                  </a:cubicBezTo>
                  <a:cubicBezTo>
                    <a:pt x="224" y="668"/>
                    <a:pt x="224" y="668"/>
                    <a:pt x="225" y="670"/>
                  </a:cubicBezTo>
                  <a:cubicBezTo>
                    <a:pt x="225" y="670"/>
                    <a:pt x="226" y="670"/>
                    <a:pt x="227" y="671"/>
                  </a:cubicBezTo>
                  <a:cubicBezTo>
                    <a:pt x="227" y="671"/>
                    <a:pt x="227" y="672"/>
                    <a:pt x="227" y="672"/>
                  </a:cubicBezTo>
                  <a:cubicBezTo>
                    <a:pt x="227" y="674"/>
                    <a:pt x="228" y="676"/>
                    <a:pt x="229" y="677"/>
                  </a:cubicBezTo>
                  <a:cubicBezTo>
                    <a:pt x="230" y="680"/>
                    <a:pt x="233" y="681"/>
                    <a:pt x="235" y="682"/>
                  </a:cubicBezTo>
                  <a:cubicBezTo>
                    <a:pt x="238" y="683"/>
                    <a:pt x="238" y="685"/>
                    <a:pt x="238" y="688"/>
                  </a:cubicBezTo>
                  <a:cubicBezTo>
                    <a:pt x="238" y="691"/>
                    <a:pt x="238" y="693"/>
                    <a:pt x="242" y="692"/>
                  </a:cubicBezTo>
                  <a:cubicBezTo>
                    <a:pt x="245" y="692"/>
                    <a:pt x="245" y="692"/>
                    <a:pt x="247" y="694"/>
                  </a:cubicBezTo>
                  <a:cubicBezTo>
                    <a:pt x="249" y="695"/>
                    <a:pt x="251" y="695"/>
                    <a:pt x="250" y="697"/>
                  </a:cubicBezTo>
                  <a:cubicBezTo>
                    <a:pt x="250" y="698"/>
                    <a:pt x="249" y="697"/>
                    <a:pt x="249" y="699"/>
                  </a:cubicBezTo>
                  <a:cubicBezTo>
                    <a:pt x="249" y="699"/>
                    <a:pt x="250" y="700"/>
                    <a:pt x="250" y="700"/>
                  </a:cubicBezTo>
                  <a:cubicBezTo>
                    <a:pt x="251" y="701"/>
                    <a:pt x="252" y="702"/>
                    <a:pt x="253" y="703"/>
                  </a:cubicBezTo>
                  <a:cubicBezTo>
                    <a:pt x="254" y="704"/>
                    <a:pt x="256" y="705"/>
                    <a:pt x="255" y="706"/>
                  </a:cubicBezTo>
                  <a:cubicBezTo>
                    <a:pt x="255" y="708"/>
                    <a:pt x="254" y="707"/>
                    <a:pt x="253" y="708"/>
                  </a:cubicBezTo>
                  <a:cubicBezTo>
                    <a:pt x="252" y="709"/>
                    <a:pt x="252" y="709"/>
                    <a:pt x="251" y="710"/>
                  </a:cubicBezTo>
                  <a:cubicBezTo>
                    <a:pt x="250" y="712"/>
                    <a:pt x="250" y="712"/>
                    <a:pt x="248" y="713"/>
                  </a:cubicBezTo>
                  <a:cubicBezTo>
                    <a:pt x="247" y="714"/>
                    <a:pt x="246" y="715"/>
                    <a:pt x="245" y="716"/>
                  </a:cubicBezTo>
                  <a:cubicBezTo>
                    <a:pt x="244" y="716"/>
                    <a:pt x="241" y="716"/>
                    <a:pt x="240" y="715"/>
                  </a:cubicBezTo>
                  <a:cubicBezTo>
                    <a:pt x="238" y="715"/>
                    <a:pt x="238" y="712"/>
                    <a:pt x="235" y="712"/>
                  </a:cubicBezTo>
                  <a:cubicBezTo>
                    <a:pt x="233" y="711"/>
                    <a:pt x="230" y="711"/>
                    <a:pt x="229" y="713"/>
                  </a:cubicBezTo>
                  <a:cubicBezTo>
                    <a:pt x="228" y="716"/>
                    <a:pt x="226" y="717"/>
                    <a:pt x="228" y="720"/>
                  </a:cubicBezTo>
                  <a:cubicBezTo>
                    <a:pt x="229" y="721"/>
                    <a:pt x="229" y="722"/>
                    <a:pt x="231" y="723"/>
                  </a:cubicBezTo>
                  <a:cubicBezTo>
                    <a:pt x="232" y="724"/>
                    <a:pt x="233" y="724"/>
                    <a:pt x="233" y="726"/>
                  </a:cubicBezTo>
                  <a:cubicBezTo>
                    <a:pt x="233" y="727"/>
                    <a:pt x="232" y="728"/>
                    <a:pt x="232" y="729"/>
                  </a:cubicBezTo>
                  <a:cubicBezTo>
                    <a:pt x="231" y="730"/>
                    <a:pt x="233" y="731"/>
                    <a:pt x="233" y="732"/>
                  </a:cubicBezTo>
                  <a:cubicBezTo>
                    <a:pt x="234" y="734"/>
                    <a:pt x="233" y="738"/>
                    <a:pt x="234" y="740"/>
                  </a:cubicBezTo>
                  <a:cubicBezTo>
                    <a:pt x="234" y="742"/>
                    <a:pt x="236" y="744"/>
                    <a:pt x="236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9" y="748"/>
                    <a:pt x="240" y="749"/>
                    <a:pt x="242" y="749"/>
                  </a:cubicBezTo>
                  <a:cubicBezTo>
                    <a:pt x="244" y="749"/>
                    <a:pt x="247" y="748"/>
                    <a:pt x="247" y="746"/>
                  </a:cubicBezTo>
                  <a:cubicBezTo>
                    <a:pt x="249" y="743"/>
                    <a:pt x="247" y="738"/>
                    <a:pt x="252" y="740"/>
                  </a:cubicBezTo>
                  <a:cubicBezTo>
                    <a:pt x="254" y="741"/>
                    <a:pt x="255" y="742"/>
                    <a:pt x="257" y="743"/>
                  </a:cubicBezTo>
                  <a:cubicBezTo>
                    <a:pt x="259" y="743"/>
                    <a:pt x="261" y="741"/>
                    <a:pt x="263" y="740"/>
                  </a:cubicBezTo>
                  <a:cubicBezTo>
                    <a:pt x="265" y="739"/>
                    <a:pt x="271" y="737"/>
                    <a:pt x="271" y="741"/>
                  </a:cubicBezTo>
                  <a:cubicBezTo>
                    <a:pt x="273" y="741"/>
                    <a:pt x="273" y="738"/>
                    <a:pt x="275" y="738"/>
                  </a:cubicBezTo>
                  <a:cubicBezTo>
                    <a:pt x="277" y="738"/>
                    <a:pt x="279" y="741"/>
                    <a:pt x="280" y="743"/>
                  </a:cubicBezTo>
                  <a:cubicBezTo>
                    <a:pt x="281" y="745"/>
                    <a:pt x="281" y="747"/>
                    <a:pt x="282" y="750"/>
                  </a:cubicBezTo>
                  <a:cubicBezTo>
                    <a:pt x="283" y="751"/>
                    <a:pt x="283" y="752"/>
                    <a:pt x="284" y="753"/>
                  </a:cubicBezTo>
                  <a:cubicBezTo>
                    <a:pt x="285" y="754"/>
                    <a:pt x="286" y="754"/>
                    <a:pt x="287" y="755"/>
                  </a:cubicBezTo>
                  <a:cubicBezTo>
                    <a:pt x="288" y="755"/>
                    <a:pt x="289" y="757"/>
                    <a:pt x="288" y="758"/>
                  </a:cubicBezTo>
                  <a:cubicBezTo>
                    <a:pt x="288" y="759"/>
                    <a:pt x="287" y="759"/>
                    <a:pt x="286" y="760"/>
                  </a:cubicBezTo>
                  <a:cubicBezTo>
                    <a:pt x="284" y="760"/>
                    <a:pt x="281" y="760"/>
                    <a:pt x="283" y="763"/>
                  </a:cubicBezTo>
                  <a:cubicBezTo>
                    <a:pt x="284" y="764"/>
                    <a:pt x="285" y="764"/>
                    <a:pt x="285" y="765"/>
                  </a:cubicBezTo>
                  <a:cubicBezTo>
                    <a:pt x="285" y="767"/>
                    <a:pt x="284" y="768"/>
                    <a:pt x="284" y="769"/>
                  </a:cubicBezTo>
                  <a:cubicBezTo>
                    <a:pt x="285" y="770"/>
                    <a:pt x="286" y="770"/>
                    <a:pt x="286" y="771"/>
                  </a:cubicBezTo>
                  <a:cubicBezTo>
                    <a:pt x="286" y="772"/>
                    <a:pt x="285" y="773"/>
                    <a:pt x="284" y="774"/>
                  </a:cubicBezTo>
                  <a:cubicBezTo>
                    <a:pt x="287" y="774"/>
                    <a:pt x="290" y="773"/>
                    <a:pt x="292" y="775"/>
                  </a:cubicBezTo>
                  <a:cubicBezTo>
                    <a:pt x="293" y="775"/>
                    <a:pt x="293" y="776"/>
                    <a:pt x="294" y="776"/>
                  </a:cubicBezTo>
                  <a:cubicBezTo>
                    <a:pt x="296" y="777"/>
                    <a:pt x="297" y="776"/>
                    <a:pt x="298" y="775"/>
                  </a:cubicBezTo>
                  <a:cubicBezTo>
                    <a:pt x="300" y="774"/>
                    <a:pt x="301" y="775"/>
                    <a:pt x="302" y="777"/>
                  </a:cubicBezTo>
                  <a:cubicBezTo>
                    <a:pt x="304" y="779"/>
                    <a:pt x="305" y="780"/>
                    <a:pt x="307" y="781"/>
                  </a:cubicBezTo>
                  <a:cubicBezTo>
                    <a:pt x="307" y="781"/>
                    <a:pt x="306" y="782"/>
                    <a:pt x="306" y="783"/>
                  </a:cubicBezTo>
                  <a:cubicBezTo>
                    <a:pt x="306" y="784"/>
                    <a:pt x="307" y="784"/>
                    <a:pt x="307" y="785"/>
                  </a:cubicBezTo>
                  <a:cubicBezTo>
                    <a:pt x="308" y="786"/>
                    <a:pt x="307" y="787"/>
                    <a:pt x="307" y="788"/>
                  </a:cubicBezTo>
                  <a:cubicBezTo>
                    <a:pt x="308" y="789"/>
                    <a:pt x="309" y="789"/>
                    <a:pt x="309" y="790"/>
                  </a:cubicBezTo>
                  <a:cubicBezTo>
                    <a:pt x="309" y="793"/>
                    <a:pt x="306" y="794"/>
                    <a:pt x="308" y="797"/>
                  </a:cubicBezTo>
                  <a:cubicBezTo>
                    <a:pt x="309" y="798"/>
                    <a:pt x="310" y="798"/>
                    <a:pt x="311" y="799"/>
                  </a:cubicBezTo>
                  <a:cubicBezTo>
                    <a:pt x="311" y="799"/>
                    <a:pt x="311" y="800"/>
                    <a:pt x="312" y="801"/>
                  </a:cubicBezTo>
                  <a:cubicBezTo>
                    <a:pt x="312" y="801"/>
                    <a:pt x="313" y="801"/>
                    <a:pt x="313" y="802"/>
                  </a:cubicBezTo>
                  <a:cubicBezTo>
                    <a:pt x="314" y="801"/>
                    <a:pt x="316" y="800"/>
                    <a:pt x="319" y="800"/>
                  </a:cubicBezTo>
                  <a:cubicBezTo>
                    <a:pt x="321" y="800"/>
                    <a:pt x="322" y="802"/>
                    <a:pt x="324" y="803"/>
                  </a:cubicBezTo>
                  <a:cubicBezTo>
                    <a:pt x="326" y="804"/>
                    <a:pt x="331" y="803"/>
                    <a:pt x="332" y="806"/>
                  </a:cubicBezTo>
                  <a:cubicBezTo>
                    <a:pt x="333" y="805"/>
                    <a:pt x="334" y="803"/>
                    <a:pt x="335" y="802"/>
                  </a:cubicBezTo>
                  <a:cubicBezTo>
                    <a:pt x="337" y="801"/>
                    <a:pt x="339" y="802"/>
                    <a:pt x="341" y="802"/>
                  </a:cubicBezTo>
                  <a:cubicBezTo>
                    <a:pt x="344" y="802"/>
                    <a:pt x="346" y="798"/>
                    <a:pt x="349" y="802"/>
                  </a:cubicBezTo>
                  <a:cubicBezTo>
                    <a:pt x="352" y="804"/>
                    <a:pt x="352" y="808"/>
                    <a:pt x="354" y="811"/>
                  </a:cubicBezTo>
                  <a:cubicBezTo>
                    <a:pt x="356" y="812"/>
                    <a:pt x="357" y="813"/>
                    <a:pt x="359" y="814"/>
                  </a:cubicBezTo>
                  <a:cubicBezTo>
                    <a:pt x="360" y="815"/>
                    <a:pt x="360" y="816"/>
                    <a:pt x="361" y="814"/>
                  </a:cubicBezTo>
                  <a:cubicBezTo>
                    <a:pt x="362" y="813"/>
                    <a:pt x="361" y="810"/>
                    <a:pt x="363" y="810"/>
                  </a:cubicBezTo>
                  <a:cubicBezTo>
                    <a:pt x="364" y="810"/>
                    <a:pt x="365" y="811"/>
                    <a:pt x="366" y="812"/>
                  </a:cubicBezTo>
                  <a:cubicBezTo>
                    <a:pt x="367" y="813"/>
                    <a:pt x="368" y="814"/>
                    <a:pt x="370" y="814"/>
                  </a:cubicBezTo>
                  <a:cubicBezTo>
                    <a:pt x="372" y="814"/>
                    <a:pt x="372" y="815"/>
                    <a:pt x="374" y="816"/>
                  </a:cubicBezTo>
                  <a:cubicBezTo>
                    <a:pt x="374" y="816"/>
                    <a:pt x="377" y="818"/>
                    <a:pt x="378" y="818"/>
                  </a:cubicBezTo>
                  <a:cubicBezTo>
                    <a:pt x="379" y="818"/>
                    <a:pt x="380" y="816"/>
                    <a:pt x="381" y="817"/>
                  </a:cubicBezTo>
                  <a:cubicBezTo>
                    <a:pt x="383" y="817"/>
                    <a:pt x="383" y="819"/>
                    <a:pt x="384" y="820"/>
                  </a:cubicBezTo>
                  <a:cubicBezTo>
                    <a:pt x="385" y="821"/>
                    <a:pt x="387" y="820"/>
                    <a:pt x="389" y="820"/>
                  </a:cubicBezTo>
                  <a:cubicBezTo>
                    <a:pt x="390" y="822"/>
                    <a:pt x="390" y="823"/>
                    <a:pt x="391" y="825"/>
                  </a:cubicBezTo>
                  <a:cubicBezTo>
                    <a:pt x="392" y="825"/>
                    <a:pt x="393" y="825"/>
                    <a:pt x="394" y="826"/>
                  </a:cubicBezTo>
                  <a:cubicBezTo>
                    <a:pt x="395" y="826"/>
                    <a:pt x="395" y="825"/>
                    <a:pt x="397" y="824"/>
                  </a:cubicBezTo>
                  <a:cubicBezTo>
                    <a:pt x="398" y="824"/>
                    <a:pt x="399" y="825"/>
                    <a:pt x="400" y="825"/>
                  </a:cubicBezTo>
                  <a:cubicBezTo>
                    <a:pt x="400" y="827"/>
                    <a:pt x="399" y="828"/>
                    <a:pt x="400" y="830"/>
                  </a:cubicBezTo>
                  <a:cubicBezTo>
                    <a:pt x="400" y="831"/>
                    <a:pt x="401" y="833"/>
                    <a:pt x="400" y="834"/>
                  </a:cubicBezTo>
                  <a:cubicBezTo>
                    <a:pt x="400" y="836"/>
                    <a:pt x="397" y="839"/>
                    <a:pt x="396" y="841"/>
                  </a:cubicBezTo>
                  <a:cubicBezTo>
                    <a:pt x="394" y="842"/>
                    <a:pt x="391" y="841"/>
                    <a:pt x="392" y="844"/>
                  </a:cubicBezTo>
                  <a:cubicBezTo>
                    <a:pt x="393" y="846"/>
                    <a:pt x="394" y="846"/>
                    <a:pt x="396" y="846"/>
                  </a:cubicBezTo>
                  <a:cubicBezTo>
                    <a:pt x="397" y="846"/>
                    <a:pt x="400" y="846"/>
                    <a:pt x="399" y="848"/>
                  </a:cubicBezTo>
                  <a:cubicBezTo>
                    <a:pt x="399" y="849"/>
                    <a:pt x="394" y="849"/>
                    <a:pt x="393" y="850"/>
                  </a:cubicBezTo>
                  <a:cubicBezTo>
                    <a:pt x="390" y="852"/>
                    <a:pt x="393" y="854"/>
                    <a:pt x="395" y="856"/>
                  </a:cubicBezTo>
                  <a:cubicBezTo>
                    <a:pt x="395" y="857"/>
                    <a:pt x="396" y="859"/>
                    <a:pt x="396" y="860"/>
                  </a:cubicBezTo>
                  <a:cubicBezTo>
                    <a:pt x="396" y="861"/>
                    <a:pt x="395" y="862"/>
                    <a:pt x="395" y="864"/>
                  </a:cubicBezTo>
                  <a:cubicBezTo>
                    <a:pt x="396" y="864"/>
                    <a:pt x="398" y="864"/>
                    <a:pt x="398" y="865"/>
                  </a:cubicBezTo>
                  <a:cubicBezTo>
                    <a:pt x="398" y="866"/>
                    <a:pt x="396" y="866"/>
                    <a:pt x="396" y="867"/>
                  </a:cubicBezTo>
                  <a:cubicBezTo>
                    <a:pt x="395" y="868"/>
                    <a:pt x="396" y="869"/>
                    <a:pt x="395" y="870"/>
                  </a:cubicBezTo>
                  <a:cubicBezTo>
                    <a:pt x="395" y="871"/>
                    <a:pt x="394" y="871"/>
                    <a:pt x="393" y="873"/>
                  </a:cubicBezTo>
                  <a:cubicBezTo>
                    <a:pt x="393" y="873"/>
                    <a:pt x="393" y="873"/>
                    <a:pt x="394" y="873"/>
                  </a:cubicBezTo>
                  <a:cubicBezTo>
                    <a:pt x="394" y="875"/>
                    <a:pt x="394" y="876"/>
                    <a:pt x="392" y="877"/>
                  </a:cubicBezTo>
                  <a:cubicBezTo>
                    <a:pt x="390" y="878"/>
                    <a:pt x="388" y="877"/>
                    <a:pt x="386" y="877"/>
                  </a:cubicBezTo>
                  <a:cubicBezTo>
                    <a:pt x="383" y="877"/>
                    <a:pt x="381" y="876"/>
                    <a:pt x="379" y="876"/>
                  </a:cubicBezTo>
                  <a:cubicBezTo>
                    <a:pt x="377" y="876"/>
                    <a:pt x="375" y="877"/>
                    <a:pt x="374" y="878"/>
                  </a:cubicBezTo>
                  <a:cubicBezTo>
                    <a:pt x="373" y="880"/>
                    <a:pt x="374" y="882"/>
                    <a:pt x="372" y="883"/>
                  </a:cubicBezTo>
                  <a:cubicBezTo>
                    <a:pt x="370" y="883"/>
                    <a:pt x="369" y="883"/>
                    <a:pt x="367" y="883"/>
                  </a:cubicBezTo>
                  <a:cubicBezTo>
                    <a:pt x="365" y="884"/>
                    <a:pt x="365" y="885"/>
                    <a:pt x="364" y="887"/>
                  </a:cubicBezTo>
                  <a:cubicBezTo>
                    <a:pt x="364" y="889"/>
                    <a:pt x="363" y="891"/>
                    <a:pt x="363" y="892"/>
                  </a:cubicBezTo>
                  <a:cubicBezTo>
                    <a:pt x="363" y="892"/>
                    <a:pt x="364" y="893"/>
                    <a:pt x="364" y="893"/>
                  </a:cubicBezTo>
                  <a:cubicBezTo>
                    <a:pt x="365" y="895"/>
                    <a:pt x="361" y="897"/>
                    <a:pt x="363" y="899"/>
                  </a:cubicBezTo>
                  <a:cubicBezTo>
                    <a:pt x="365" y="897"/>
                    <a:pt x="368" y="897"/>
                    <a:pt x="371" y="897"/>
                  </a:cubicBezTo>
                  <a:cubicBezTo>
                    <a:pt x="372" y="896"/>
                    <a:pt x="374" y="896"/>
                    <a:pt x="375" y="896"/>
                  </a:cubicBezTo>
                  <a:cubicBezTo>
                    <a:pt x="376" y="896"/>
                    <a:pt x="376" y="895"/>
                    <a:pt x="377" y="894"/>
                  </a:cubicBezTo>
                  <a:cubicBezTo>
                    <a:pt x="381" y="892"/>
                    <a:pt x="386" y="895"/>
                    <a:pt x="384" y="899"/>
                  </a:cubicBezTo>
                  <a:cubicBezTo>
                    <a:pt x="384" y="901"/>
                    <a:pt x="382" y="901"/>
                    <a:pt x="380" y="901"/>
                  </a:cubicBezTo>
                  <a:cubicBezTo>
                    <a:pt x="378" y="902"/>
                    <a:pt x="376" y="903"/>
                    <a:pt x="374" y="904"/>
                  </a:cubicBezTo>
                  <a:cubicBezTo>
                    <a:pt x="372" y="905"/>
                    <a:pt x="366" y="905"/>
                    <a:pt x="366" y="908"/>
                  </a:cubicBezTo>
                  <a:cubicBezTo>
                    <a:pt x="367" y="908"/>
                    <a:pt x="367" y="908"/>
                    <a:pt x="367" y="908"/>
                  </a:cubicBezTo>
                  <a:cubicBezTo>
                    <a:pt x="367" y="908"/>
                    <a:pt x="368" y="908"/>
                    <a:pt x="369" y="908"/>
                  </a:cubicBezTo>
                  <a:cubicBezTo>
                    <a:pt x="369" y="909"/>
                    <a:pt x="370" y="911"/>
                    <a:pt x="369" y="912"/>
                  </a:cubicBezTo>
                  <a:cubicBezTo>
                    <a:pt x="367" y="912"/>
                    <a:pt x="365" y="909"/>
                    <a:pt x="362" y="909"/>
                  </a:cubicBezTo>
                  <a:cubicBezTo>
                    <a:pt x="360" y="909"/>
                    <a:pt x="359" y="911"/>
                    <a:pt x="356" y="911"/>
                  </a:cubicBezTo>
                  <a:cubicBezTo>
                    <a:pt x="355" y="911"/>
                    <a:pt x="355" y="911"/>
                    <a:pt x="354" y="912"/>
                  </a:cubicBezTo>
                  <a:cubicBezTo>
                    <a:pt x="354" y="913"/>
                    <a:pt x="355" y="914"/>
                    <a:pt x="355" y="915"/>
                  </a:cubicBezTo>
                  <a:cubicBezTo>
                    <a:pt x="356" y="916"/>
                    <a:pt x="357" y="919"/>
                    <a:pt x="358" y="919"/>
                  </a:cubicBezTo>
                  <a:cubicBezTo>
                    <a:pt x="360" y="920"/>
                    <a:pt x="361" y="920"/>
                    <a:pt x="362" y="920"/>
                  </a:cubicBezTo>
                  <a:cubicBezTo>
                    <a:pt x="363" y="921"/>
                    <a:pt x="363" y="922"/>
                    <a:pt x="364" y="923"/>
                  </a:cubicBezTo>
                  <a:cubicBezTo>
                    <a:pt x="366" y="924"/>
                    <a:pt x="368" y="924"/>
                    <a:pt x="369" y="926"/>
                  </a:cubicBezTo>
                  <a:cubicBezTo>
                    <a:pt x="371" y="929"/>
                    <a:pt x="364" y="927"/>
                    <a:pt x="363" y="926"/>
                  </a:cubicBezTo>
                  <a:cubicBezTo>
                    <a:pt x="362" y="926"/>
                    <a:pt x="362" y="928"/>
                    <a:pt x="362" y="929"/>
                  </a:cubicBezTo>
                  <a:cubicBezTo>
                    <a:pt x="362" y="930"/>
                    <a:pt x="362" y="932"/>
                    <a:pt x="361" y="933"/>
                  </a:cubicBezTo>
                  <a:cubicBezTo>
                    <a:pt x="359" y="932"/>
                    <a:pt x="359" y="930"/>
                    <a:pt x="359" y="928"/>
                  </a:cubicBezTo>
                  <a:cubicBezTo>
                    <a:pt x="356" y="930"/>
                    <a:pt x="357" y="934"/>
                    <a:pt x="355" y="937"/>
                  </a:cubicBezTo>
                  <a:cubicBezTo>
                    <a:pt x="354" y="938"/>
                    <a:pt x="353" y="939"/>
                    <a:pt x="352" y="940"/>
                  </a:cubicBezTo>
                  <a:cubicBezTo>
                    <a:pt x="351" y="942"/>
                    <a:pt x="352" y="943"/>
                    <a:pt x="353" y="944"/>
                  </a:cubicBezTo>
                  <a:cubicBezTo>
                    <a:pt x="355" y="948"/>
                    <a:pt x="353" y="948"/>
                    <a:pt x="350" y="948"/>
                  </a:cubicBezTo>
                  <a:cubicBezTo>
                    <a:pt x="349" y="948"/>
                    <a:pt x="344" y="948"/>
                    <a:pt x="345" y="950"/>
                  </a:cubicBezTo>
                  <a:cubicBezTo>
                    <a:pt x="344" y="951"/>
                    <a:pt x="342" y="950"/>
                    <a:pt x="341" y="949"/>
                  </a:cubicBezTo>
                  <a:cubicBezTo>
                    <a:pt x="341" y="949"/>
                    <a:pt x="341" y="948"/>
                    <a:pt x="340" y="947"/>
                  </a:cubicBezTo>
                  <a:cubicBezTo>
                    <a:pt x="338" y="944"/>
                    <a:pt x="334" y="945"/>
                    <a:pt x="336" y="949"/>
                  </a:cubicBezTo>
                  <a:cubicBezTo>
                    <a:pt x="336" y="949"/>
                    <a:pt x="337" y="949"/>
                    <a:pt x="338" y="949"/>
                  </a:cubicBezTo>
                  <a:cubicBezTo>
                    <a:pt x="337" y="951"/>
                    <a:pt x="331" y="951"/>
                    <a:pt x="331" y="952"/>
                  </a:cubicBezTo>
                  <a:cubicBezTo>
                    <a:pt x="331" y="954"/>
                    <a:pt x="336" y="955"/>
                    <a:pt x="337" y="955"/>
                  </a:cubicBezTo>
                  <a:cubicBezTo>
                    <a:pt x="341" y="956"/>
                    <a:pt x="343" y="960"/>
                    <a:pt x="345" y="963"/>
                  </a:cubicBezTo>
                  <a:cubicBezTo>
                    <a:pt x="346" y="964"/>
                    <a:pt x="347" y="965"/>
                    <a:pt x="349" y="966"/>
                  </a:cubicBezTo>
                  <a:cubicBezTo>
                    <a:pt x="351" y="966"/>
                    <a:pt x="353" y="966"/>
                    <a:pt x="354" y="967"/>
                  </a:cubicBezTo>
                  <a:cubicBezTo>
                    <a:pt x="356" y="965"/>
                    <a:pt x="356" y="966"/>
                    <a:pt x="357" y="968"/>
                  </a:cubicBezTo>
                  <a:cubicBezTo>
                    <a:pt x="359" y="970"/>
                    <a:pt x="361" y="971"/>
                    <a:pt x="362" y="972"/>
                  </a:cubicBezTo>
                  <a:cubicBezTo>
                    <a:pt x="366" y="976"/>
                    <a:pt x="371" y="976"/>
                    <a:pt x="374" y="979"/>
                  </a:cubicBezTo>
                  <a:cubicBezTo>
                    <a:pt x="378" y="982"/>
                    <a:pt x="382" y="984"/>
                    <a:pt x="384" y="988"/>
                  </a:cubicBezTo>
                  <a:cubicBezTo>
                    <a:pt x="385" y="990"/>
                    <a:pt x="386" y="991"/>
                    <a:pt x="388" y="992"/>
                  </a:cubicBezTo>
                  <a:cubicBezTo>
                    <a:pt x="390" y="993"/>
                    <a:pt x="391" y="994"/>
                    <a:pt x="392" y="996"/>
                  </a:cubicBezTo>
                  <a:cubicBezTo>
                    <a:pt x="393" y="996"/>
                    <a:pt x="393" y="997"/>
                    <a:pt x="394" y="998"/>
                  </a:cubicBezTo>
                  <a:cubicBezTo>
                    <a:pt x="395" y="999"/>
                    <a:pt x="396" y="1000"/>
                    <a:pt x="397" y="1001"/>
                  </a:cubicBezTo>
                  <a:cubicBezTo>
                    <a:pt x="399" y="998"/>
                    <a:pt x="400" y="996"/>
                    <a:pt x="404" y="997"/>
                  </a:cubicBezTo>
                  <a:cubicBezTo>
                    <a:pt x="405" y="997"/>
                    <a:pt x="406" y="998"/>
                    <a:pt x="408" y="998"/>
                  </a:cubicBezTo>
                  <a:cubicBezTo>
                    <a:pt x="409" y="998"/>
                    <a:pt x="410" y="997"/>
                    <a:pt x="411" y="998"/>
                  </a:cubicBezTo>
                  <a:cubicBezTo>
                    <a:pt x="412" y="998"/>
                    <a:pt x="414" y="999"/>
                    <a:pt x="415" y="1000"/>
                  </a:cubicBezTo>
                  <a:cubicBezTo>
                    <a:pt x="416" y="1001"/>
                    <a:pt x="417" y="1001"/>
                    <a:pt x="419" y="1001"/>
                  </a:cubicBezTo>
                  <a:cubicBezTo>
                    <a:pt x="421" y="1002"/>
                    <a:pt x="422" y="1002"/>
                    <a:pt x="423" y="1002"/>
                  </a:cubicBezTo>
                  <a:cubicBezTo>
                    <a:pt x="424" y="1003"/>
                    <a:pt x="425" y="1003"/>
                    <a:pt x="426" y="1004"/>
                  </a:cubicBezTo>
                  <a:cubicBezTo>
                    <a:pt x="428" y="1006"/>
                    <a:pt x="430" y="1006"/>
                    <a:pt x="433" y="1006"/>
                  </a:cubicBezTo>
                  <a:cubicBezTo>
                    <a:pt x="434" y="1007"/>
                    <a:pt x="437" y="1007"/>
                    <a:pt x="438" y="1007"/>
                  </a:cubicBezTo>
                  <a:cubicBezTo>
                    <a:pt x="439" y="1006"/>
                    <a:pt x="440" y="1006"/>
                    <a:pt x="442" y="1005"/>
                  </a:cubicBezTo>
                  <a:cubicBezTo>
                    <a:pt x="445" y="1005"/>
                    <a:pt x="447" y="1008"/>
                    <a:pt x="450" y="1008"/>
                  </a:cubicBezTo>
                  <a:cubicBezTo>
                    <a:pt x="451" y="1007"/>
                    <a:pt x="452" y="1007"/>
                    <a:pt x="453" y="1008"/>
                  </a:cubicBezTo>
                  <a:cubicBezTo>
                    <a:pt x="454" y="1008"/>
                    <a:pt x="456" y="1009"/>
                    <a:pt x="456" y="1009"/>
                  </a:cubicBezTo>
                  <a:cubicBezTo>
                    <a:pt x="457" y="1010"/>
                    <a:pt x="457" y="1012"/>
                    <a:pt x="458" y="1012"/>
                  </a:cubicBezTo>
                  <a:cubicBezTo>
                    <a:pt x="460" y="1013"/>
                    <a:pt x="462" y="1014"/>
                    <a:pt x="463" y="1015"/>
                  </a:cubicBezTo>
                  <a:cubicBezTo>
                    <a:pt x="465" y="1015"/>
                    <a:pt x="466" y="1015"/>
                    <a:pt x="468" y="1016"/>
                  </a:cubicBezTo>
                  <a:cubicBezTo>
                    <a:pt x="469" y="1017"/>
                    <a:pt x="469" y="1018"/>
                    <a:pt x="470" y="1018"/>
                  </a:cubicBezTo>
                  <a:cubicBezTo>
                    <a:pt x="472" y="1019"/>
                    <a:pt x="472" y="1019"/>
                    <a:pt x="472" y="1020"/>
                  </a:cubicBezTo>
                  <a:cubicBezTo>
                    <a:pt x="472" y="1021"/>
                    <a:pt x="470" y="1022"/>
                    <a:pt x="471" y="1022"/>
                  </a:cubicBezTo>
                  <a:cubicBezTo>
                    <a:pt x="472" y="1023"/>
                    <a:pt x="474" y="1022"/>
                    <a:pt x="474" y="1023"/>
                  </a:cubicBezTo>
                  <a:cubicBezTo>
                    <a:pt x="475" y="1024"/>
                    <a:pt x="476" y="1022"/>
                    <a:pt x="477" y="1022"/>
                  </a:cubicBezTo>
                  <a:cubicBezTo>
                    <a:pt x="477" y="1022"/>
                    <a:pt x="478" y="1022"/>
                    <a:pt x="479" y="1022"/>
                  </a:cubicBezTo>
                  <a:cubicBezTo>
                    <a:pt x="480" y="1021"/>
                    <a:pt x="482" y="1020"/>
                    <a:pt x="483" y="1020"/>
                  </a:cubicBezTo>
                  <a:cubicBezTo>
                    <a:pt x="487" y="1018"/>
                    <a:pt x="488" y="1019"/>
                    <a:pt x="491" y="1021"/>
                  </a:cubicBezTo>
                  <a:cubicBezTo>
                    <a:pt x="492" y="1020"/>
                    <a:pt x="492" y="1018"/>
                    <a:pt x="493" y="1018"/>
                  </a:cubicBezTo>
                  <a:cubicBezTo>
                    <a:pt x="494" y="1018"/>
                    <a:pt x="496" y="1020"/>
                    <a:pt x="497" y="1020"/>
                  </a:cubicBezTo>
                  <a:cubicBezTo>
                    <a:pt x="499" y="1021"/>
                    <a:pt x="499" y="1021"/>
                    <a:pt x="501" y="1023"/>
                  </a:cubicBezTo>
                  <a:cubicBezTo>
                    <a:pt x="502" y="1025"/>
                    <a:pt x="504" y="1024"/>
                    <a:pt x="506" y="1024"/>
                  </a:cubicBezTo>
                  <a:cubicBezTo>
                    <a:pt x="507" y="1024"/>
                    <a:pt x="509" y="1024"/>
                    <a:pt x="510" y="1026"/>
                  </a:cubicBezTo>
                  <a:cubicBezTo>
                    <a:pt x="510" y="1028"/>
                    <a:pt x="509" y="1029"/>
                    <a:pt x="508" y="1030"/>
                  </a:cubicBezTo>
                  <a:cubicBezTo>
                    <a:pt x="507" y="1033"/>
                    <a:pt x="510" y="1035"/>
                    <a:pt x="513" y="1036"/>
                  </a:cubicBezTo>
                  <a:cubicBezTo>
                    <a:pt x="513" y="1037"/>
                    <a:pt x="514" y="1037"/>
                    <a:pt x="514" y="1038"/>
                  </a:cubicBezTo>
                  <a:cubicBezTo>
                    <a:pt x="515" y="1038"/>
                    <a:pt x="516" y="1037"/>
                    <a:pt x="517" y="1038"/>
                  </a:cubicBezTo>
                  <a:cubicBezTo>
                    <a:pt x="518" y="1039"/>
                    <a:pt x="519" y="1038"/>
                    <a:pt x="520" y="1039"/>
                  </a:cubicBezTo>
                  <a:cubicBezTo>
                    <a:pt x="520" y="1041"/>
                    <a:pt x="524" y="1039"/>
                    <a:pt x="524" y="1042"/>
                  </a:cubicBezTo>
                  <a:cubicBezTo>
                    <a:pt x="526" y="1041"/>
                    <a:pt x="526" y="1043"/>
                    <a:pt x="527" y="1044"/>
                  </a:cubicBezTo>
                  <a:cubicBezTo>
                    <a:pt x="529" y="1044"/>
                    <a:pt x="529" y="1042"/>
                    <a:pt x="530" y="1044"/>
                  </a:cubicBezTo>
                  <a:cubicBezTo>
                    <a:pt x="531" y="1044"/>
                    <a:pt x="531" y="1045"/>
                    <a:pt x="532" y="1045"/>
                  </a:cubicBezTo>
                  <a:cubicBezTo>
                    <a:pt x="533" y="1046"/>
                    <a:pt x="533" y="1046"/>
                    <a:pt x="534" y="1047"/>
                  </a:cubicBezTo>
                  <a:cubicBezTo>
                    <a:pt x="535" y="1047"/>
                    <a:pt x="534" y="1048"/>
                    <a:pt x="535" y="1049"/>
                  </a:cubicBezTo>
                  <a:cubicBezTo>
                    <a:pt x="536" y="1050"/>
                    <a:pt x="536" y="1050"/>
                    <a:pt x="537" y="1051"/>
                  </a:cubicBezTo>
                  <a:cubicBezTo>
                    <a:pt x="539" y="1052"/>
                    <a:pt x="539" y="1053"/>
                    <a:pt x="540" y="1055"/>
                  </a:cubicBezTo>
                  <a:cubicBezTo>
                    <a:pt x="541" y="1057"/>
                    <a:pt x="543" y="1058"/>
                    <a:pt x="545" y="1058"/>
                  </a:cubicBezTo>
                  <a:cubicBezTo>
                    <a:pt x="547" y="1059"/>
                    <a:pt x="549" y="1060"/>
                    <a:pt x="551" y="1059"/>
                  </a:cubicBezTo>
                  <a:cubicBezTo>
                    <a:pt x="552" y="1059"/>
                    <a:pt x="553" y="1057"/>
                    <a:pt x="553" y="1055"/>
                  </a:cubicBezTo>
                  <a:cubicBezTo>
                    <a:pt x="554" y="1052"/>
                    <a:pt x="558" y="1052"/>
                    <a:pt x="560" y="1051"/>
                  </a:cubicBezTo>
                  <a:cubicBezTo>
                    <a:pt x="563" y="1049"/>
                    <a:pt x="563" y="1045"/>
                    <a:pt x="566" y="1042"/>
                  </a:cubicBezTo>
                  <a:cubicBezTo>
                    <a:pt x="564" y="1041"/>
                    <a:pt x="562" y="1041"/>
                    <a:pt x="561" y="1039"/>
                  </a:cubicBezTo>
                  <a:cubicBezTo>
                    <a:pt x="560" y="1036"/>
                    <a:pt x="559" y="1034"/>
                    <a:pt x="558" y="1032"/>
                  </a:cubicBezTo>
                  <a:cubicBezTo>
                    <a:pt x="556" y="1030"/>
                    <a:pt x="554" y="1028"/>
                    <a:pt x="553" y="1026"/>
                  </a:cubicBezTo>
                  <a:cubicBezTo>
                    <a:pt x="553" y="1025"/>
                    <a:pt x="552" y="1024"/>
                    <a:pt x="551" y="1023"/>
                  </a:cubicBezTo>
                  <a:cubicBezTo>
                    <a:pt x="551" y="1023"/>
                    <a:pt x="550" y="1022"/>
                    <a:pt x="550" y="1022"/>
                  </a:cubicBezTo>
                  <a:cubicBezTo>
                    <a:pt x="548" y="1020"/>
                    <a:pt x="549" y="1018"/>
                    <a:pt x="548" y="1016"/>
                  </a:cubicBezTo>
                  <a:cubicBezTo>
                    <a:pt x="547" y="1014"/>
                    <a:pt x="545" y="1014"/>
                    <a:pt x="544" y="1012"/>
                  </a:cubicBezTo>
                  <a:cubicBezTo>
                    <a:pt x="544" y="1010"/>
                    <a:pt x="544" y="1008"/>
                    <a:pt x="545" y="1006"/>
                  </a:cubicBezTo>
                  <a:cubicBezTo>
                    <a:pt x="545" y="1005"/>
                    <a:pt x="547" y="1002"/>
                    <a:pt x="545" y="1003"/>
                  </a:cubicBezTo>
                  <a:cubicBezTo>
                    <a:pt x="543" y="1001"/>
                    <a:pt x="545" y="998"/>
                    <a:pt x="546" y="995"/>
                  </a:cubicBezTo>
                  <a:cubicBezTo>
                    <a:pt x="546" y="993"/>
                    <a:pt x="548" y="991"/>
                    <a:pt x="547" y="989"/>
                  </a:cubicBezTo>
                  <a:cubicBezTo>
                    <a:pt x="546" y="986"/>
                    <a:pt x="546" y="990"/>
                    <a:pt x="545" y="991"/>
                  </a:cubicBezTo>
                  <a:cubicBezTo>
                    <a:pt x="545" y="993"/>
                    <a:pt x="543" y="995"/>
                    <a:pt x="543" y="998"/>
                  </a:cubicBezTo>
                  <a:cubicBezTo>
                    <a:pt x="543" y="998"/>
                    <a:pt x="543" y="998"/>
                    <a:pt x="543" y="998"/>
                  </a:cubicBezTo>
                  <a:cubicBezTo>
                    <a:pt x="542" y="998"/>
                    <a:pt x="542" y="998"/>
                    <a:pt x="542" y="998"/>
                  </a:cubicBezTo>
                  <a:cubicBezTo>
                    <a:pt x="542" y="994"/>
                    <a:pt x="544" y="992"/>
                    <a:pt x="543" y="989"/>
                  </a:cubicBezTo>
                  <a:cubicBezTo>
                    <a:pt x="542" y="986"/>
                    <a:pt x="540" y="983"/>
                    <a:pt x="540" y="980"/>
                  </a:cubicBezTo>
                  <a:cubicBezTo>
                    <a:pt x="540" y="980"/>
                    <a:pt x="540" y="979"/>
                    <a:pt x="539" y="979"/>
                  </a:cubicBezTo>
                  <a:cubicBezTo>
                    <a:pt x="539" y="979"/>
                    <a:pt x="538" y="979"/>
                    <a:pt x="538" y="979"/>
                  </a:cubicBezTo>
                  <a:cubicBezTo>
                    <a:pt x="536" y="979"/>
                    <a:pt x="536" y="978"/>
                    <a:pt x="535" y="976"/>
                  </a:cubicBezTo>
                  <a:cubicBezTo>
                    <a:pt x="535" y="975"/>
                    <a:pt x="535" y="974"/>
                    <a:pt x="533" y="974"/>
                  </a:cubicBezTo>
                  <a:cubicBezTo>
                    <a:pt x="531" y="974"/>
                    <a:pt x="530" y="974"/>
                    <a:pt x="529" y="973"/>
                  </a:cubicBezTo>
                  <a:cubicBezTo>
                    <a:pt x="528" y="972"/>
                    <a:pt x="529" y="971"/>
                    <a:pt x="529" y="970"/>
                  </a:cubicBezTo>
                  <a:cubicBezTo>
                    <a:pt x="529" y="969"/>
                    <a:pt x="529" y="967"/>
                    <a:pt x="530" y="966"/>
                  </a:cubicBezTo>
                  <a:cubicBezTo>
                    <a:pt x="531" y="965"/>
                    <a:pt x="532" y="965"/>
                    <a:pt x="533" y="964"/>
                  </a:cubicBezTo>
                  <a:cubicBezTo>
                    <a:pt x="535" y="963"/>
                    <a:pt x="535" y="962"/>
                    <a:pt x="535" y="960"/>
                  </a:cubicBezTo>
                  <a:cubicBezTo>
                    <a:pt x="535" y="961"/>
                    <a:pt x="535" y="963"/>
                    <a:pt x="536" y="962"/>
                  </a:cubicBezTo>
                  <a:cubicBezTo>
                    <a:pt x="536" y="961"/>
                    <a:pt x="538" y="959"/>
                    <a:pt x="538" y="957"/>
                  </a:cubicBezTo>
                  <a:cubicBezTo>
                    <a:pt x="539" y="956"/>
                    <a:pt x="539" y="955"/>
                    <a:pt x="540" y="953"/>
                  </a:cubicBezTo>
                  <a:cubicBezTo>
                    <a:pt x="541" y="952"/>
                    <a:pt x="542" y="951"/>
                    <a:pt x="542" y="949"/>
                  </a:cubicBezTo>
                  <a:cubicBezTo>
                    <a:pt x="542" y="948"/>
                    <a:pt x="542" y="946"/>
                    <a:pt x="542" y="946"/>
                  </a:cubicBezTo>
                  <a:cubicBezTo>
                    <a:pt x="543" y="945"/>
                    <a:pt x="544" y="946"/>
                    <a:pt x="544" y="945"/>
                  </a:cubicBezTo>
                  <a:cubicBezTo>
                    <a:pt x="545" y="945"/>
                    <a:pt x="544" y="943"/>
                    <a:pt x="544" y="943"/>
                  </a:cubicBezTo>
                  <a:cubicBezTo>
                    <a:pt x="544" y="941"/>
                    <a:pt x="542" y="938"/>
                    <a:pt x="543" y="937"/>
                  </a:cubicBezTo>
                  <a:cubicBezTo>
                    <a:pt x="543" y="937"/>
                    <a:pt x="545" y="940"/>
                    <a:pt x="546" y="940"/>
                  </a:cubicBezTo>
                  <a:cubicBezTo>
                    <a:pt x="547" y="940"/>
                    <a:pt x="547" y="937"/>
                    <a:pt x="547" y="936"/>
                  </a:cubicBezTo>
                  <a:cubicBezTo>
                    <a:pt x="548" y="937"/>
                    <a:pt x="548" y="938"/>
                    <a:pt x="549" y="938"/>
                  </a:cubicBezTo>
                  <a:cubicBezTo>
                    <a:pt x="550" y="939"/>
                    <a:pt x="550" y="939"/>
                    <a:pt x="551" y="939"/>
                  </a:cubicBezTo>
                  <a:cubicBezTo>
                    <a:pt x="552" y="938"/>
                    <a:pt x="552" y="937"/>
                    <a:pt x="553" y="937"/>
                  </a:cubicBezTo>
                  <a:cubicBezTo>
                    <a:pt x="554" y="937"/>
                    <a:pt x="555" y="937"/>
                    <a:pt x="556" y="937"/>
                  </a:cubicBezTo>
                  <a:cubicBezTo>
                    <a:pt x="559" y="938"/>
                    <a:pt x="559" y="936"/>
                    <a:pt x="561" y="934"/>
                  </a:cubicBezTo>
                  <a:cubicBezTo>
                    <a:pt x="563" y="932"/>
                    <a:pt x="565" y="930"/>
                    <a:pt x="567" y="933"/>
                  </a:cubicBezTo>
                  <a:cubicBezTo>
                    <a:pt x="567" y="933"/>
                    <a:pt x="569" y="937"/>
                    <a:pt x="570" y="935"/>
                  </a:cubicBezTo>
                  <a:cubicBezTo>
                    <a:pt x="570" y="933"/>
                    <a:pt x="568" y="931"/>
                    <a:pt x="568" y="930"/>
                  </a:cubicBezTo>
                  <a:cubicBezTo>
                    <a:pt x="567" y="927"/>
                    <a:pt x="567" y="926"/>
                    <a:pt x="570" y="926"/>
                  </a:cubicBezTo>
                  <a:cubicBezTo>
                    <a:pt x="572" y="927"/>
                    <a:pt x="572" y="927"/>
                    <a:pt x="573" y="926"/>
                  </a:cubicBezTo>
                  <a:cubicBezTo>
                    <a:pt x="573" y="926"/>
                    <a:pt x="574" y="925"/>
                    <a:pt x="574" y="925"/>
                  </a:cubicBezTo>
                  <a:cubicBezTo>
                    <a:pt x="575" y="925"/>
                    <a:pt x="576" y="925"/>
                    <a:pt x="576" y="925"/>
                  </a:cubicBezTo>
                  <a:cubicBezTo>
                    <a:pt x="576" y="924"/>
                    <a:pt x="574" y="921"/>
                    <a:pt x="576" y="921"/>
                  </a:cubicBezTo>
                  <a:cubicBezTo>
                    <a:pt x="577" y="922"/>
                    <a:pt x="578" y="922"/>
                    <a:pt x="579" y="922"/>
                  </a:cubicBezTo>
                  <a:cubicBezTo>
                    <a:pt x="579" y="920"/>
                    <a:pt x="573" y="919"/>
                    <a:pt x="574" y="917"/>
                  </a:cubicBezTo>
                  <a:cubicBezTo>
                    <a:pt x="573" y="917"/>
                    <a:pt x="571" y="916"/>
                    <a:pt x="570" y="915"/>
                  </a:cubicBezTo>
                  <a:cubicBezTo>
                    <a:pt x="569" y="915"/>
                    <a:pt x="569" y="914"/>
                    <a:pt x="568" y="914"/>
                  </a:cubicBezTo>
                  <a:cubicBezTo>
                    <a:pt x="567" y="914"/>
                    <a:pt x="566" y="914"/>
                    <a:pt x="565" y="914"/>
                  </a:cubicBezTo>
                  <a:cubicBezTo>
                    <a:pt x="565" y="912"/>
                    <a:pt x="562" y="908"/>
                    <a:pt x="566" y="908"/>
                  </a:cubicBezTo>
                  <a:cubicBezTo>
                    <a:pt x="569" y="908"/>
                    <a:pt x="569" y="911"/>
                    <a:pt x="572" y="909"/>
                  </a:cubicBezTo>
                  <a:cubicBezTo>
                    <a:pt x="575" y="908"/>
                    <a:pt x="572" y="905"/>
                    <a:pt x="571" y="903"/>
                  </a:cubicBezTo>
                  <a:cubicBezTo>
                    <a:pt x="569" y="900"/>
                    <a:pt x="567" y="896"/>
                    <a:pt x="566" y="893"/>
                  </a:cubicBezTo>
                  <a:cubicBezTo>
                    <a:pt x="565" y="892"/>
                    <a:pt x="565" y="891"/>
                    <a:pt x="564" y="890"/>
                  </a:cubicBezTo>
                  <a:cubicBezTo>
                    <a:pt x="563" y="889"/>
                    <a:pt x="563" y="889"/>
                    <a:pt x="562" y="888"/>
                  </a:cubicBezTo>
                  <a:cubicBezTo>
                    <a:pt x="561" y="885"/>
                    <a:pt x="559" y="882"/>
                    <a:pt x="557" y="881"/>
                  </a:cubicBezTo>
                  <a:cubicBezTo>
                    <a:pt x="555" y="879"/>
                    <a:pt x="552" y="880"/>
                    <a:pt x="549" y="880"/>
                  </a:cubicBezTo>
                  <a:cubicBezTo>
                    <a:pt x="548" y="880"/>
                    <a:pt x="546" y="879"/>
                    <a:pt x="545" y="878"/>
                  </a:cubicBezTo>
                  <a:cubicBezTo>
                    <a:pt x="544" y="878"/>
                    <a:pt x="543" y="877"/>
                    <a:pt x="543" y="877"/>
                  </a:cubicBezTo>
                  <a:cubicBezTo>
                    <a:pt x="543" y="878"/>
                    <a:pt x="543" y="881"/>
                    <a:pt x="542" y="882"/>
                  </a:cubicBezTo>
                  <a:cubicBezTo>
                    <a:pt x="541" y="883"/>
                    <a:pt x="539" y="881"/>
                    <a:pt x="538" y="880"/>
                  </a:cubicBezTo>
                  <a:cubicBezTo>
                    <a:pt x="536" y="878"/>
                    <a:pt x="538" y="877"/>
                    <a:pt x="537" y="875"/>
                  </a:cubicBezTo>
                  <a:cubicBezTo>
                    <a:pt x="537" y="875"/>
                    <a:pt x="536" y="874"/>
                    <a:pt x="536" y="874"/>
                  </a:cubicBezTo>
                  <a:cubicBezTo>
                    <a:pt x="536" y="872"/>
                    <a:pt x="537" y="872"/>
                    <a:pt x="538" y="871"/>
                  </a:cubicBezTo>
                  <a:cubicBezTo>
                    <a:pt x="538" y="870"/>
                    <a:pt x="538" y="870"/>
                    <a:pt x="537" y="869"/>
                  </a:cubicBezTo>
                  <a:cubicBezTo>
                    <a:pt x="537" y="870"/>
                    <a:pt x="537" y="868"/>
                    <a:pt x="537" y="868"/>
                  </a:cubicBezTo>
                  <a:cubicBezTo>
                    <a:pt x="537" y="868"/>
                    <a:pt x="536" y="867"/>
                    <a:pt x="536" y="867"/>
                  </a:cubicBezTo>
                  <a:cubicBezTo>
                    <a:pt x="536" y="866"/>
                    <a:pt x="536" y="866"/>
                    <a:pt x="536" y="865"/>
                  </a:cubicBezTo>
                  <a:cubicBezTo>
                    <a:pt x="536" y="863"/>
                    <a:pt x="533" y="863"/>
                    <a:pt x="531" y="863"/>
                  </a:cubicBezTo>
                  <a:cubicBezTo>
                    <a:pt x="529" y="862"/>
                    <a:pt x="526" y="861"/>
                    <a:pt x="524" y="860"/>
                  </a:cubicBezTo>
                  <a:cubicBezTo>
                    <a:pt x="524" y="857"/>
                    <a:pt x="525" y="854"/>
                    <a:pt x="526" y="852"/>
                  </a:cubicBezTo>
                  <a:cubicBezTo>
                    <a:pt x="527" y="850"/>
                    <a:pt x="528" y="847"/>
                    <a:pt x="530" y="845"/>
                  </a:cubicBezTo>
                  <a:cubicBezTo>
                    <a:pt x="531" y="843"/>
                    <a:pt x="533" y="843"/>
                    <a:pt x="534" y="841"/>
                  </a:cubicBezTo>
                  <a:cubicBezTo>
                    <a:pt x="536" y="839"/>
                    <a:pt x="536" y="837"/>
                    <a:pt x="534" y="835"/>
                  </a:cubicBezTo>
                  <a:cubicBezTo>
                    <a:pt x="533" y="834"/>
                    <a:pt x="531" y="833"/>
                    <a:pt x="530" y="832"/>
                  </a:cubicBezTo>
                  <a:cubicBezTo>
                    <a:pt x="529" y="830"/>
                    <a:pt x="531" y="827"/>
                    <a:pt x="532" y="825"/>
                  </a:cubicBezTo>
                  <a:cubicBezTo>
                    <a:pt x="532" y="821"/>
                    <a:pt x="532" y="817"/>
                    <a:pt x="536" y="815"/>
                  </a:cubicBezTo>
                  <a:cubicBezTo>
                    <a:pt x="537" y="814"/>
                    <a:pt x="540" y="813"/>
                    <a:pt x="541" y="811"/>
                  </a:cubicBezTo>
                  <a:cubicBezTo>
                    <a:pt x="542" y="810"/>
                    <a:pt x="540" y="809"/>
                    <a:pt x="540" y="808"/>
                  </a:cubicBezTo>
                  <a:cubicBezTo>
                    <a:pt x="540" y="807"/>
                    <a:pt x="541" y="804"/>
                    <a:pt x="541" y="803"/>
                  </a:cubicBezTo>
                  <a:cubicBezTo>
                    <a:pt x="542" y="802"/>
                    <a:pt x="543" y="799"/>
                    <a:pt x="545" y="799"/>
                  </a:cubicBezTo>
                  <a:cubicBezTo>
                    <a:pt x="549" y="799"/>
                    <a:pt x="552" y="804"/>
                    <a:pt x="554" y="807"/>
                  </a:cubicBezTo>
                  <a:cubicBezTo>
                    <a:pt x="555" y="809"/>
                    <a:pt x="556" y="811"/>
                    <a:pt x="557" y="813"/>
                  </a:cubicBezTo>
                  <a:cubicBezTo>
                    <a:pt x="558" y="814"/>
                    <a:pt x="558" y="815"/>
                    <a:pt x="558" y="816"/>
                  </a:cubicBezTo>
                  <a:cubicBezTo>
                    <a:pt x="559" y="817"/>
                    <a:pt x="560" y="817"/>
                    <a:pt x="560" y="817"/>
                  </a:cubicBezTo>
                  <a:cubicBezTo>
                    <a:pt x="562" y="818"/>
                    <a:pt x="563" y="818"/>
                    <a:pt x="565" y="818"/>
                  </a:cubicBezTo>
                  <a:cubicBezTo>
                    <a:pt x="567" y="817"/>
                    <a:pt x="569" y="816"/>
                    <a:pt x="570" y="814"/>
                  </a:cubicBezTo>
                  <a:cubicBezTo>
                    <a:pt x="571" y="814"/>
                    <a:pt x="571" y="812"/>
                    <a:pt x="571" y="811"/>
                  </a:cubicBezTo>
                  <a:cubicBezTo>
                    <a:pt x="571" y="810"/>
                    <a:pt x="570" y="810"/>
                    <a:pt x="570" y="810"/>
                  </a:cubicBezTo>
                  <a:cubicBezTo>
                    <a:pt x="569" y="808"/>
                    <a:pt x="569" y="806"/>
                    <a:pt x="569" y="804"/>
                  </a:cubicBezTo>
                  <a:cubicBezTo>
                    <a:pt x="568" y="802"/>
                    <a:pt x="568" y="800"/>
                    <a:pt x="567" y="798"/>
                  </a:cubicBezTo>
                  <a:cubicBezTo>
                    <a:pt x="567" y="796"/>
                    <a:pt x="565" y="794"/>
                    <a:pt x="566" y="793"/>
                  </a:cubicBezTo>
                  <a:cubicBezTo>
                    <a:pt x="568" y="793"/>
                    <a:pt x="569" y="795"/>
                    <a:pt x="572" y="794"/>
                  </a:cubicBezTo>
                  <a:cubicBezTo>
                    <a:pt x="574" y="792"/>
                    <a:pt x="575" y="790"/>
                    <a:pt x="578" y="788"/>
                  </a:cubicBezTo>
                  <a:cubicBezTo>
                    <a:pt x="580" y="788"/>
                    <a:pt x="582" y="788"/>
                    <a:pt x="582" y="785"/>
                  </a:cubicBezTo>
                  <a:cubicBezTo>
                    <a:pt x="582" y="783"/>
                    <a:pt x="580" y="782"/>
                    <a:pt x="581" y="780"/>
                  </a:cubicBezTo>
                  <a:cubicBezTo>
                    <a:pt x="581" y="777"/>
                    <a:pt x="584" y="779"/>
                    <a:pt x="586" y="779"/>
                  </a:cubicBezTo>
                  <a:cubicBezTo>
                    <a:pt x="589" y="779"/>
                    <a:pt x="590" y="777"/>
                    <a:pt x="592" y="775"/>
                  </a:cubicBezTo>
                  <a:cubicBezTo>
                    <a:pt x="594" y="774"/>
                    <a:pt x="596" y="775"/>
                    <a:pt x="598" y="773"/>
                  </a:cubicBezTo>
                  <a:cubicBezTo>
                    <a:pt x="600" y="772"/>
                    <a:pt x="600" y="769"/>
                    <a:pt x="602" y="769"/>
                  </a:cubicBezTo>
                  <a:cubicBezTo>
                    <a:pt x="602" y="99"/>
                    <a:pt x="602" y="99"/>
                    <a:pt x="602" y="99"/>
                  </a:cubicBezTo>
                  <a:cubicBezTo>
                    <a:pt x="598" y="98"/>
                    <a:pt x="596" y="104"/>
                    <a:pt x="594" y="106"/>
                  </a:cubicBezTo>
                  <a:close/>
                  <a:moveTo>
                    <a:pt x="403" y="271"/>
                  </a:moveTo>
                  <a:cubicBezTo>
                    <a:pt x="403" y="270"/>
                    <a:pt x="396" y="267"/>
                    <a:pt x="402" y="268"/>
                  </a:cubicBezTo>
                  <a:cubicBezTo>
                    <a:pt x="404" y="268"/>
                    <a:pt x="405" y="268"/>
                    <a:pt x="406" y="270"/>
                  </a:cubicBezTo>
                  <a:cubicBezTo>
                    <a:pt x="406" y="271"/>
                    <a:pt x="405" y="275"/>
                    <a:pt x="404" y="273"/>
                  </a:cubicBezTo>
                  <a:cubicBezTo>
                    <a:pt x="404" y="273"/>
                    <a:pt x="404" y="272"/>
                    <a:pt x="403" y="271"/>
                  </a:cubicBezTo>
                  <a:close/>
                  <a:moveTo>
                    <a:pt x="395" y="271"/>
                  </a:moveTo>
                  <a:cubicBezTo>
                    <a:pt x="395" y="270"/>
                    <a:pt x="398" y="270"/>
                    <a:pt x="399" y="271"/>
                  </a:cubicBezTo>
                  <a:cubicBezTo>
                    <a:pt x="401" y="271"/>
                    <a:pt x="401" y="272"/>
                    <a:pt x="403" y="274"/>
                  </a:cubicBezTo>
                  <a:cubicBezTo>
                    <a:pt x="404" y="274"/>
                    <a:pt x="405" y="274"/>
                    <a:pt x="405" y="275"/>
                  </a:cubicBezTo>
                  <a:cubicBezTo>
                    <a:pt x="406" y="276"/>
                    <a:pt x="405" y="277"/>
                    <a:pt x="404" y="277"/>
                  </a:cubicBezTo>
                  <a:cubicBezTo>
                    <a:pt x="401" y="276"/>
                    <a:pt x="400" y="273"/>
                    <a:pt x="398" y="272"/>
                  </a:cubicBezTo>
                  <a:cubicBezTo>
                    <a:pt x="397" y="272"/>
                    <a:pt x="395" y="272"/>
                    <a:pt x="395" y="27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E6D053C-D795-FDFA-A3F0-3289246C6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5302250"/>
              <a:ext cx="144463" cy="168275"/>
            </a:xfrm>
            <a:custGeom>
              <a:avLst/>
              <a:gdLst>
                <a:gd name="T0" fmla="*/ 18 w 38"/>
                <a:gd name="T1" fmla="*/ 40 h 44"/>
                <a:gd name="T2" fmla="*/ 17 w 38"/>
                <a:gd name="T3" fmla="*/ 35 h 44"/>
                <a:gd name="T4" fmla="*/ 20 w 38"/>
                <a:gd name="T5" fmla="*/ 31 h 44"/>
                <a:gd name="T6" fmla="*/ 20 w 38"/>
                <a:gd name="T7" fmla="*/ 31 h 44"/>
                <a:gd name="T8" fmla="*/ 26 w 38"/>
                <a:gd name="T9" fmla="*/ 25 h 44"/>
                <a:gd name="T10" fmla="*/ 30 w 38"/>
                <a:gd name="T11" fmla="*/ 28 h 44"/>
                <a:gd name="T12" fmla="*/ 33 w 38"/>
                <a:gd name="T13" fmla="*/ 25 h 44"/>
                <a:gd name="T14" fmla="*/ 32 w 38"/>
                <a:gd name="T15" fmla="*/ 22 h 44"/>
                <a:gd name="T16" fmla="*/ 34 w 38"/>
                <a:gd name="T17" fmla="*/ 21 h 44"/>
                <a:gd name="T18" fmla="*/ 37 w 38"/>
                <a:gd name="T19" fmla="*/ 19 h 44"/>
                <a:gd name="T20" fmla="*/ 37 w 38"/>
                <a:gd name="T21" fmla="*/ 17 h 44"/>
                <a:gd name="T22" fmla="*/ 34 w 38"/>
                <a:gd name="T23" fmla="*/ 15 h 44"/>
                <a:gd name="T24" fmla="*/ 31 w 38"/>
                <a:gd name="T25" fmla="*/ 13 h 44"/>
                <a:gd name="T26" fmla="*/ 28 w 38"/>
                <a:gd name="T27" fmla="*/ 12 h 44"/>
                <a:gd name="T28" fmla="*/ 21 w 38"/>
                <a:gd name="T29" fmla="*/ 7 h 44"/>
                <a:gd name="T30" fmla="*/ 18 w 38"/>
                <a:gd name="T31" fmla="*/ 4 h 44"/>
                <a:gd name="T32" fmla="*/ 15 w 38"/>
                <a:gd name="T33" fmla="*/ 1 h 44"/>
                <a:gd name="T34" fmla="*/ 13 w 38"/>
                <a:gd name="T35" fmla="*/ 1 h 44"/>
                <a:gd name="T36" fmla="*/ 11 w 38"/>
                <a:gd name="T37" fmla="*/ 0 h 44"/>
                <a:gd name="T38" fmla="*/ 11 w 38"/>
                <a:gd name="T39" fmla="*/ 7 h 44"/>
                <a:gd name="T40" fmla="*/ 7 w 38"/>
                <a:gd name="T41" fmla="*/ 6 h 44"/>
                <a:gd name="T42" fmla="*/ 4 w 38"/>
                <a:gd name="T43" fmla="*/ 11 h 44"/>
                <a:gd name="T44" fmla="*/ 3 w 38"/>
                <a:gd name="T45" fmla="*/ 14 h 44"/>
                <a:gd name="T46" fmla="*/ 2 w 38"/>
                <a:gd name="T47" fmla="*/ 15 h 44"/>
                <a:gd name="T48" fmla="*/ 1 w 38"/>
                <a:gd name="T49" fmla="*/ 18 h 44"/>
                <a:gd name="T50" fmla="*/ 2 w 38"/>
                <a:gd name="T51" fmla="*/ 23 h 44"/>
                <a:gd name="T52" fmla="*/ 0 w 38"/>
                <a:gd name="T53" fmla="*/ 26 h 44"/>
                <a:gd name="T54" fmla="*/ 0 w 38"/>
                <a:gd name="T55" fmla="*/ 28 h 44"/>
                <a:gd name="T56" fmla="*/ 5 w 38"/>
                <a:gd name="T57" fmla="*/ 30 h 44"/>
                <a:gd name="T58" fmla="*/ 6 w 38"/>
                <a:gd name="T59" fmla="*/ 33 h 44"/>
                <a:gd name="T60" fmla="*/ 8 w 38"/>
                <a:gd name="T61" fmla="*/ 36 h 44"/>
                <a:gd name="T62" fmla="*/ 13 w 38"/>
                <a:gd name="T63" fmla="*/ 39 h 44"/>
                <a:gd name="T64" fmla="*/ 18 w 38"/>
                <a:gd name="T65" fmla="*/ 44 h 44"/>
                <a:gd name="T66" fmla="*/ 18 w 38"/>
                <a:gd name="T6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4">
                  <a:moveTo>
                    <a:pt x="18" y="40"/>
                  </a:moveTo>
                  <a:cubicBezTo>
                    <a:pt x="18" y="38"/>
                    <a:pt x="17" y="37"/>
                    <a:pt x="17" y="35"/>
                  </a:cubicBezTo>
                  <a:cubicBezTo>
                    <a:pt x="18" y="34"/>
                    <a:pt x="19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29"/>
                    <a:pt x="24" y="24"/>
                    <a:pt x="26" y="25"/>
                  </a:cubicBezTo>
                  <a:cubicBezTo>
                    <a:pt x="28" y="26"/>
                    <a:pt x="26" y="30"/>
                    <a:pt x="30" y="28"/>
                  </a:cubicBezTo>
                  <a:cubicBezTo>
                    <a:pt x="31" y="27"/>
                    <a:pt x="33" y="26"/>
                    <a:pt x="33" y="25"/>
                  </a:cubicBezTo>
                  <a:cubicBezTo>
                    <a:pt x="33" y="23"/>
                    <a:pt x="31" y="23"/>
                    <a:pt x="32" y="22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5" y="21"/>
                    <a:pt x="36" y="20"/>
                    <a:pt x="37" y="19"/>
                  </a:cubicBezTo>
                  <a:cubicBezTo>
                    <a:pt x="37" y="18"/>
                    <a:pt x="38" y="19"/>
                    <a:pt x="37" y="17"/>
                  </a:cubicBezTo>
                  <a:cubicBezTo>
                    <a:pt x="37" y="16"/>
                    <a:pt x="35" y="16"/>
                    <a:pt x="34" y="15"/>
                  </a:cubicBezTo>
                  <a:cubicBezTo>
                    <a:pt x="33" y="15"/>
                    <a:pt x="33" y="14"/>
                    <a:pt x="31" y="13"/>
                  </a:cubicBezTo>
                  <a:cubicBezTo>
                    <a:pt x="30" y="12"/>
                    <a:pt x="29" y="13"/>
                    <a:pt x="28" y="12"/>
                  </a:cubicBezTo>
                  <a:cubicBezTo>
                    <a:pt x="25" y="11"/>
                    <a:pt x="22" y="9"/>
                    <a:pt x="21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6" y="3"/>
                    <a:pt x="15" y="3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2"/>
                    <a:pt x="14" y="7"/>
                    <a:pt x="11" y="7"/>
                  </a:cubicBezTo>
                  <a:cubicBezTo>
                    <a:pt x="9" y="7"/>
                    <a:pt x="9" y="5"/>
                    <a:pt x="7" y="6"/>
                  </a:cubicBezTo>
                  <a:cubicBezTo>
                    <a:pt x="5" y="7"/>
                    <a:pt x="5" y="9"/>
                    <a:pt x="4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6"/>
                    <a:pt x="1" y="16"/>
                    <a:pt x="1" y="18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3" y="25"/>
                    <a:pt x="2" y="25"/>
                    <a:pt x="0" y="26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2" y="30"/>
                    <a:pt x="4" y="29"/>
                    <a:pt x="5" y="30"/>
                  </a:cubicBezTo>
                  <a:cubicBezTo>
                    <a:pt x="6" y="31"/>
                    <a:pt x="6" y="32"/>
                    <a:pt x="6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10" y="37"/>
                    <a:pt x="12" y="37"/>
                    <a:pt x="13" y="39"/>
                  </a:cubicBezTo>
                  <a:cubicBezTo>
                    <a:pt x="15" y="41"/>
                    <a:pt x="15" y="43"/>
                    <a:pt x="18" y="44"/>
                  </a:cubicBezTo>
                  <a:cubicBezTo>
                    <a:pt x="18" y="43"/>
                    <a:pt x="18" y="41"/>
                    <a:pt x="18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72E85659-5AB9-EB2C-54A1-D7F18C32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800" y="5424488"/>
              <a:ext cx="185738" cy="149225"/>
            </a:xfrm>
            <a:custGeom>
              <a:avLst/>
              <a:gdLst>
                <a:gd name="T0" fmla="*/ 48 w 49"/>
                <a:gd name="T1" fmla="*/ 21 h 39"/>
                <a:gd name="T2" fmla="*/ 49 w 49"/>
                <a:gd name="T3" fmla="*/ 18 h 39"/>
                <a:gd name="T4" fmla="*/ 48 w 49"/>
                <a:gd name="T5" fmla="*/ 14 h 39"/>
                <a:gd name="T6" fmla="*/ 46 w 49"/>
                <a:gd name="T7" fmla="*/ 9 h 39"/>
                <a:gd name="T8" fmla="*/ 40 w 49"/>
                <a:gd name="T9" fmla="*/ 6 h 39"/>
                <a:gd name="T10" fmla="*/ 38 w 49"/>
                <a:gd name="T11" fmla="*/ 2 h 39"/>
                <a:gd name="T12" fmla="*/ 36 w 49"/>
                <a:gd name="T13" fmla="*/ 0 h 39"/>
                <a:gd name="T14" fmla="*/ 30 w 49"/>
                <a:gd name="T15" fmla="*/ 1 h 39"/>
                <a:gd name="T16" fmla="*/ 25 w 49"/>
                <a:gd name="T17" fmla="*/ 2 h 39"/>
                <a:gd name="T18" fmla="*/ 20 w 49"/>
                <a:gd name="T19" fmla="*/ 3 h 39"/>
                <a:gd name="T20" fmla="*/ 16 w 49"/>
                <a:gd name="T21" fmla="*/ 6 h 39"/>
                <a:gd name="T22" fmla="*/ 13 w 49"/>
                <a:gd name="T23" fmla="*/ 5 h 39"/>
                <a:gd name="T24" fmla="*/ 7 w 49"/>
                <a:gd name="T25" fmla="*/ 7 h 39"/>
                <a:gd name="T26" fmla="*/ 2 w 49"/>
                <a:gd name="T27" fmla="*/ 13 h 39"/>
                <a:gd name="T28" fmla="*/ 1 w 49"/>
                <a:gd name="T29" fmla="*/ 17 h 39"/>
                <a:gd name="T30" fmla="*/ 1 w 49"/>
                <a:gd name="T31" fmla="*/ 20 h 39"/>
                <a:gd name="T32" fmla="*/ 0 w 49"/>
                <a:gd name="T33" fmla="*/ 21 h 39"/>
                <a:gd name="T34" fmla="*/ 0 w 49"/>
                <a:gd name="T35" fmla="*/ 23 h 39"/>
                <a:gd name="T36" fmla="*/ 1 w 49"/>
                <a:gd name="T37" fmla="*/ 26 h 39"/>
                <a:gd name="T38" fmla="*/ 1 w 49"/>
                <a:gd name="T39" fmla="*/ 27 h 39"/>
                <a:gd name="T40" fmla="*/ 4 w 49"/>
                <a:gd name="T41" fmla="*/ 36 h 39"/>
                <a:gd name="T42" fmla="*/ 7 w 49"/>
                <a:gd name="T43" fmla="*/ 38 h 39"/>
                <a:gd name="T44" fmla="*/ 10 w 49"/>
                <a:gd name="T45" fmla="*/ 39 h 39"/>
                <a:gd name="T46" fmla="*/ 15 w 49"/>
                <a:gd name="T47" fmla="*/ 39 h 39"/>
                <a:gd name="T48" fmla="*/ 19 w 49"/>
                <a:gd name="T49" fmla="*/ 38 h 39"/>
                <a:gd name="T50" fmla="*/ 22 w 49"/>
                <a:gd name="T51" fmla="*/ 38 h 39"/>
                <a:gd name="T52" fmla="*/ 23 w 49"/>
                <a:gd name="T53" fmla="*/ 38 h 39"/>
                <a:gd name="T54" fmla="*/ 26 w 49"/>
                <a:gd name="T55" fmla="*/ 37 h 39"/>
                <a:gd name="T56" fmla="*/ 28 w 49"/>
                <a:gd name="T57" fmla="*/ 33 h 39"/>
                <a:gd name="T58" fmla="*/ 32 w 49"/>
                <a:gd name="T59" fmla="*/ 31 h 39"/>
                <a:gd name="T60" fmla="*/ 38 w 49"/>
                <a:gd name="T61" fmla="*/ 32 h 39"/>
                <a:gd name="T62" fmla="*/ 43 w 49"/>
                <a:gd name="T63" fmla="*/ 31 h 39"/>
                <a:gd name="T64" fmla="*/ 47 w 49"/>
                <a:gd name="T65" fmla="*/ 27 h 39"/>
                <a:gd name="T66" fmla="*/ 48 w 49"/>
                <a:gd name="T67" fmla="*/ 21 h 39"/>
                <a:gd name="T68" fmla="*/ 48 w 49"/>
                <a:gd name="T6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9">
                  <a:moveTo>
                    <a:pt x="48" y="21"/>
                  </a:moveTo>
                  <a:cubicBezTo>
                    <a:pt x="48" y="20"/>
                    <a:pt x="49" y="19"/>
                    <a:pt x="49" y="18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7" y="13"/>
                    <a:pt x="47" y="10"/>
                    <a:pt x="46" y="9"/>
                  </a:cubicBezTo>
                  <a:cubicBezTo>
                    <a:pt x="45" y="7"/>
                    <a:pt x="42" y="7"/>
                    <a:pt x="40" y="6"/>
                  </a:cubicBezTo>
                  <a:cubicBezTo>
                    <a:pt x="39" y="5"/>
                    <a:pt x="39" y="4"/>
                    <a:pt x="38" y="2"/>
                  </a:cubicBezTo>
                  <a:cubicBezTo>
                    <a:pt x="37" y="2"/>
                    <a:pt x="36" y="1"/>
                    <a:pt x="36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3" y="3"/>
                    <a:pt x="23" y="3"/>
                    <a:pt x="20" y="3"/>
                  </a:cubicBezTo>
                  <a:cubicBezTo>
                    <a:pt x="18" y="3"/>
                    <a:pt x="18" y="4"/>
                    <a:pt x="16" y="6"/>
                  </a:cubicBezTo>
                  <a:cubicBezTo>
                    <a:pt x="15" y="7"/>
                    <a:pt x="15" y="5"/>
                    <a:pt x="13" y="5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9"/>
                    <a:pt x="6" y="13"/>
                    <a:pt x="2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4"/>
                    <a:pt x="1" y="24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0" y="30"/>
                    <a:pt x="3" y="33"/>
                    <a:pt x="4" y="36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8" y="37"/>
                    <a:pt x="10" y="37"/>
                    <a:pt x="10" y="39"/>
                  </a:cubicBezTo>
                  <a:cubicBezTo>
                    <a:pt x="12" y="39"/>
                    <a:pt x="14" y="39"/>
                    <a:pt x="15" y="39"/>
                  </a:cubicBezTo>
                  <a:cubicBezTo>
                    <a:pt x="17" y="38"/>
                    <a:pt x="18" y="37"/>
                    <a:pt x="19" y="38"/>
                  </a:cubicBezTo>
                  <a:cubicBezTo>
                    <a:pt x="20" y="38"/>
                    <a:pt x="21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5"/>
                    <a:pt x="26" y="35"/>
                    <a:pt x="28" y="33"/>
                  </a:cubicBezTo>
                  <a:cubicBezTo>
                    <a:pt x="29" y="32"/>
                    <a:pt x="30" y="32"/>
                    <a:pt x="32" y="31"/>
                  </a:cubicBezTo>
                  <a:cubicBezTo>
                    <a:pt x="34" y="31"/>
                    <a:pt x="36" y="32"/>
                    <a:pt x="38" y="32"/>
                  </a:cubicBezTo>
                  <a:cubicBezTo>
                    <a:pt x="40" y="32"/>
                    <a:pt x="41" y="31"/>
                    <a:pt x="43" y="31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5"/>
                    <a:pt x="48" y="23"/>
                    <a:pt x="48" y="21"/>
                  </a:cubicBezTo>
                  <a:cubicBezTo>
                    <a:pt x="48" y="20"/>
                    <a:pt x="48" y="23"/>
                    <a:pt x="48" y="2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D5ACE9C-644F-4E62-06E5-EB26AEC3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513" y="1244600"/>
              <a:ext cx="1944688" cy="2335212"/>
            </a:xfrm>
            <a:custGeom>
              <a:avLst/>
              <a:gdLst>
                <a:gd name="T0" fmla="*/ 221 w 511"/>
                <a:gd name="T1" fmla="*/ 230 h 613"/>
                <a:gd name="T2" fmla="*/ 141 w 511"/>
                <a:gd name="T3" fmla="*/ 416 h 613"/>
                <a:gd name="T4" fmla="*/ 114 w 511"/>
                <a:gd name="T5" fmla="*/ 567 h 613"/>
                <a:gd name="T6" fmla="*/ 79 w 511"/>
                <a:gd name="T7" fmla="*/ 592 h 613"/>
                <a:gd name="T8" fmla="*/ 11 w 511"/>
                <a:gd name="T9" fmla="*/ 586 h 613"/>
                <a:gd name="T10" fmla="*/ 9 w 511"/>
                <a:gd name="T11" fmla="*/ 563 h 613"/>
                <a:gd name="T12" fmla="*/ 23 w 511"/>
                <a:gd name="T13" fmla="*/ 527 h 613"/>
                <a:gd name="T14" fmla="*/ 1 w 511"/>
                <a:gd name="T15" fmla="*/ 500 h 613"/>
                <a:gd name="T16" fmla="*/ 46 w 511"/>
                <a:gd name="T17" fmla="*/ 482 h 613"/>
                <a:gd name="T18" fmla="*/ 16 w 511"/>
                <a:gd name="T19" fmla="*/ 478 h 613"/>
                <a:gd name="T20" fmla="*/ 7 w 511"/>
                <a:gd name="T21" fmla="*/ 460 h 613"/>
                <a:gd name="T22" fmla="*/ 38 w 511"/>
                <a:gd name="T23" fmla="*/ 442 h 613"/>
                <a:gd name="T24" fmla="*/ 59 w 511"/>
                <a:gd name="T25" fmla="*/ 427 h 613"/>
                <a:gd name="T26" fmla="*/ 67 w 511"/>
                <a:gd name="T27" fmla="*/ 413 h 613"/>
                <a:gd name="T28" fmla="*/ 97 w 511"/>
                <a:gd name="T29" fmla="*/ 399 h 613"/>
                <a:gd name="T30" fmla="*/ 125 w 511"/>
                <a:gd name="T31" fmla="*/ 373 h 613"/>
                <a:gd name="T32" fmla="*/ 109 w 511"/>
                <a:gd name="T33" fmla="*/ 358 h 613"/>
                <a:gd name="T34" fmla="*/ 128 w 511"/>
                <a:gd name="T35" fmla="*/ 338 h 613"/>
                <a:gd name="T36" fmla="*/ 152 w 511"/>
                <a:gd name="T37" fmla="*/ 293 h 613"/>
                <a:gd name="T38" fmla="*/ 161 w 511"/>
                <a:gd name="T39" fmla="*/ 264 h 613"/>
                <a:gd name="T40" fmla="*/ 177 w 511"/>
                <a:gd name="T41" fmla="*/ 228 h 613"/>
                <a:gd name="T42" fmla="*/ 190 w 511"/>
                <a:gd name="T43" fmla="*/ 218 h 613"/>
                <a:gd name="T44" fmla="*/ 202 w 511"/>
                <a:gd name="T45" fmla="*/ 195 h 613"/>
                <a:gd name="T46" fmla="*/ 219 w 511"/>
                <a:gd name="T47" fmla="*/ 178 h 613"/>
                <a:gd name="T48" fmla="*/ 241 w 511"/>
                <a:gd name="T49" fmla="*/ 161 h 613"/>
                <a:gd name="T50" fmla="*/ 251 w 511"/>
                <a:gd name="T51" fmla="*/ 138 h 613"/>
                <a:gd name="T52" fmla="*/ 270 w 511"/>
                <a:gd name="T53" fmla="*/ 95 h 613"/>
                <a:gd name="T54" fmla="*/ 290 w 511"/>
                <a:gd name="T55" fmla="*/ 93 h 613"/>
                <a:gd name="T56" fmla="*/ 307 w 511"/>
                <a:gd name="T57" fmla="*/ 92 h 613"/>
                <a:gd name="T58" fmla="*/ 330 w 511"/>
                <a:gd name="T59" fmla="*/ 67 h 613"/>
                <a:gd name="T60" fmla="*/ 344 w 511"/>
                <a:gd name="T61" fmla="*/ 55 h 613"/>
                <a:gd name="T62" fmla="*/ 366 w 511"/>
                <a:gd name="T63" fmla="*/ 45 h 613"/>
                <a:gd name="T64" fmla="*/ 398 w 511"/>
                <a:gd name="T65" fmla="*/ 19 h 613"/>
                <a:gd name="T66" fmla="*/ 407 w 511"/>
                <a:gd name="T67" fmla="*/ 41 h 613"/>
                <a:gd name="T68" fmla="*/ 438 w 511"/>
                <a:gd name="T69" fmla="*/ 24 h 613"/>
                <a:gd name="T70" fmla="*/ 462 w 511"/>
                <a:gd name="T71" fmla="*/ 13 h 613"/>
                <a:gd name="T72" fmla="*/ 457 w 511"/>
                <a:gd name="T73" fmla="*/ 46 h 613"/>
                <a:gd name="T74" fmla="*/ 491 w 511"/>
                <a:gd name="T75" fmla="*/ 38 h 613"/>
                <a:gd name="T76" fmla="*/ 480 w 511"/>
                <a:gd name="T77" fmla="*/ 69 h 613"/>
                <a:gd name="T78" fmla="*/ 507 w 511"/>
                <a:gd name="T79" fmla="*/ 95 h 613"/>
                <a:gd name="T80" fmla="*/ 417 w 511"/>
                <a:gd name="T81" fmla="*/ 83 h 613"/>
                <a:gd name="T82" fmla="*/ 339 w 511"/>
                <a:gd name="T83" fmla="*/ 130 h 613"/>
                <a:gd name="T84" fmla="*/ 72 w 511"/>
                <a:gd name="T85" fmla="*/ 388 h 613"/>
                <a:gd name="T86" fmla="*/ 214 w 511"/>
                <a:gd name="T87" fmla="*/ 175 h 613"/>
                <a:gd name="T88" fmla="*/ 165 w 511"/>
                <a:gd name="T89" fmla="*/ 170 h 613"/>
                <a:gd name="T90" fmla="*/ 188 w 511"/>
                <a:gd name="T91" fmla="*/ 159 h 613"/>
                <a:gd name="T92" fmla="*/ 198 w 511"/>
                <a:gd name="T93" fmla="*/ 129 h 613"/>
                <a:gd name="T94" fmla="*/ 206 w 511"/>
                <a:gd name="T95" fmla="*/ 123 h 613"/>
                <a:gd name="T96" fmla="*/ 215 w 511"/>
                <a:gd name="T97" fmla="*/ 158 h 613"/>
                <a:gd name="T98" fmla="*/ 223 w 511"/>
                <a:gd name="T99" fmla="*/ 125 h 613"/>
                <a:gd name="T100" fmla="*/ 256 w 511"/>
                <a:gd name="T101" fmla="*/ 102 h 613"/>
                <a:gd name="T102" fmla="*/ 237 w 511"/>
                <a:gd name="T103" fmla="*/ 114 h 613"/>
                <a:gd name="T104" fmla="*/ 268 w 511"/>
                <a:gd name="T105" fmla="*/ 80 h 613"/>
                <a:gd name="T106" fmla="*/ 272 w 511"/>
                <a:gd name="T107" fmla="*/ 74 h 613"/>
                <a:gd name="T108" fmla="*/ 282 w 511"/>
                <a:gd name="T109" fmla="*/ 60 h 613"/>
                <a:gd name="T110" fmla="*/ 303 w 511"/>
                <a:gd name="T111" fmla="*/ 59 h 613"/>
                <a:gd name="T112" fmla="*/ 356 w 511"/>
                <a:gd name="T113" fmla="*/ 47 h 613"/>
                <a:gd name="T114" fmla="*/ 342 w 511"/>
                <a:gd name="T115" fmla="*/ 40 h 613"/>
                <a:gd name="T116" fmla="*/ 346 w 511"/>
                <a:gd name="T117" fmla="*/ 30 h 613"/>
                <a:gd name="T118" fmla="*/ 387 w 511"/>
                <a:gd name="T119" fmla="*/ 8 h 613"/>
                <a:gd name="T120" fmla="*/ 402 w 511"/>
                <a:gd name="T121" fmla="*/ 8 h 613"/>
                <a:gd name="T122" fmla="*/ 62 w 511"/>
                <a:gd name="T123" fmla="*/ 4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1" h="613">
                  <a:moveTo>
                    <a:pt x="307" y="123"/>
                  </a:moveTo>
                  <a:cubicBezTo>
                    <a:pt x="304" y="123"/>
                    <a:pt x="301" y="123"/>
                    <a:pt x="298" y="122"/>
                  </a:cubicBezTo>
                  <a:cubicBezTo>
                    <a:pt x="297" y="124"/>
                    <a:pt x="298" y="125"/>
                    <a:pt x="300" y="127"/>
                  </a:cubicBezTo>
                  <a:cubicBezTo>
                    <a:pt x="302" y="129"/>
                    <a:pt x="302" y="130"/>
                    <a:pt x="302" y="133"/>
                  </a:cubicBezTo>
                  <a:cubicBezTo>
                    <a:pt x="302" y="137"/>
                    <a:pt x="301" y="142"/>
                    <a:pt x="298" y="145"/>
                  </a:cubicBezTo>
                  <a:cubicBezTo>
                    <a:pt x="297" y="146"/>
                    <a:pt x="295" y="147"/>
                    <a:pt x="294" y="148"/>
                  </a:cubicBezTo>
                  <a:cubicBezTo>
                    <a:pt x="293" y="150"/>
                    <a:pt x="295" y="150"/>
                    <a:pt x="297" y="151"/>
                  </a:cubicBezTo>
                  <a:cubicBezTo>
                    <a:pt x="299" y="152"/>
                    <a:pt x="299" y="152"/>
                    <a:pt x="298" y="154"/>
                  </a:cubicBezTo>
                  <a:cubicBezTo>
                    <a:pt x="297" y="156"/>
                    <a:pt x="296" y="159"/>
                    <a:pt x="294" y="158"/>
                  </a:cubicBezTo>
                  <a:cubicBezTo>
                    <a:pt x="292" y="158"/>
                    <a:pt x="289" y="156"/>
                    <a:pt x="287" y="156"/>
                  </a:cubicBezTo>
                  <a:cubicBezTo>
                    <a:pt x="285" y="154"/>
                    <a:pt x="283" y="153"/>
                    <a:pt x="280" y="152"/>
                  </a:cubicBezTo>
                  <a:cubicBezTo>
                    <a:pt x="278" y="152"/>
                    <a:pt x="276" y="151"/>
                    <a:pt x="274" y="151"/>
                  </a:cubicBezTo>
                  <a:cubicBezTo>
                    <a:pt x="271" y="151"/>
                    <a:pt x="270" y="151"/>
                    <a:pt x="268" y="150"/>
                  </a:cubicBezTo>
                  <a:cubicBezTo>
                    <a:pt x="266" y="149"/>
                    <a:pt x="265" y="147"/>
                    <a:pt x="264" y="147"/>
                  </a:cubicBezTo>
                  <a:cubicBezTo>
                    <a:pt x="262" y="147"/>
                    <a:pt x="260" y="148"/>
                    <a:pt x="259" y="149"/>
                  </a:cubicBezTo>
                  <a:cubicBezTo>
                    <a:pt x="258" y="151"/>
                    <a:pt x="259" y="153"/>
                    <a:pt x="259" y="155"/>
                  </a:cubicBezTo>
                  <a:cubicBezTo>
                    <a:pt x="259" y="157"/>
                    <a:pt x="259" y="160"/>
                    <a:pt x="259" y="163"/>
                  </a:cubicBezTo>
                  <a:cubicBezTo>
                    <a:pt x="259" y="165"/>
                    <a:pt x="260" y="167"/>
                    <a:pt x="259" y="170"/>
                  </a:cubicBezTo>
                  <a:cubicBezTo>
                    <a:pt x="258" y="172"/>
                    <a:pt x="257" y="174"/>
                    <a:pt x="256" y="176"/>
                  </a:cubicBezTo>
                  <a:cubicBezTo>
                    <a:pt x="255" y="177"/>
                    <a:pt x="255" y="179"/>
                    <a:pt x="254" y="179"/>
                  </a:cubicBezTo>
                  <a:cubicBezTo>
                    <a:pt x="252" y="179"/>
                    <a:pt x="249" y="177"/>
                    <a:pt x="248" y="176"/>
                  </a:cubicBezTo>
                  <a:cubicBezTo>
                    <a:pt x="247" y="175"/>
                    <a:pt x="244" y="173"/>
                    <a:pt x="243" y="173"/>
                  </a:cubicBezTo>
                  <a:cubicBezTo>
                    <a:pt x="241" y="173"/>
                    <a:pt x="240" y="176"/>
                    <a:pt x="239" y="177"/>
                  </a:cubicBezTo>
                  <a:cubicBezTo>
                    <a:pt x="236" y="180"/>
                    <a:pt x="230" y="183"/>
                    <a:pt x="230" y="188"/>
                  </a:cubicBezTo>
                  <a:cubicBezTo>
                    <a:pt x="229" y="192"/>
                    <a:pt x="229" y="198"/>
                    <a:pt x="226" y="201"/>
                  </a:cubicBezTo>
                  <a:cubicBezTo>
                    <a:pt x="223" y="204"/>
                    <a:pt x="218" y="202"/>
                    <a:pt x="219" y="208"/>
                  </a:cubicBezTo>
                  <a:cubicBezTo>
                    <a:pt x="220" y="212"/>
                    <a:pt x="225" y="215"/>
                    <a:pt x="225" y="220"/>
                  </a:cubicBezTo>
                  <a:cubicBezTo>
                    <a:pt x="226" y="224"/>
                    <a:pt x="224" y="228"/>
                    <a:pt x="221" y="230"/>
                  </a:cubicBezTo>
                  <a:cubicBezTo>
                    <a:pt x="217" y="233"/>
                    <a:pt x="214" y="237"/>
                    <a:pt x="213" y="242"/>
                  </a:cubicBezTo>
                  <a:cubicBezTo>
                    <a:pt x="212" y="244"/>
                    <a:pt x="212" y="246"/>
                    <a:pt x="211" y="248"/>
                  </a:cubicBezTo>
                  <a:cubicBezTo>
                    <a:pt x="209" y="250"/>
                    <a:pt x="207" y="251"/>
                    <a:pt x="206" y="253"/>
                  </a:cubicBezTo>
                  <a:cubicBezTo>
                    <a:pt x="204" y="257"/>
                    <a:pt x="208" y="261"/>
                    <a:pt x="206" y="265"/>
                  </a:cubicBezTo>
                  <a:cubicBezTo>
                    <a:pt x="205" y="266"/>
                    <a:pt x="203" y="267"/>
                    <a:pt x="202" y="268"/>
                  </a:cubicBezTo>
                  <a:cubicBezTo>
                    <a:pt x="200" y="269"/>
                    <a:pt x="198" y="270"/>
                    <a:pt x="196" y="271"/>
                  </a:cubicBezTo>
                  <a:cubicBezTo>
                    <a:pt x="192" y="272"/>
                    <a:pt x="187" y="270"/>
                    <a:pt x="188" y="276"/>
                  </a:cubicBezTo>
                  <a:cubicBezTo>
                    <a:pt x="189" y="280"/>
                    <a:pt x="191" y="284"/>
                    <a:pt x="190" y="288"/>
                  </a:cubicBezTo>
                  <a:cubicBezTo>
                    <a:pt x="190" y="290"/>
                    <a:pt x="189" y="293"/>
                    <a:pt x="188" y="295"/>
                  </a:cubicBezTo>
                  <a:cubicBezTo>
                    <a:pt x="188" y="298"/>
                    <a:pt x="188" y="300"/>
                    <a:pt x="188" y="303"/>
                  </a:cubicBezTo>
                  <a:cubicBezTo>
                    <a:pt x="188" y="306"/>
                    <a:pt x="188" y="308"/>
                    <a:pt x="187" y="310"/>
                  </a:cubicBezTo>
                  <a:cubicBezTo>
                    <a:pt x="187" y="311"/>
                    <a:pt x="186" y="312"/>
                    <a:pt x="185" y="313"/>
                  </a:cubicBezTo>
                  <a:cubicBezTo>
                    <a:pt x="185" y="314"/>
                    <a:pt x="185" y="316"/>
                    <a:pt x="185" y="317"/>
                  </a:cubicBezTo>
                  <a:cubicBezTo>
                    <a:pt x="184" y="321"/>
                    <a:pt x="181" y="325"/>
                    <a:pt x="179" y="329"/>
                  </a:cubicBezTo>
                  <a:cubicBezTo>
                    <a:pt x="178" y="331"/>
                    <a:pt x="177" y="333"/>
                    <a:pt x="176" y="335"/>
                  </a:cubicBezTo>
                  <a:cubicBezTo>
                    <a:pt x="175" y="337"/>
                    <a:pt x="173" y="338"/>
                    <a:pt x="172" y="340"/>
                  </a:cubicBezTo>
                  <a:cubicBezTo>
                    <a:pt x="169" y="344"/>
                    <a:pt x="174" y="347"/>
                    <a:pt x="177" y="348"/>
                  </a:cubicBezTo>
                  <a:cubicBezTo>
                    <a:pt x="179" y="350"/>
                    <a:pt x="180" y="350"/>
                    <a:pt x="181" y="352"/>
                  </a:cubicBezTo>
                  <a:cubicBezTo>
                    <a:pt x="181" y="354"/>
                    <a:pt x="181" y="357"/>
                    <a:pt x="181" y="359"/>
                  </a:cubicBezTo>
                  <a:cubicBezTo>
                    <a:pt x="181" y="362"/>
                    <a:pt x="180" y="370"/>
                    <a:pt x="176" y="370"/>
                  </a:cubicBezTo>
                  <a:cubicBezTo>
                    <a:pt x="174" y="369"/>
                    <a:pt x="172" y="368"/>
                    <a:pt x="170" y="368"/>
                  </a:cubicBezTo>
                  <a:cubicBezTo>
                    <a:pt x="167" y="367"/>
                    <a:pt x="164" y="367"/>
                    <a:pt x="162" y="367"/>
                  </a:cubicBezTo>
                  <a:cubicBezTo>
                    <a:pt x="158" y="368"/>
                    <a:pt x="153" y="371"/>
                    <a:pt x="150" y="374"/>
                  </a:cubicBezTo>
                  <a:cubicBezTo>
                    <a:pt x="148" y="378"/>
                    <a:pt x="146" y="383"/>
                    <a:pt x="144" y="386"/>
                  </a:cubicBezTo>
                  <a:cubicBezTo>
                    <a:pt x="142" y="388"/>
                    <a:pt x="143" y="389"/>
                    <a:pt x="143" y="392"/>
                  </a:cubicBezTo>
                  <a:cubicBezTo>
                    <a:pt x="143" y="395"/>
                    <a:pt x="141" y="396"/>
                    <a:pt x="140" y="398"/>
                  </a:cubicBezTo>
                  <a:cubicBezTo>
                    <a:pt x="137" y="403"/>
                    <a:pt x="140" y="407"/>
                    <a:pt x="142" y="411"/>
                  </a:cubicBezTo>
                  <a:cubicBezTo>
                    <a:pt x="143" y="414"/>
                    <a:pt x="143" y="414"/>
                    <a:pt x="141" y="416"/>
                  </a:cubicBezTo>
                  <a:cubicBezTo>
                    <a:pt x="140" y="418"/>
                    <a:pt x="140" y="420"/>
                    <a:pt x="141" y="422"/>
                  </a:cubicBezTo>
                  <a:cubicBezTo>
                    <a:pt x="142" y="425"/>
                    <a:pt x="141" y="427"/>
                    <a:pt x="141" y="429"/>
                  </a:cubicBezTo>
                  <a:cubicBezTo>
                    <a:pt x="140" y="432"/>
                    <a:pt x="141" y="434"/>
                    <a:pt x="142" y="436"/>
                  </a:cubicBezTo>
                  <a:cubicBezTo>
                    <a:pt x="143" y="441"/>
                    <a:pt x="145" y="445"/>
                    <a:pt x="144" y="450"/>
                  </a:cubicBezTo>
                  <a:cubicBezTo>
                    <a:pt x="144" y="453"/>
                    <a:pt x="144" y="456"/>
                    <a:pt x="143" y="458"/>
                  </a:cubicBezTo>
                  <a:cubicBezTo>
                    <a:pt x="143" y="461"/>
                    <a:pt x="142" y="463"/>
                    <a:pt x="142" y="466"/>
                  </a:cubicBezTo>
                  <a:cubicBezTo>
                    <a:pt x="142" y="468"/>
                    <a:pt x="143" y="470"/>
                    <a:pt x="145" y="472"/>
                  </a:cubicBezTo>
                  <a:cubicBezTo>
                    <a:pt x="146" y="474"/>
                    <a:pt x="148" y="474"/>
                    <a:pt x="150" y="475"/>
                  </a:cubicBezTo>
                  <a:cubicBezTo>
                    <a:pt x="153" y="477"/>
                    <a:pt x="155" y="482"/>
                    <a:pt x="155" y="485"/>
                  </a:cubicBezTo>
                  <a:cubicBezTo>
                    <a:pt x="155" y="487"/>
                    <a:pt x="155" y="489"/>
                    <a:pt x="154" y="491"/>
                  </a:cubicBezTo>
                  <a:cubicBezTo>
                    <a:pt x="153" y="492"/>
                    <a:pt x="154" y="495"/>
                    <a:pt x="152" y="496"/>
                  </a:cubicBezTo>
                  <a:cubicBezTo>
                    <a:pt x="150" y="496"/>
                    <a:pt x="146" y="496"/>
                    <a:pt x="145" y="497"/>
                  </a:cubicBezTo>
                  <a:cubicBezTo>
                    <a:pt x="143" y="499"/>
                    <a:pt x="145" y="503"/>
                    <a:pt x="145" y="505"/>
                  </a:cubicBezTo>
                  <a:cubicBezTo>
                    <a:pt x="146" y="510"/>
                    <a:pt x="150" y="515"/>
                    <a:pt x="150" y="520"/>
                  </a:cubicBezTo>
                  <a:cubicBezTo>
                    <a:pt x="150" y="523"/>
                    <a:pt x="149" y="525"/>
                    <a:pt x="149" y="528"/>
                  </a:cubicBezTo>
                  <a:cubicBezTo>
                    <a:pt x="149" y="531"/>
                    <a:pt x="149" y="533"/>
                    <a:pt x="147" y="536"/>
                  </a:cubicBezTo>
                  <a:cubicBezTo>
                    <a:pt x="146" y="538"/>
                    <a:pt x="144" y="540"/>
                    <a:pt x="142" y="541"/>
                  </a:cubicBezTo>
                  <a:cubicBezTo>
                    <a:pt x="140" y="542"/>
                    <a:pt x="137" y="541"/>
                    <a:pt x="136" y="543"/>
                  </a:cubicBezTo>
                  <a:cubicBezTo>
                    <a:pt x="135" y="546"/>
                    <a:pt x="138" y="548"/>
                    <a:pt x="136" y="550"/>
                  </a:cubicBezTo>
                  <a:cubicBezTo>
                    <a:pt x="135" y="552"/>
                    <a:pt x="133" y="552"/>
                    <a:pt x="133" y="554"/>
                  </a:cubicBezTo>
                  <a:cubicBezTo>
                    <a:pt x="133" y="557"/>
                    <a:pt x="134" y="560"/>
                    <a:pt x="134" y="562"/>
                  </a:cubicBezTo>
                  <a:cubicBezTo>
                    <a:pt x="135" y="566"/>
                    <a:pt x="134" y="568"/>
                    <a:pt x="133" y="571"/>
                  </a:cubicBezTo>
                  <a:cubicBezTo>
                    <a:pt x="133" y="573"/>
                    <a:pt x="132" y="582"/>
                    <a:pt x="129" y="580"/>
                  </a:cubicBezTo>
                  <a:cubicBezTo>
                    <a:pt x="125" y="579"/>
                    <a:pt x="129" y="572"/>
                    <a:pt x="123" y="572"/>
                  </a:cubicBezTo>
                  <a:cubicBezTo>
                    <a:pt x="123" y="571"/>
                    <a:pt x="123" y="570"/>
                    <a:pt x="123" y="569"/>
                  </a:cubicBezTo>
                  <a:cubicBezTo>
                    <a:pt x="121" y="570"/>
                    <a:pt x="121" y="570"/>
                    <a:pt x="119" y="570"/>
                  </a:cubicBezTo>
                  <a:cubicBezTo>
                    <a:pt x="119" y="570"/>
                    <a:pt x="119" y="569"/>
                    <a:pt x="118" y="569"/>
                  </a:cubicBezTo>
                  <a:cubicBezTo>
                    <a:pt x="117" y="570"/>
                    <a:pt x="114" y="569"/>
                    <a:pt x="114" y="567"/>
                  </a:cubicBezTo>
                  <a:cubicBezTo>
                    <a:pt x="113" y="566"/>
                    <a:pt x="114" y="565"/>
                    <a:pt x="114" y="565"/>
                  </a:cubicBezTo>
                  <a:cubicBezTo>
                    <a:pt x="114" y="564"/>
                    <a:pt x="113" y="563"/>
                    <a:pt x="112" y="562"/>
                  </a:cubicBezTo>
                  <a:cubicBezTo>
                    <a:pt x="112" y="561"/>
                    <a:pt x="112" y="560"/>
                    <a:pt x="112" y="559"/>
                  </a:cubicBezTo>
                  <a:cubicBezTo>
                    <a:pt x="112" y="558"/>
                    <a:pt x="111" y="558"/>
                    <a:pt x="112" y="557"/>
                  </a:cubicBezTo>
                  <a:cubicBezTo>
                    <a:pt x="112" y="555"/>
                    <a:pt x="112" y="554"/>
                    <a:pt x="112" y="553"/>
                  </a:cubicBezTo>
                  <a:cubicBezTo>
                    <a:pt x="112" y="552"/>
                    <a:pt x="112" y="550"/>
                    <a:pt x="111" y="549"/>
                  </a:cubicBezTo>
                  <a:cubicBezTo>
                    <a:pt x="111" y="550"/>
                    <a:pt x="110" y="556"/>
                    <a:pt x="108" y="555"/>
                  </a:cubicBezTo>
                  <a:cubicBezTo>
                    <a:pt x="107" y="554"/>
                    <a:pt x="108" y="551"/>
                    <a:pt x="107" y="550"/>
                  </a:cubicBezTo>
                  <a:cubicBezTo>
                    <a:pt x="106" y="548"/>
                    <a:pt x="105" y="548"/>
                    <a:pt x="105" y="551"/>
                  </a:cubicBezTo>
                  <a:cubicBezTo>
                    <a:pt x="105" y="551"/>
                    <a:pt x="107" y="555"/>
                    <a:pt x="105" y="554"/>
                  </a:cubicBezTo>
                  <a:cubicBezTo>
                    <a:pt x="103" y="557"/>
                    <a:pt x="107" y="557"/>
                    <a:pt x="108" y="558"/>
                  </a:cubicBezTo>
                  <a:cubicBezTo>
                    <a:pt x="109" y="560"/>
                    <a:pt x="110" y="564"/>
                    <a:pt x="108" y="566"/>
                  </a:cubicBezTo>
                  <a:cubicBezTo>
                    <a:pt x="107" y="567"/>
                    <a:pt x="106" y="567"/>
                    <a:pt x="106" y="569"/>
                  </a:cubicBezTo>
                  <a:cubicBezTo>
                    <a:pt x="105" y="570"/>
                    <a:pt x="106" y="571"/>
                    <a:pt x="105" y="572"/>
                  </a:cubicBezTo>
                  <a:cubicBezTo>
                    <a:pt x="105" y="574"/>
                    <a:pt x="105" y="577"/>
                    <a:pt x="103" y="574"/>
                  </a:cubicBezTo>
                  <a:cubicBezTo>
                    <a:pt x="103" y="575"/>
                    <a:pt x="103" y="575"/>
                    <a:pt x="103" y="575"/>
                  </a:cubicBezTo>
                  <a:cubicBezTo>
                    <a:pt x="101" y="576"/>
                    <a:pt x="102" y="574"/>
                    <a:pt x="100" y="575"/>
                  </a:cubicBezTo>
                  <a:cubicBezTo>
                    <a:pt x="99" y="575"/>
                    <a:pt x="99" y="578"/>
                    <a:pt x="97" y="578"/>
                  </a:cubicBezTo>
                  <a:cubicBezTo>
                    <a:pt x="96" y="578"/>
                    <a:pt x="95" y="576"/>
                    <a:pt x="95" y="575"/>
                  </a:cubicBezTo>
                  <a:cubicBezTo>
                    <a:pt x="94" y="573"/>
                    <a:pt x="92" y="572"/>
                    <a:pt x="90" y="571"/>
                  </a:cubicBezTo>
                  <a:cubicBezTo>
                    <a:pt x="89" y="574"/>
                    <a:pt x="95" y="576"/>
                    <a:pt x="92" y="578"/>
                  </a:cubicBezTo>
                  <a:cubicBezTo>
                    <a:pt x="91" y="580"/>
                    <a:pt x="84" y="579"/>
                    <a:pt x="85" y="583"/>
                  </a:cubicBezTo>
                  <a:cubicBezTo>
                    <a:pt x="86" y="583"/>
                    <a:pt x="89" y="582"/>
                    <a:pt x="88" y="584"/>
                  </a:cubicBezTo>
                  <a:cubicBezTo>
                    <a:pt x="88" y="586"/>
                    <a:pt x="86" y="586"/>
                    <a:pt x="84" y="586"/>
                  </a:cubicBezTo>
                  <a:cubicBezTo>
                    <a:pt x="83" y="586"/>
                    <a:pt x="81" y="585"/>
                    <a:pt x="81" y="586"/>
                  </a:cubicBezTo>
                  <a:cubicBezTo>
                    <a:pt x="81" y="587"/>
                    <a:pt x="83" y="588"/>
                    <a:pt x="81" y="589"/>
                  </a:cubicBezTo>
                  <a:cubicBezTo>
                    <a:pt x="82" y="589"/>
                    <a:pt x="83" y="589"/>
                    <a:pt x="83" y="589"/>
                  </a:cubicBezTo>
                  <a:cubicBezTo>
                    <a:pt x="83" y="591"/>
                    <a:pt x="80" y="591"/>
                    <a:pt x="79" y="592"/>
                  </a:cubicBezTo>
                  <a:cubicBezTo>
                    <a:pt x="78" y="593"/>
                    <a:pt x="77" y="594"/>
                    <a:pt x="76" y="595"/>
                  </a:cubicBezTo>
                  <a:cubicBezTo>
                    <a:pt x="75" y="596"/>
                    <a:pt x="74" y="596"/>
                    <a:pt x="74" y="597"/>
                  </a:cubicBezTo>
                  <a:cubicBezTo>
                    <a:pt x="73" y="598"/>
                    <a:pt x="74" y="599"/>
                    <a:pt x="73" y="599"/>
                  </a:cubicBezTo>
                  <a:cubicBezTo>
                    <a:pt x="73" y="600"/>
                    <a:pt x="71" y="600"/>
                    <a:pt x="71" y="601"/>
                  </a:cubicBezTo>
                  <a:cubicBezTo>
                    <a:pt x="70" y="602"/>
                    <a:pt x="70" y="603"/>
                    <a:pt x="69" y="604"/>
                  </a:cubicBezTo>
                  <a:cubicBezTo>
                    <a:pt x="68" y="605"/>
                    <a:pt x="66" y="605"/>
                    <a:pt x="65" y="607"/>
                  </a:cubicBezTo>
                  <a:cubicBezTo>
                    <a:pt x="64" y="608"/>
                    <a:pt x="63" y="609"/>
                    <a:pt x="62" y="608"/>
                  </a:cubicBezTo>
                  <a:cubicBezTo>
                    <a:pt x="61" y="608"/>
                    <a:pt x="62" y="605"/>
                    <a:pt x="61" y="604"/>
                  </a:cubicBezTo>
                  <a:cubicBezTo>
                    <a:pt x="61" y="606"/>
                    <a:pt x="60" y="607"/>
                    <a:pt x="59" y="609"/>
                  </a:cubicBezTo>
                  <a:cubicBezTo>
                    <a:pt x="58" y="611"/>
                    <a:pt x="57" y="610"/>
                    <a:pt x="55" y="611"/>
                  </a:cubicBezTo>
                  <a:cubicBezTo>
                    <a:pt x="53" y="611"/>
                    <a:pt x="52" y="613"/>
                    <a:pt x="51" y="613"/>
                  </a:cubicBezTo>
                  <a:cubicBezTo>
                    <a:pt x="49" y="613"/>
                    <a:pt x="48" y="612"/>
                    <a:pt x="47" y="612"/>
                  </a:cubicBezTo>
                  <a:cubicBezTo>
                    <a:pt x="46" y="611"/>
                    <a:pt x="45" y="612"/>
                    <a:pt x="45" y="612"/>
                  </a:cubicBezTo>
                  <a:cubicBezTo>
                    <a:pt x="44" y="611"/>
                    <a:pt x="44" y="611"/>
                    <a:pt x="43" y="611"/>
                  </a:cubicBezTo>
                  <a:cubicBezTo>
                    <a:pt x="43" y="610"/>
                    <a:pt x="44" y="610"/>
                    <a:pt x="43" y="610"/>
                  </a:cubicBezTo>
                  <a:cubicBezTo>
                    <a:pt x="42" y="609"/>
                    <a:pt x="41" y="610"/>
                    <a:pt x="40" y="610"/>
                  </a:cubicBezTo>
                  <a:cubicBezTo>
                    <a:pt x="40" y="610"/>
                    <a:pt x="37" y="608"/>
                    <a:pt x="37" y="608"/>
                  </a:cubicBezTo>
                  <a:cubicBezTo>
                    <a:pt x="36" y="607"/>
                    <a:pt x="37" y="606"/>
                    <a:pt x="36" y="606"/>
                  </a:cubicBezTo>
                  <a:cubicBezTo>
                    <a:pt x="36" y="605"/>
                    <a:pt x="35" y="605"/>
                    <a:pt x="35" y="605"/>
                  </a:cubicBezTo>
                  <a:cubicBezTo>
                    <a:pt x="35" y="604"/>
                    <a:pt x="35" y="604"/>
                    <a:pt x="36" y="604"/>
                  </a:cubicBezTo>
                  <a:cubicBezTo>
                    <a:pt x="34" y="604"/>
                    <a:pt x="34" y="604"/>
                    <a:pt x="33" y="604"/>
                  </a:cubicBezTo>
                  <a:cubicBezTo>
                    <a:pt x="31" y="603"/>
                    <a:pt x="31" y="603"/>
                    <a:pt x="29" y="603"/>
                  </a:cubicBezTo>
                  <a:cubicBezTo>
                    <a:pt x="28" y="603"/>
                    <a:pt x="27" y="602"/>
                    <a:pt x="25" y="601"/>
                  </a:cubicBezTo>
                  <a:cubicBezTo>
                    <a:pt x="23" y="600"/>
                    <a:pt x="22" y="599"/>
                    <a:pt x="21" y="598"/>
                  </a:cubicBezTo>
                  <a:cubicBezTo>
                    <a:pt x="21" y="596"/>
                    <a:pt x="21" y="596"/>
                    <a:pt x="19" y="595"/>
                  </a:cubicBezTo>
                  <a:cubicBezTo>
                    <a:pt x="18" y="595"/>
                    <a:pt x="17" y="595"/>
                    <a:pt x="17" y="595"/>
                  </a:cubicBezTo>
                  <a:cubicBezTo>
                    <a:pt x="15" y="594"/>
                    <a:pt x="14" y="590"/>
                    <a:pt x="12" y="588"/>
                  </a:cubicBezTo>
                  <a:cubicBezTo>
                    <a:pt x="12" y="588"/>
                    <a:pt x="11" y="587"/>
                    <a:pt x="11" y="586"/>
                  </a:cubicBezTo>
                  <a:cubicBezTo>
                    <a:pt x="11" y="585"/>
                    <a:pt x="12" y="584"/>
                    <a:pt x="12" y="583"/>
                  </a:cubicBezTo>
                  <a:cubicBezTo>
                    <a:pt x="13" y="581"/>
                    <a:pt x="13" y="579"/>
                    <a:pt x="13" y="577"/>
                  </a:cubicBezTo>
                  <a:cubicBezTo>
                    <a:pt x="13" y="576"/>
                    <a:pt x="12" y="576"/>
                    <a:pt x="13" y="575"/>
                  </a:cubicBezTo>
                  <a:cubicBezTo>
                    <a:pt x="14" y="575"/>
                    <a:pt x="15" y="575"/>
                    <a:pt x="16" y="575"/>
                  </a:cubicBezTo>
                  <a:cubicBezTo>
                    <a:pt x="15" y="577"/>
                    <a:pt x="14" y="579"/>
                    <a:pt x="15" y="581"/>
                  </a:cubicBezTo>
                  <a:cubicBezTo>
                    <a:pt x="16" y="581"/>
                    <a:pt x="16" y="577"/>
                    <a:pt x="18" y="577"/>
                  </a:cubicBezTo>
                  <a:cubicBezTo>
                    <a:pt x="19" y="578"/>
                    <a:pt x="19" y="579"/>
                    <a:pt x="20" y="579"/>
                  </a:cubicBezTo>
                  <a:cubicBezTo>
                    <a:pt x="20" y="580"/>
                    <a:pt x="23" y="582"/>
                    <a:pt x="24" y="582"/>
                  </a:cubicBezTo>
                  <a:cubicBezTo>
                    <a:pt x="26" y="582"/>
                    <a:pt x="22" y="580"/>
                    <a:pt x="22" y="579"/>
                  </a:cubicBezTo>
                  <a:cubicBezTo>
                    <a:pt x="22" y="577"/>
                    <a:pt x="28" y="577"/>
                    <a:pt x="29" y="575"/>
                  </a:cubicBezTo>
                  <a:cubicBezTo>
                    <a:pt x="28" y="575"/>
                    <a:pt x="26" y="575"/>
                    <a:pt x="25" y="575"/>
                  </a:cubicBezTo>
                  <a:cubicBezTo>
                    <a:pt x="23" y="575"/>
                    <a:pt x="22" y="577"/>
                    <a:pt x="21" y="577"/>
                  </a:cubicBezTo>
                  <a:cubicBezTo>
                    <a:pt x="21" y="577"/>
                    <a:pt x="21" y="576"/>
                    <a:pt x="21" y="576"/>
                  </a:cubicBezTo>
                  <a:cubicBezTo>
                    <a:pt x="21" y="575"/>
                    <a:pt x="20" y="575"/>
                    <a:pt x="20" y="574"/>
                  </a:cubicBezTo>
                  <a:cubicBezTo>
                    <a:pt x="20" y="572"/>
                    <a:pt x="20" y="572"/>
                    <a:pt x="21" y="571"/>
                  </a:cubicBezTo>
                  <a:cubicBezTo>
                    <a:pt x="22" y="571"/>
                    <a:pt x="21" y="570"/>
                    <a:pt x="22" y="570"/>
                  </a:cubicBezTo>
                  <a:cubicBezTo>
                    <a:pt x="22" y="569"/>
                    <a:pt x="23" y="569"/>
                    <a:pt x="23" y="568"/>
                  </a:cubicBezTo>
                  <a:cubicBezTo>
                    <a:pt x="25" y="566"/>
                    <a:pt x="26" y="565"/>
                    <a:pt x="28" y="564"/>
                  </a:cubicBezTo>
                  <a:cubicBezTo>
                    <a:pt x="27" y="564"/>
                    <a:pt x="25" y="563"/>
                    <a:pt x="24" y="563"/>
                  </a:cubicBezTo>
                  <a:cubicBezTo>
                    <a:pt x="22" y="562"/>
                    <a:pt x="22" y="562"/>
                    <a:pt x="23" y="561"/>
                  </a:cubicBezTo>
                  <a:cubicBezTo>
                    <a:pt x="24" y="560"/>
                    <a:pt x="25" y="558"/>
                    <a:pt x="26" y="557"/>
                  </a:cubicBezTo>
                  <a:cubicBezTo>
                    <a:pt x="27" y="556"/>
                    <a:pt x="29" y="556"/>
                    <a:pt x="30" y="555"/>
                  </a:cubicBezTo>
                  <a:cubicBezTo>
                    <a:pt x="29" y="555"/>
                    <a:pt x="28" y="556"/>
                    <a:pt x="27" y="555"/>
                  </a:cubicBezTo>
                  <a:cubicBezTo>
                    <a:pt x="27" y="554"/>
                    <a:pt x="27" y="552"/>
                    <a:pt x="27" y="551"/>
                  </a:cubicBezTo>
                  <a:cubicBezTo>
                    <a:pt x="24" y="552"/>
                    <a:pt x="25" y="560"/>
                    <a:pt x="20" y="558"/>
                  </a:cubicBezTo>
                  <a:cubicBezTo>
                    <a:pt x="17" y="557"/>
                    <a:pt x="18" y="555"/>
                    <a:pt x="16" y="558"/>
                  </a:cubicBezTo>
                  <a:cubicBezTo>
                    <a:pt x="15" y="559"/>
                    <a:pt x="13" y="560"/>
                    <a:pt x="12" y="561"/>
                  </a:cubicBezTo>
                  <a:cubicBezTo>
                    <a:pt x="12" y="563"/>
                    <a:pt x="10" y="566"/>
                    <a:pt x="9" y="563"/>
                  </a:cubicBezTo>
                  <a:cubicBezTo>
                    <a:pt x="9" y="562"/>
                    <a:pt x="10" y="561"/>
                    <a:pt x="10" y="561"/>
                  </a:cubicBezTo>
                  <a:cubicBezTo>
                    <a:pt x="9" y="561"/>
                    <a:pt x="9" y="562"/>
                    <a:pt x="8" y="562"/>
                  </a:cubicBezTo>
                  <a:cubicBezTo>
                    <a:pt x="5" y="561"/>
                    <a:pt x="7" y="556"/>
                    <a:pt x="7" y="554"/>
                  </a:cubicBezTo>
                  <a:cubicBezTo>
                    <a:pt x="7" y="553"/>
                    <a:pt x="9" y="549"/>
                    <a:pt x="10" y="552"/>
                  </a:cubicBezTo>
                  <a:cubicBezTo>
                    <a:pt x="10" y="553"/>
                    <a:pt x="8" y="556"/>
                    <a:pt x="10" y="556"/>
                  </a:cubicBezTo>
                  <a:cubicBezTo>
                    <a:pt x="13" y="556"/>
                    <a:pt x="12" y="553"/>
                    <a:pt x="12" y="552"/>
                  </a:cubicBezTo>
                  <a:cubicBezTo>
                    <a:pt x="12" y="551"/>
                    <a:pt x="14" y="550"/>
                    <a:pt x="15" y="550"/>
                  </a:cubicBezTo>
                  <a:cubicBezTo>
                    <a:pt x="16" y="551"/>
                    <a:pt x="15" y="551"/>
                    <a:pt x="16" y="551"/>
                  </a:cubicBezTo>
                  <a:cubicBezTo>
                    <a:pt x="16" y="551"/>
                    <a:pt x="16" y="552"/>
                    <a:pt x="17" y="552"/>
                  </a:cubicBezTo>
                  <a:cubicBezTo>
                    <a:pt x="18" y="552"/>
                    <a:pt x="18" y="552"/>
                    <a:pt x="18" y="551"/>
                  </a:cubicBezTo>
                  <a:cubicBezTo>
                    <a:pt x="18" y="551"/>
                    <a:pt x="17" y="550"/>
                    <a:pt x="18" y="548"/>
                  </a:cubicBezTo>
                  <a:cubicBezTo>
                    <a:pt x="18" y="547"/>
                    <a:pt x="19" y="547"/>
                    <a:pt x="20" y="547"/>
                  </a:cubicBezTo>
                  <a:cubicBezTo>
                    <a:pt x="21" y="547"/>
                    <a:pt x="26" y="546"/>
                    <a:pt x="25" y="545"/>
                  </a:cubicBezTo>
                  <a:cubicBezTo>
                    <a:pt x="24" y="543"/>
                    <a:pt x="21" y="546"/>
                    <a:pt x="20" y="546"/>
                  </a:cubicBezTo>
                  <a:cubicBezTo>
                    <a:pt x="20" y="545"/>
                    <a:pt x="20" y="545"/>
                    <a:pt x="20" y="544"/>
                  </a:cubicBezTo>
                  <a:cubicBezTo>
                    <a:pt x="18" y="544"/>
                    <a:pt x="18" y="546"/>
                    <a:pt x="16" y="546"/>
                  </a:cubicBezTo>
                  <a:cubicBezTo>
                    <a:pt x="16" y="544"/>
                    <a:pt x="14" y="543"/>
                    <a:pt x="15" y="541"/>
                  </a:cubicBezTo>
                  <a:cubicBezTo>
                    <a:pt x="17" y="539"/>
                    <a:pt x="18" y="540"/>
                    <a:pt x="20" y="539"/>
                  </a:cubicBezTo>
                  <a:cubicBezTo>
                    <a:pt x="21" y="538"/>
                    <a:pt x="20" y="537"/>
                    <a:pt x="21" y="536"/>
                  </a:cubicBezTo>
                  <a:cubicBezTo>
                    <a:pt x="22" y="535"/>
                    <a:pt x="25" y="534"/>
                    <a:pt x="26" y="533"/>
                  </a:cubicBezTo>
                  <a:cubicBezTo>
                    <a:pt x="26" y="532"/>
                    <a:pt x="24" y="533"/>
                    <a:pt x="24" y="533"/>
                  </a:cubicBezTo>
                  <a:cubicBezTo>
                    <a:pt x="22" y="530"/>
                    <a:pt x="24" y="529"/>
                    <a:pt x="26" y="527"/>
                  </a:cubicBezTo>
                  <a:cubicBezTo>
                    <a:pt x="27" y="525"/>
                    <a:pt x="28" y="523"/>
                    <a:pt x="31" y="522"/>
                  </a:cubicBezTo>
                  <a:cubicBezTo>
                    <a:pt x="31" y="521"/>
                    <a:pt x="36" y="518"/>
                    <a:pt x="33" y="518"/>
                  </a:cubicBezTo>
                  <a:cubicBezTo>
                    <a:pt x="32" y="518"/>
                    <a:pt x="31" y="519"/>
                    <a:pt x="30" y="520"/>
                  </a:cubicBezTo>
                  <a:cubicBezTo>
                    <a:pt x="29" y="520"/>
                    <a:pt x="28" y="520"/>
                    <a:pt x="27" y="521"/>
                  </a:cubicBezTo>
                  <a:cubicBezTo>
                    <a:pt x="24" y="519"/>
                    <a:pt x="24" y="522"/>
                    <a:pt x="24" y="524"/>
                  </a:cubicBezTo>
                  <a:cubicBezTo>
                    <a:pt x="24" y="524"/>
                    <a:pt x="23" y="526"/>
                    <a:pt x="23" y="527"/>
                  </a:cubicBezTo>
                  <a:cubicBezTo>
                    <a:pt x="22" y="528"/>
                    <a:pt x="22" y="527"/>
                    <a:pt x="21" y="527"/>
                  </a:cubicBezTo>
                  <a:cubicBezTo>
                    <a:pt x="20" y="528"/>
                    <a:pt x="20" y="529"/>
                    <a:pt x="19" y="531"/>
                  </a:cubicBezTo>
                  <a:cubicBezTo>
                    <a:pt x="19" y="532"/>
                    <a:pt x="18" y="532"/>
                    <a:pt x="18" y="533"/>
                  </a:cubicBezTo>
                  <a:cubicBezTo>
                    <a:pt x="18" y="534"/>
                    <a:pt x="18" y="536"/>
                    <a:pt x="17" y="537"/>
                  </a:cubicBezTo>
                  <a:cubicBezTo>
                    <a:pt x="16" y="537"/>
                    <a:pt x="15" y="537"/>
                    <a:pt x="15" y="537"/>
                  </a:cubicBezTo>
                  <a:cubicBezTo>
                    <a:pt x="15" y="536"/>
                    <a:pt x="16" y="535"/>
                    <a:pt x="16" y="535"/>
                  </a:cubicBezTo>
                  <a:cubicBezTo>
                    <a:pt x="16" y="534"/>
                    <a:pt x="16" y="533"/>
                    <a:pt x="16" y="532"/>
                  </a:cubicBezTo>
                  <a:cubicBezTo>
                    <a:pt x="16" y="531"/>
                    <a:pt x="17" y="530"/>
                    <a:pt x="16" y="530"/>
                  </a:cubicBezTo>
                  <a:cubicBezTo>
                    <a:pt x="15" y="529"/>
                    <a:pt x="14" y="531"/>
                    <a:pt x="13" y="531"/>
                  </a:cubicBezTo>
                  <a:cubicBezTo>
                    <a:pt x="13" y="531"/>
                    <a:pt x="13" y="530"/>
                    <a:pt x="14" y="530"/>
                  </a:cubicBezTo>
                  <a:cubicBezTo>
                    <a:pt x="14" y="529"/>
                    <a:pt x="14" y="528"/>
                    <a:pt x="14" y="527"/>
                  </a:cubicBezTo>
                  <a:cubicBezTo>
                    <a:pt x="14" y="527"/>
                    <a:pt x="15" y="524"/>
                    <a:pt x="15" y="523"/>
                  </a:cubicBezTo>
                  <a:cubicBezTo>
                    <a:pt x="13" y="523"/>
                    <a:pt x="12" y="528"/>
                    <a:pt x="11" y="529"/>
                  </a:cubicBezTo>
                  <a:cubicBezTo>
                    <a:pt x="11" y="530"/>
                    <a:pt x="10" y="531"/>
                    <a:pt x="9" y="531"/>
                  </a:cubicBezTo>
                  <a:cubicBezTo>
                    <a:pt x="8" y="531"/>
                    <a:pt x="8" y="529"/>
                    <a:pt x="7" y="528"/>
                  </a:cubicBezTo>
                  <a:cubicBezTo>
                    <a:pt x="8" y="527"/>
                    <a:pt x="5" y="526"/>
                    <a:pt x="5" y="525"/>
                  </a:cubicBezTo>
                  <a:cubicBezTo>
                    <a:pt x="5" y="523"/>
                    <a:pt x="6" y="522"/>
                    <a:pt x="7" y="522"/>
                  </a:cubicBezTo>
                  <a:cubicBezTo>
                    <a:pt x="7" y="520"/>
                    <a:pt x="7" y="516"/>
                    <a:pt x="9" y="518"/>
                  </a:cubicBezTo>
                  <a:cubicBezTo>
                    <a:pt x="10" y="518"/>
                    <a:pt x="11" y="521"/>
                    <a:pt x="12" y="521"/>
                  </a:cubicBezTo>
                  <a:cubicBezTo>
                    <a:pt x="14" y="522"/>
                    <a:pt x="15" y="519"/>
                    <a:pt x="15" y="518"/>
                  </a:cubicBezTo>
                  <a:cubicBezTo>
                    <a:pt x="16" y="516"/>
                    <a:pt x="17" y="515"/>
                    <a:pt x="16" y="512"/>
                  </a:cubicBezTo>
                  <a:cubicBezTo>
                    <a:pt x="15" y="505"/>
                    <a:pt x="12" y="515"/>
                    <a:pt x="10" y="513"/>
                  </a:cubicBezTo>
                  <a:cubicBezTo>
                    <a:pt x="10" y="512"/>
                    <a:pt x="10" y="510"/>
                    <a:pt x="10" y="509"/>
                  </a:cubicBezTo>
                  <a:cubicBezTo>
                    <a:pt x="10" y="509"/>
                    <a:pt x="8" y="506"/>
                    <a:pt x="7" y="506"/>
                  </a:cubicBezTo>
                  <a:cubicBezTo>
                    <a:pt x="8" y="505"/>
                    <a:pt x="11" y="504"/>
                    <a:pt x="10" y="503"/>
                  </a:cubicBezTo>
                  <a:cubicBezTo>
                    <a:pt x="10" y="503"/>
                    <a:pt x="5" y="506"/>
                    <a:pt x="5" y="504"/>
                  </a:cubicBezTo>
                  <a:cubicBezTo>
                    <a:pt x="3" y="504"/>
                    <a:pt x="3" y="504"/>
                    <a:pt x="2" y="502"/>
                  </a:cubicBezTo>
                  <a:cubicBezTo>
                    <a:pt x="2" y="502"/>
                    <a:pt x="1" y="500"/>
                    <a:pt x="1" y="500"/>
                  </a:cubicBezTo>
                  <a:cubicBezTo>
                    <a:pt x="1" y="498"/>
                    <a:pt x="2" y="497"/>
                    <a:pt x="3" y="496"/>
                  </a:cubicBezTo>
                  <a:cubicBezTo>
                    <a:pt x="4" y="494"/>
                    <a:pt x="5" y="496"/>
                    <a:pt x="7" y="496"/>
                  </a:cubicBezTo>
                  <a:cubicBezTo>
                    <a:pt x="7" y="497"/>
                    <a:pt x="9" y="496"/>
                    <a:pt x="9" y="497"/>
                  </a:cubicBezTo>
                  <a:cubicBezTo>
                    <a:pt x="10" y="497"/>
                    <a:pt x="10" y="497"/>
                    <a:pt x="10" y="497"/>
                  </a:cubicBezTo>
                  <a:cubicBezTo>
                    <a:pt x="11" y="497"/>
                    <a:pt x="11" y="496"/>
                    <a:pt x="11" y="496"/>
                  </a:cubicBezTo>
                  <a:cubicBezTo>
                    <a:pt x="12" y="495"/>
                    <a:pt x="13" y="495"/>
                    <a:pt x="14" y="495"/>
                  </a:cubicBezTo>
                  <a:cubicBezTo>
                    <a:pt x="15" y="495"/>
                    <a:pt x="15" y="494"/>
                    <a:pt x="16" y="494"/>
                  </a:cubicBezTo>
                  <a:cubicBezTo>
                    <a:pt x="17" y="496"/>
                    <a:pt x="18" y="494"/>
                    <a:pt x="19" y="493"/>
                  </a:cubicBezTo>
                  <a:cubicBezTo>
                    <a:pt x="21" y="493"/>
                    <a:pt x="22" y="494"/>
                    <a:pt x="23" y="494"/>
                  </a:cubicBezTo>
                  <a:cubicBezTo>
                    <a:pt x="25" y="495"/>
                    <a:pt x="25" y="494"/>
                    <a:pt x="26" y="495"/>
                  </a:cubicBezTo>
                  <a:cubicBezTo>
                    <a:pt x="26" y="495"/>
                    <a:pt x="26" y="496"/>
                    <a:pt x="26" y="496"/>
                  </a:cubicBezTo>
                  <a:cubicBezTo>
                    <a:pt x="27" y="497"/>
                    <a:pt x="27" y="496"/>
                    <a:pt x="28" y="496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9" y="496"/>
                    <a:pt x="29" y="495"/>
                    <a:pt x="30" y="495"/>
                  </a:cubicBezTo>
                  <a:cubicBezTo>
                    <a:pt x="30" y="494"/>
                    <a:pt x="31" y="493"/>
                    <a:pt x="32" y="493"/>
                  </a:cubicBezTo>
                  <a:cubicBezTo>
                    <a:pt x="34" y="491"/>
                    <a:pt x="36" y="491"/>
                    <a:pt x="38" y="493"/>
                  </a:cubicBezTo>
                  <a:cubicBezTo>
                    <a:pt x="39" y="494"/>
                    <a:pt x="41" y="497"/>
                    <a:pt x="40" y="498"/>
                  </a:cubicBezTo>
                  <a:cubicBezTo>
                    <a:pt x="39" y="499"/>
                    <a:pt x="37" y="499"/>
                    <a:pt x="37" y="501"/>
                  </a:cubicBezTo>
                  <a:cubicBezTo>
                    <a:pt x="38" y="501"/>
                    <a:pt x="40" y="499"/>
                    <a:pt x="42" y="500"/>
                  </a:cubicBezTo>
                  <a:cubicBezTo>
                    <a:pt x="43" y="501"/>
                    <a:pt x="42" y="503"/>
                    <a:pt x="43" y="503"/>
                  </a:cubicBezTo>
                  <a:cubicBezTo>
                    <a:pt x="46" y="499"/>
                    <a:pt x="37" y="494"/>
                    <a:pt x="45" y="493"/>
                  </a:cubicBezTo>
                  <a:cubicBezTo>
                    <a:pt x="46" y="493"/>
                    <a:pt x="47" y="494"/>
                    <a:pt x="48" y="494"/>
                  </a:cubicBezTo>
                  <a:cubicBezTo>
                    <a:pt x="49" y="494"/>
                    <a:pt x="48" y="493"/>
                    <a:pt x="48" y="492"/>
                  </a:cubicBezTo>
                  <a:cubicBezTo>
                    <a:pt x="49" y="491"/>
                    <a:pt x="54" y="491"/>
                    <a:pt x="54" y="490"/>
                  </a:cubicBezTo>
                  <a:cubicBezTo>
                    <a:pt x="54" y="490"/>
                    <a:pt x="49" y="488"/>
                    <a:pt x="48" y="488"/>
                  </a:cubicBezTo>
                  <a:cubicBezTo>
                    <a:pt x="48" y="486"/>
                    <a:pt x="48" y="483"/>
                    <a:pt x="49" y="481"/>
                  </a:cubicBezTo>
                  <a:cubicBezTo>
                    <a:pt x="50" y="480"/>
                    <a:pt x="52" y="479"/>
                    <a:pt x="51" y="478"/>
                  </a:cubicBezTo>
                  <a:cubicBezTo>
                    <a:pt x="49" y="478"/>
                    <a:pt x="47" y="481"/>
                    <a:pt x="46" y="482"/>
                  </a:cubicBezTo>
                  <a:cubicBezTo>
                    <a:pt x="45" y="484"/>
                    <a:pt x="45" y="485"/>
                    <a:pt x="46" y="487"/>
                  </a:cubicBezTo>
                  <a:cubicBezTo>
                    <a:pt x="46" y="489"/>
                    <a:pt x="47" y="490"/>
                    <a:pt x="45" y="491"/>
                  </a:cubicBezTo>
                  <a:cubicBezTo>
                    <a:pt x="43" y="492"/>
                    <a:pt x="40" y="491"/>
                    <a:pt x="38" y="490"/>
                  </a:cubicBezTo>
                  <a:cubicBezTo>
                    <a:pt x="37" y="489"/>
                    <a:pt x="34" y="489"/>
                    <a:pt x="33" y="488"/>
                  </a:cubicBezTo>
                  <a:cubicBezTo>
                    <a:pt x="32" y="487"/>
                    <a:pt x="35" y="484"/>
                    <a:pt x="34" y="482"/>
                  </a:cubicBezTo>
                  <a:cubicBezTo>
                    <a:pt x="33" y="482"/>
                    <a:pt x="33" y="484"/>
                    <a:pt x="33" y="485"/>
                  </a:cubicBezTo>
                  <a:cubicBezTo>
                    <a:pt x="32" y="486"/>
                    <a:pt x="31" y="486"/>
                    <a:pt x="30" y="487"/>
                  </a:cubicBezTo>
                  <a:cubicBezTo>
                    <a:pt x="29" y="489"/>
                    <a:pt x="32" y="494"/>
                    <a:pt x="28" y="492"/>
                  </a:cubicBezTo>
                  <a:cubicBezTo>
                    <a:pt x="27" y="492"/>
                    <a:pt x="26" y="491"/>
                    <a:pt x="25" y="490"/>
                  </a:cubicBezTo>
                  <a:cubicBezTo>
                    <a:pt x="24" y="490"/>
                    <a:pt x="23" y="491"/>
                    <a:pt x="22" y="491"/>
                  </a:cubicBezTo>
                  <a:cubicBezTo>
                    <a:pt x="22" y="491"/>
                    <a:pt x="22" y="490"/>
                    <a:pt x="22" y="490"/>
                  </a:cubicBezTo>
                  <a:cubicBezTo>
                    <a:pt x="21" y="489"/>
                    <a:pt x="20" y="490"/>
                    <a:pt x="20" y="490"/>
                  </a:cubicBezTo>
                  <a:cubicBezTo>
                    <a:pt x="19" y="490"/>
                    <a:pt x="17" y="492"/>
                    <a:pt x="17" y="490"/>
                  </a:cubicBezTo>
                  <a:cubicBezTo>
                    <a:pt x="16" y="490"/>
                    <a:pt x="15" y="491"/>
                    <a:pt x="14" y="492"/>
                  </a:cubicBezTo>
                  <a:cubicBezTo>
                    <a:pt x="13" y="492"/>
                    <a:pt x="12" y="492"/>
                    <a:pt x="11" y="492"/>
                  </a:cubicBezTo>
                  <a:cubicBezTo>
                    <a:pt x="11" y="493"/>
                    <a:pt x="11" y="493"/>
                    <a:pt x="10" y="494"/>
                  </a:cubicBezTo>
                  <a:cubicBezTo>
                    <a:pt x="10" y="494"/>
                    <a:pt x="5" y="493"/>
                    <a:pt x="4" y="492"/>
                  </a:cubicBezTo>
                  <a:cubicBezTo>
                    <a:pt x="4" y="491"/>
                    <a:pt x="6" y="491"/>
                    <a:pt x="4" y="489"/>
                  </a:cubicBezTo>
                  <a:cubicBezTo>
                    <a:pt x="4" y="488"/>
                    <a:pt x="3" y="489"/>
                    <a:pt x="2" y="488"/>
                  </a:cubicBezTo>
                  <a:cubicBezTo>
                    <a:pt x="0" y="487"/>
                    <a:pt x="5" y="485"/>
                    <a:pt x="6" y="484"/>
                  </a:cubicBezTo>
                  <a:cubicBezTo>
                    <a:pt x="6" y="485"/>
                    <a:pt x="6" y="487"/>
                    <a:pt x="7" y="487"/>
                  </a:cubicBezTo>
                  <a:cubicBezTo>
                    <a:pt x="8" y="486"/>
                    <a:pt x="7" y="485"/>
                    <a:pt x="8" y="484"/>
                  </a:cubicBezTo>
                  <a:cubicBezTo>
                    <a:pt x="9" y="483"/>
                    <a:pt x="11" y="484"/>
                    <a:pt x="12" y="483"/>
                  </a:cubicBezTo>
                  <a:cubicBezTo>
                    <a:pt x="11" y="482"/>
                    <a:pt x="8" y="483"/>
                    <a:pt x="6" y="483"/>
                  </a:cubicBezTo>
                  <a:cubicBezTo>
                    <a:pt x="5" y="484"/>
                    <a:pt x="0" y="485"/>
                    <a:pt x="2" y="482"/>
                  </a:cubicBezTo>
                  <a:cubicBezTo>
                    <a:pt x="3" y="481"/>
                    <a:pt x="6" y="479"/>
                    <a:pt x="7" y="479"/>
                  </a:cubicBezTo>
                  <a:cubicBezTo>
                    <a:pt x="9" y="479"/>
                    <a:pt x="10" y="480"/>
                    <a:pt x="11" y="480"/>
                  </a:cubicBezTo>
                  <a:cubicBezTo>
                    <a:pt x="13" y="479"/>
                    <a:pt x="14" y="479"/>
                    <a:pt x="16" y="478"/>
                  </a:cubicBezTo>
                  <a:cubicBezTo>
                    <a:pt x="14" y="478"/>
                    <a:pt x="12" y="479"/>
                    <a:pt x="10" y="479"/>
                  </a:cubicBezTo>
                  <a:cubicBezTo>
                    <a:pt x="8" y="479"/>
                    <a:pt x="6" y="477"/>
                    <a:pt x="5" y="476"/>
                  </a:cubicBezTo>
                  <a:cubicBezTo>
                    <a:pt x="6" y="475"/>
                    <a:pt x="7" y="476"/>
                    <a:pt x="8" y="475"/>
                  </a:cubicBezTo>
                  <a:cubicBezTo>
                    <a:pt x="8" y="473"/>
                    <a:pt x="7" y="473"/>
                    <a:pt x="5" y="472"/>
                  </a:cubicBezTo>
                  <a:cubicBezTo>
                    <a:pt x="4" y="472"/>
                    <a:pt x="1" y="473"/>
                    <a:pt x="0" y="471"/>
                  </a:cubicBezTo>
                  <a:cubicBezTo>
                    <a:pt x="0" y="469"/>
                    <a:pt x="2" y="468"/>
                    <a:pt x="3" y="467"/>
                  </a:cubicBezTo>
                  <a:cubicBezTo>
                    <a:pt x="3" y="469"/>
                    <a:pt x="4" y="468"/>
                    <a:pt x="5" y="467"/>
                  </a:cubicBezTo>
                  <a:cubicBezTo>
                    <a:pt x="5" y="466"/>
                    <a:pt x="5" y="465"/>
                    <a:pt x="6" y="465"/>
                  </a:cubicBezTo>
                  <a:cubicBezTo>
                    <a:pt x="6" y="464"/>
                    <a:pt x="7" y="464"/>
                    <a:pt x="7" y="464"/>
                  </a:cubicBezTo>
                  <a:cubicBezTo>
                    <a:pt x="7" y="463"/>
                    <a:pt x="7" y="463"/>
                    <a:pt x="7" y="462"/>
                  </a:cubicBezTo>
                  <a:cubicBezTo>
                    <a:pt x="8" y="461"/>
                    <a:pt x="9" y="461"/>
                    <a:pt x="11" y="461"/>
                  </a:cubicBezTo>
                  <a:cubicBezTo>
                    <a:pt x="11" y="461"/>
                    <a:pt x="11" y="461"/>
                    <a:pt x="11" y="461"/>
                  </a:cubicBezTo>
                  <a:cubicBezTo>
                    <a:pt x="11" y="462"/>
                    <a:pt x="14" y="461"/>
                    <a:pt x="14" y="461"/>
                  </a:cubicBezTo>
                  <a:cubicBezTo>
                    <a:pt x="17" y="462"/>
                    <a:pt x="14" y="462"/>
                    <a:pt x="14" y="464"/>
                  </a:cubicBezTo>
                  <a:cubicBezTo>
                    <a:pt x="15" y="464"/>
                    <a:pt x="19" y="462"/>
                    <a:pt x="20" y="463"/>
                  </a:cubicBezTo>
                  <a:cubicBezTo>
                    <a:pt x="21" y="464"/>
                    <a:pt x="19" y="466"/>
                    <a:pt x="19" y="467"/>
                  </a:cubicBezTo>
                  <a:cubicBezTo>
                    <a:pt x="20" y="466"/>
                    <a:pt x="21" y="464"/>
                    <a:pt x="22" y="464"/>
                  </a:cubicBezTo>
                  <a:cubicBezTo>
                    <a:pt x="23" y="464"/>
                    <a:pt x="23" y="466"/>
                    <a:pt x="24" y="466"/>
                  </a:cubicBezTo>
                  <a:cubicBezTo>
                    <a:pt x="25" y="465"/>
                    <a:pt x="24" y="464"/>
                    <a:pt x="26" y="464"/>
                  </a:cubicBezTo>
                  <a:cubicBezTo>
                    <a:pt x="27" y="464"/>
                    <a:pt x="28" y="465"/>
                    <a:pt x="30" y="465"/>
                  </a:cubicBezTo>
                  <a:cubicBezTo>
                    <a:pt x="31" y="465"/>
                    <a:pt x="32" y="464"/>
                    <a:pt x="33" y="463"/>
                  </a:cubicBezTo>
                  <a:cubicBezTo>
                    <a:pt x="33" y="463"/>
                    <a:pt x="37" y="463"/>
                    <a:pt x="36" y="462"/>
                  </a:cubicBezTo>
                  <a:cubicBezTo>
                    <a:pt x="35" y="461"/>
                    <a:pt x="32" y="463"/>
                    <a:pt x="30" y="463"/>
                  </a:cubicBezTo>
                  <a:cubicBezTo>
                    <a:pt x="29" y="463"/>
                    <a:pt x="28" y="462"/>
                    <a:pt x="26" y="462"/>
                  </a:cubicBezTo>
                  <a:cubicBezTo>
                    <a:pt x="25" y="462"/>
                    <a:pt x="24" y="463"/>
                    <a:pt x="23" y="462"/>
                  </a:cubicBezTo>
                  <a:cubicBezTo>
                    <a:pt x="22" y="462"/>
                    <a:pt x="20" y="462"/>
                    <a:pt x="19" y="461"/>
                  </a:cubicBezTo>
                  <a:cubicBezTo>
                    <a:pt x="18" y="460"/>
                    <a:pt x="16" y="460"/>
                    <a:pt x="14" y="459"/>
                  </a:cubicBezTo>
                  <a:cubicBezTo>
                    <a:pt x="11" y="459"/>
                    <a:pt x="10" y="459"/>
                    <a:pt x="7" y="460"/>
                  </a:cubicBezTo>
                  <a:cubicBezTo>
                    <a:pt x="5" y="460"/>
                    <a:pt x="5" y="460"/>
                    <a:pt x="4" y="458"/>
                  </a:cubicBezTo>
                  <a:cubicBezTo>
                    <a:pt x="3" y="458"/>
                    <a:pt x="1" y="456"/>
                    <a:pt x="3" y="456"/>
                  </a:cubicBezTo>
                  <a:cubicBezTo>
                    <a:pt x="5" y="455"/>
                    <a:pt x="4" y="458"/>
                    <a:pt x="6" y="458"/>
                  </a:cubicBezTo>
                  <a:cubicBezTo>
                    <a:pt x="7" y="458"/>
                    <a:pt x="8" y="457"/>
                    <a:pt x="8" y="456"/>
                  </a:cubicBezTo>
                  <a:cubicBezTo>
                    <a:pt x="8" y="454"/>
                    <a:pt x="7" y="453"/>
                    <a:pt x="5" y="452"/>
                  </a:cubicBezTo>
                  <a:cubicBezTo>
                    <a:pt x="4" y="452"/>
                    <a:pt x="3" y="452"/>
                    <a:pt x="3" y="450"/>
                  </a:cubicBezTo>
                  <a:cubicBezTo>
                    <a:pt x="3" y="449"/>
                    <a:pt x="4" y="449"/>
                    <a:pt x="5" y="449"/>
                  </a:cubicBezTo>
                  <a:cubicBezTo>
                    <a:pt x="7" y="448"/>
                    <a:pt x="7" y="451"/>
                    <a:pt x="8" y="452"/>
                  </a:cubicBezTo>
                  <a:cubicBezTo>
                    <a:pt x="8" y="453"/>
                    <a:pt x="10" y="456"/>
                    <a:pt x="11" y="456"/>
                  </a:cubicBezTo>
                  <a:cubicBezTo>
                    <a:pt x="14" y="455"/>
                    <a:pt x="11" y="453"/>
                    <a:pt x="10" y="452"/>
                  </a:cubicBezTo>
                  <a:cubicBezTo>
                    <a:pt x="9" y="450"/>
                    <a:pt x="11" y="449"/>
                    <a:pt x="13" y="450"/>
                  </a:cubicBezTo>
                  <a:cubicBezTo>
                    <a:pt x="14" y="450"/>
                    <a:pt x="15" y="453"/>
                    <a:pt x="16" y="453"/>
                  </a:cubicBezTo>
                  <a:cubicBezTo>
                    <a:pt x="17" y="453"/>
                    <a:pt x="16" y="451"/>
                    <a:pt x="15" y="450"/>
                  </a:cubicBezTo>
                  <a:cubicBezTo>
                    <a:pt x="16" y="450"/>
                    <a:pt x="19" y="449"/>
                    <a:pt x="19" y="450"/>
                  </a:cubicBezTo>
                  <a:cubicBezTo>
                    <a:pt x="19" y="452"/>
                    <a:pt x="18" y="453"/>
                    <a:pt x="17" y="456"/>
                  </a:cubicBezTo>
                  <a:cubicBezTo>
                    <a:pt x="18" y="455"/>
                    <a:pt x="19" y="454"/>
                    <a:pt x="20" y="453"/>
                  </a:cubicBezTo>
                  <a:cubicBezTo>
                    <a:pt x="21" y="452"/>
                    <a:pt x="20" y="452"/>
                    <a:pt x="22" y="453"/>
                  </a:cubicBezTo>
                  <a:cubicBezTo>
                    <a:pt x="23" y="453"/>
                    <a:pt x="27" y="456"/>
                    <a:pt x="28" y="454"/>
                  </a:cubicBezTo>
                  <a:cubicBezTo>
                    <a:pt x="28" y="453"/>
                    <a:pt x="25" y="453"/>
                    <a:pt x="25" y="453"/>
                  </a:cubicBezTo>
                  <a:cubicBezTo>
                    <a:pt x="24" y="452"/>
                    <a:pt x="23" y="451"/>
                    <a:pt x="22" y="450"/>
                  </a:cubicBezTo>
                  <a:cubicBezTo>
                    <a:pt x="21" y="448"/>
                    <a:pt x="21" y="446"/>
                    <a:pt x="23" y="444"/>
                  </a:cubicBezTo>
                  <a:cubicBezTo>
                    <a:pt x="25" y="443"/>
                    <a:pt x="27" y="442"/>
                    <a:pt x="29" y="444"/>
                  </a:cubicBezTo>
                  <a:cubicBezTo>
                    <a:pt x="30" y="446"/>
                    <a:pt x="32" y="450"/>
                    <a:pt x="31" y="453"/>
                  </a:cubicBezTo>
                  <a:cubicBezTo>
                    <a:pt x="34" y="452"/>
                    <a:pt x="32" y="447"/>
                    <a:pt x="31" y="445"/>
                  </a:cubicBezTo>
                  <a:cubicBezTo>
                    <a:pt x="31" y="444"/>
                    <a:pt x="28" y="442"/>
                    <a:pt x="30" y="441"/>
                  </a:cubicBezTo>
                  <a:cubicBezTo>
                    <a:pt x="31" y="440"/>
                    <a:pt x="31" y="442"/>
                    <a:pt x="32" y="442"/>
                  </a:cubicBezTo>
                  <a:cubicBezTo>
                    <a:pt x="33" y="442"/>
                    <a:pt x="32" y="441"/>
                    <a:pt x="33" y="440"/>
                  </a:cubicBezTo>
                  <a:cubicBezTo>
                    <a:pt x="34" y="437"/>
                    <a:pt x="37" y="441"/>
                    <a:pt x="38" y="442"/>
                  </a:cubicBezTo>
                  <a:cubicBezTo>
                    <a:pt x="40" y="445"/>
                    <a:pt x="41" y="447"/>
                    <a:pt x="40" y="450"/>
                  </a:cubicBezTo>
                  <a:cubicBezTo>
                    <a:pt x="39" y="450"/>
                    <a:pt x="39" y="452"/>
                    <a:pt x="40" y="453"/>
                  </a:cubicBezTo>
                  <a:cubicBezTo>
                    <a:pt x="41" y="454"/>
                    <a:pt x="42" y="453"/>
                    <a:pt x="43" y="453"/>
                  </a:cubicBezTo>
                  <a:cubicBezTo>
                    <a:pt x="43" y="453"/>
                    <a:pt x="45" y="453"/>
                    <a:pt x="45" y="453"/>
                  </a:cubicBezTo>
                  <a:cubicBezTo>
                    <a:pt x="46" y="452"/>
                    <a:pt x="44" y="451"/>
                    <a:pt x="43" y="451"/>
                  </a:cubicBezTo>
                  <a:cubicBezTo>
                    <a:pt x="42" y="451"/>
                    <a:pt x="42" y="452"/>
                    <a:pt x="41" y="450"/>
                  </a:cubicBezTo>
                  <a:cubicBezTo>
                    <a:pt x="41" y="450"/>
                    <a:pt x="42" y="447"/>
                    <a:pt x="42" y="446"/>
                  </a:cubicBezTo>
                  <a:cubicBezTo>
                    <a:pt x="43" y="446"/>
                    <a:pt x="44" y="447"/>
                    <a:pt x="45" y="447"/>
                  </a:cubicBezTo>
                  <a:cubicBezTo>
                    <a:pt x="46" y="446"/>
                    <a:pt x="46" y="446"/>
                    <a:pt x="47" y="446"/>
                  </a:cubicBezTo>
                  <a:cubicBezTo>
                    <a:pt x="47" y="446"/>
                    <a:pt x="47" y="447"/>
                    <a:pt x="48" y="447"/>
                  </a:cubicBezTo>
                  <a:cubicBezTo>
                    <a:pt x="49" y="447"/>
                    <a:pt x="49" y="446"/>
                    <a:pt x="48" y="445"/>
                  </a:cubicBezTo>
                  <a:cubicBezTo>
                    <a:pt x="47" y="444"/>
                    <a:pt x="46" y="444"/>
                    <a:pt x="45" y="444"/>
                  </a:cubicBezTo>
                  <a:cubicBezTo>
                    <a:pt x="41" y="444"/>
                    <a:pt x="41" y="442"/>
                    <a:pt x="39" y="440"/>
                  </a:cubicBezTo>
                  <a:cubicBezTo>
                    <a:pt x="38" y="438"/>
                    <a:pt x="35" y="436"/>
                    <a:pt x="33" y="435"/>
                  </a:cubicBezTo>
                  <a:cubicBezTo>
                    <a:pt x="32" y="434"/>
                    <a:pt x="30" y="435"/>
                    <a:pt x="28" y="434"/>
                  </a:cubicBezTo>
                  <a:cubicBezTo>
                    <a:pt x="26" y="434"/>
                    <a:pt x="25" y="432"/>
                    <a:pt x="27" y="431"/>
                  </a:cubicBezTo>
                  <a:cubicBezTo>
                    <a:pt x="28" y="430"/>
                    <a:pt x="31" y="430"/>
                    <a:pt x="32" y="431"/>
                  </a:cubicBezTo>
                  <a:cubicBezTo>
                    <a:pt x="33" y="432"/>
                    <a:pt x="32" y="433"/>
                    <a:pt x="34" y="432"/>
                  </a:cubicBezTo>
                  <a:cubicBezTo>
                    <a:pt x="35" y="432"/>
                    <a:pt x="35" y="430"/>
                    <a:pt x="36" y="430"/>
                  </a:cubicBezTo>
                  <a:cubicBezTo>
                    <a:pt x="37" y="430"/>
                    <a:pt x="38" y="432"/>
                    <a:pt x="39" y="432"/>
                  </a:cubicBezTo>
                  <a:cubicBezTo>
                    <a:pt x="40" y="432"/>
                    <a:pt x="39" y="428"/>
                    <a:pt x="42" y="430"/>
                  </a:cubicBezTo>
                  <a:cubicBezTo>
                    <a:pt x="43" y="430"/>
                    <a:pt x="42" y="433"/>
                    <a:pt x="44" y="433"/>
                  </a:cubicBezTo>
                  <a:cubicBezTo>
                    <a:pt x="44" y="433"/>
                    <a:pt x="44" y="431"/>
                    <a:pt x="44" y="431"/>
                  </a:cubicBezTo>
                  <a:cubicBezTo>
                    <a:pt x="46" y="430"/>
                    <a:pt x="51" y="434"/>
                    <a:pt x="52" y="435"/>
                  </a:cubicBezTo>
                  <a:cubicBezTo>
                    <a:pt x="52" y="435"/>
                    <a:pt x="52" y="434"/>
                    <a:pt x="53" y="434"/>
                  </a:cubicBezTo>
                  <a:cubicBezTo>
                    <a:pt x="53" y="433"/>
                    <a:pt x="54" y="433"/>
                    <a:pt x="54" y="433"/>
                  </a:cubicBezTo>
                  <a:cubicBezTo>
                    <a:pt x="53" y="432"/>
                    <a:pt x="51" y="433"/>
                    <a:pt x="51" y="430"/>
                  </a:cubicBezTo>
                  <a:cubicBezTo>
                    <a:pt x="53" y="428"/>
                    <a:pt x="55" y="427"/>
                    <a:pt x="59" y="427"/>
                  </a:cubicBezTo>
                  <a:cubicBezTo>
                    <a:pt x="60" y="427"/>
                    <a:pt x="64" y="428"/>
                    <a:pt x="62" y="425"/>
                  </a:cubicBezTo>
                  <a:cubicBezTo>
                    <a:pt x="60" y="424"/>
                    <a:pt x="57" y="425"/>
                    <a:pt x="55" y="426"/>
                  </a:cubicBezTo>
                  <a:cubicBezTo>
                    <a:pt x="54" y="426"/>
                    <a:pt x="47" y="429"/>
                    <a:pt x="49" y="426"/>
                  </a:cubicBezTo>
                  <a:cubicBezTo>
                    <a:pt x="49" y="425"/>
                    <a:pt x="51" y="425"/>
                    <a:pt x="50" y="424"/>
                  </a:cubicBezTo>
                  <a:cubicBezTo>
                    <a:pt x="49" y="424"/>
                    <a:pt x="47" y="425"/>
                    <a:pt x="46" y="425"/>
                  </a:cubicBezTo>
                  <a:cubicBezTo>
                    <a:pt x="45" y="425"/>
                    <a:pt x="39" y="426"/>
                    <a:pt x="41" y="424"/>
                  </a:cubicBezTo>
                  <a:cubicBezTo>
                    <a:pt x="42" y="422"/>
                    <a:pt x="47" y="423"/>
                    <a:pt x="44" y="421"/>
                  </a:cubicBezTo>
                  <a:cubicBezTo>
                    <a:pt x="43" y="420"/>
                    <a:pt x="38" y="419"/>
                    <a:pt x="39" y="417"/>
                  </a:cubicBezTo>
                  <a:cubicBezTo>
                    <a:pt x="41" y="416"/>
                    <a:pt x="43" y="414"/>
                    <a:pt x="46" y="414"/>
                  </a:cubicBezTo>
                  <a:cubicBezTo>
                    <a:pt x="47" y="414"/>
                    <a:pt x="47" y="415"/>
                    <a:pt x="48" y="416"/>
                  </a:cubicBezTo>
                  <a:cubicBezTo>
                    <a:pt x="48" y="416"/>
                    <a:pt x="48" y="417"/>
                    <a:pt x="49" y="418"/>
                  </a:cubicBezTo>
                  <a:cubicBezTo>
                    <a:pt x="50" y="419"/>
                    <a:pt x="52" y="416"/>
                    <a:pt x="54" y="416"/>
                  </a:cubicBezTo>
                  <a:cubicBezTo>
                    <a:pt x="56" y="415"/>
                    <a:pt x="56" y="416"/>
                    <a:pt x="54" y="417"/>
                  </a:cubicBezTo>
                  <a:cubicBezTo>
                    <a:pt x="56" y="418"/>
                    <a:pt x="58" y="416"/>
                    <a:pt x="60" y="416"/>
                  </a:cubicBezTo>
                  <a:cubicBezTo>
                    <a:pt x="62" y="416"/>
                    <a:pt x="62" y="418"/>
                    <a:pt x="63" y="420"/>
                  </a:cubicBezTo>
                  <a:cubicBezTo>
                    <a:pt x="64" y="422"/>
                    <a:pt x="65" y="423"/>
                    <a:pt x="67" y="425"/>
                  </a:cubicBezTo>
                  <a:cubicBezTo>
                    <a:pt x="68" y="426"/>
                    <a:pt x="70" y="429"/>
                    <a:pt x="71" y="429"/>
                  </a:cubicBezTo>
                  <a:cubicBezTo>
                    <a:pt x="72" y="428"/>
                    <a:pt x="70" y="426"/>
                    <a:pt x="69" y="425"/>
                  </a:cubicBezTo>
                  <a:cubicBezTo>
                    <a:pt x="68" y="423"/>
                    <a:pt x="66" y="422"/>
                    <a:pt x="65" y="421"/>
                  </a:cubicBezTo>
                  <a:cubicBezTo>
                    <a:pt x="64" y="419"/>
                    <a:pt x="64" y="417"/>
                    <a:pt x="62" y="415"/>
                  </a:cubicBezTo>
                  <a:cubicBezTo>
                    <a:pt x="61" y="414"/>
                    <a:pt x="59" y="413"/>
                    <a:pt x="60" y="412"/>
                  </a:cubicBezTo>
                  <a:cubicBezTo>
                    <a:pt x="60" y="411"/>
                    <a:pt x="61" y="410"/>
                    <a:pt x="62" y="410"/>
                  </a:cubicBezTo>
                  <a:cubicBezTo>
                    <a:pt x="63" y="410"/>
                    <a:pt x="62" y="411"/>
                    <a:pt x="62" y="412"/>
                  </a:cubicBezTo>
                  <a:cubicBezTo>
                    <a:pt x="63" y="414"/>
                    <a:pt x="65" y="414"/>
                    <a:pt x="66" y="415"/>
                  </a:cubicBezTo>
                  <a:cubicBezTo>
                    <a:pt x="67" y="417"/>
                    <a:pt x="70" y="423"/>
                    <a:pt x="73" y="422"/>
                  </a:cubicBezTo>
                  <a:cubicBezTo>
                    <a:pt x="74" y="420"/>
                    <a:pt x="70" y="419"/>
                    <a:pt x="70" y="417"/>
                  </a:cubicBezTo>
                  <a:cubicBezTo>
                    <a:pt x="69" y="415"/>
                    <a:pt x="71" y="416"/>
                    <a:pt x="72" y="416"/>
                  </a:cubicBezTo>
                  <a:cubicBezTo>
                    <a:pt x="72" y="414"/>
                    <a:pt x="68" y="414"/>
                    <a:pt x="67" y="413"/>
                  </a:cubicBezTo>
                  <a:cubicBezTo>
                    <a:pt x="66" y="413"/>
                    <a:pt x="63" y="410"/>
                    <a:pt x="65" y="409"/>
                  </a:cubicBezTo>
                  <a:cubicBezTo>
                    <a:pt x="65" y="413"/>
                    <a:pt x="67" y="409"/>
                    <a:pt x="68" y="409"/>
                  </a:cubicBezTo>
                  <a:cubicBezTo>
                    <a:pt x="70" y="408"/>
                    <a:pt x="71" y="410"/>
                    <a:pt x="73" y="410"/>
                  </a:cubicBezTo>
                  <a:cubicBezTo>
                    <a:pt x="73" y="409"/>
                    <a:pt x="73" y="408"/>
                    <a:pt x="72" y="408"/>
                  </a:cubicBezTo>
                  <a:cubicBezTo>
                    <a:pt x="74" y="407"/>
                    <a:pt x="75" y="407"/>
                    <a:pt x="77" y="406"/>
                  </a:cubicBezTo>
                  <a:cubicBezTo>
                    <a:pt x="76" y="405"/>
                    <a:pt x="75" y="405"/>
                    <a:pt x="74" y="405"/>
                  </a:cubicBezTo>
                  <a:cubicBezTo>
                    <a:pt x="72" y="405"/>
                    <a:pt x="72" y="405"/>
                    <a:pt x="71" y="404"/>
                  </a:cubicBezTo>
                  <a:cubicBezTo>
                    <a:pt x="71" y="403"/>
                    <a:pt x="70" y="403"/>
                    <a:pt x="70" y="402"/>
                  </a:cubicBezTo>
                  <a:cubicBezTo>
                    <a:pt x="71" y="401"/>
                    <a:pt x="74" y="401"/>
                    <a:pt x="75" y="400"/>
                  </a:cubicBezTo>
                  <a:cubicBezTo>
                    <a:pt x="74" y="399"/>
                    <a:pt x="72" y="399"/>
                    <a:pt x="74" y="397"/>
                  </a:cubicBezTo>
                  <a:cubicBezTo>
                    <a:pt x="74" y="397"/>
                    <a:pt x="76" y="395"/>
                    <a:pt x="77" y="396"/>
                  </a:cubicBezTo>
                  <a:cubicBezTo>
                    <a:pt x="78" y="396"/>
                    <a:pt x="77" y="397"/>
                    <a:pt x="78" y="397"/>
                  </a:cubicBezTo>
                  <a:cubicBezTo>
                    <a:pt x="80" y="397"/>
                    <a:pt x="79" y="395"/>
                    <a:pt x="80" y="395"/>
                  </a:cubicBezTo>
                  <a:cubicBezTo>
                    <a:pt x="81" y="395"/>
                    <a:pt x="82" y="397"/>
                    <a:pt x="82" y="398"/>
                  </a:cubicBezTo>
                  <a:cubicBezTo>
                    <a:pt x="82" y="398"/>
                    <a:pt x="81" y="401"/>
                    <a:pt x="82" y="401"/>
                  </a:cubicBezTo>
                  <a:cubicBezTo>
                    <a:pt x="82" y="401"/>
                    <a:pt x="84" y="400"/>
                    <a:pt x="84" y="400"/>
                  </a:cubicBezTo>
                  <a:cubicBezTo>
                    <a:pt x="86" y="399"/>
                    <a:pt x="87" y="399"/>
                    <a:pt x="89" y="398"/>
                  </a:cubicBezTo>
                  <a:cubicBezTo>
                    <a:pt x="88" y="398"/>
                    <a:pt x="84" y="399"/>
                    <a:pt x="84" y="396"/>
                  </a:cubicBezTo>
                  <a:cubicBezTo>
                    <a:pt x="85" y="395"/>
                    <a:pt x="88" y="395"/>
                    <a:pt x="89" y="395"/>
                  </a:cubicBezTo>
                  <a:cubicBezTo>
                    <a:pt x="89" y="394"/>
                    <a:pt x="89" y="394"/>
                    <a:pt x="89" y="394"/>
                  </a:cubicBezTo>
                  <a:cubicBezTo>
                    <a:pt x="88" y="393"/>
                    <a:pt x="85" y="395"/>
                    <a:pt x="85" y="392"/>
                  </a:cubicBezTo>
                  <a:cubicBezTo>
                    <a:pt x="85" y="390"/>
                    <a:pt x="88" y="389"/>
                    <a:pt x="88" y="392"/>
                  </a:cubicBezTo>
                  <a:cubicBezTo>
                    <a:pt x="89" y="391"/>
                    <a:pt x="89" y="390"/>
                    <a:pt x="90" y="390"/>
                  </a:cubicBezTo>
                  <a:cubicBezTo>
                    <a:pt x="91" y="391"/>
                    <a:pt x="92" y="390"/>
                    <a:pt x="91" y="388"/>
                  </a:cubicBezTo>
                  <a:cubicBezTo>
                    <a:pt x="91" y="387"/>
                    <a:pt x="93" y="386"/>
                    <a:pt x="94" y="387"/>
                  </a:cubicBezTo>
                  <a:cubicBezTo>
                    <a:pt x="94" y="387"/>
                    <a:pt x="95" y="389"/>
                    <a:pt x="95" y="389"/>
                  </a:cubicBezTo>
                  <a:cubicBezTo>
                    <a:pt x="96" y="391"/>
                    <a:pt x="96" y="392"/>
                    <a:pt x="96" y="393"/>
                  </a:cubicBezTo>
                  <a:cubicBezTo>
                    <a:pt x="98" y="395"/>
                    <a:pt x="98" y="396"/>
                    <a:pt x="97" y="399"/>
                  </a:cubicBezTo>
                  <a:cubicBezTo>
                    <a:pt x="96" y="402"/>
                    <a:pt x="98" y="399"/>
                    <a:pt x="99" y="399"/>
                  </a:cubicBezTo>
                  <a:cubicBezTo>
                    <a:pt x="99" y="399"/>
                    <a:pt x="101" y="401"/>
                    <a:pt x="102" y="401"/>
                  </a:cubicBezTo>
                  <a:cubicBezTo>
                    <a:pt x="102" y="401"/>
                    <a:pt x="103" y="401"/>
                    <a:pt x="103" y="401"/>
                  </a:cubicBezTo>
                  <a:cubicBezTo>
                    <a:pt x="104" y="402"/>
                    <a:pt x="104" y="403"/>
                    <a:pt x="104" y="403"/>
                  </a:cubicBezTo>
                  <a:cubicBezTo>
                    <a:pt x="105" y="403"/>
                    <a:pt x="105" y="401"/>
                    <a:pt x="104" y="401"/>
                  </a:cubicBezTo>
                  <a:cubicBezTo>
                    <a:pt x="104" y="400"/>
                    <a:pt x="103" y="400"/>
                    <a:pt x="103" y="399"/>
                  </a:cubicBezTo>
                  <a:cubicBezTo>
                    <a:pt x="102" y="399"/>
                    <a:pt x="101" y="398"/>
                    <a:pt x="101" y="398"/>
                  </a:cubicBezTo>
                  <a:cubicBezTo>
                    <a:pt x="101" y="397"/>
                    <a:pt x="101" y="396"/>
                    <a:pt x="102" y="395"/>
                  </a:cubicBezTo>
                  <a:cubicBezTo>
                    <a:pt x="103" y="395"/>
                    <a:pt x="104" y="395"/>
                    <a:pt x="106" y="395"/>
                  </a:cubicBezTo>
                  <a:cubicBezTo>
                    <a:pt x="107" y="396"/>
                    <a:pt x="108" y="395"/>
                    <a:pt x="110" y="395"/>
                  </a:cubicBezTo>
                  <a:cubicBezTo>
                    <a:pt x="110" y="395"/>
                    <a:pt x="110" y="396"/>
                    <a:pt x="110" y="396"/>
                  </a:cubicBezTo>
                  <a:cubicBezTo>
                    <a:pt x="111" y="396"/>
                    <a:pt x="112" y="395"/>
                    <a:pt x="114" y="395"/>
                  </a:cubicBezTo>
                  <a:cubicBezTo>
                    <a:pt x="114" y="396"/>
                    <a:pt x="114" y="396"/>
                    <a:pt x="115" y="396"/>
                  </a:cubicBezTo>
                  <a:cubicBezTo>
                    <a:pt x="116" y="396"/>
                    <a:pt x="117" y="395"/>
                    <a:pt x="118" y="394"/>
                  </a:cubicBezTo>
                  <a:cubicBezTo>
                    <a:pt x="117" y="394"/>
                    <a:pt x="117" y="394"/>
                    <a:pt x="116" y="394"/>
                  </a:cubicBezTo>
                  <a:cubicBezTo>
                    <a:pt x="116" y="392"/>
                    <a:pt x="114" y="393"/>
                    <a:pt x="115" y="391"/>
                  </a:cubicBezTo>
                  <a:cubicBezTo>
                    <a:pt x="115" y="391"/>
                    <a:pt x="118" y="389"/>
                    <a:pt x="116" y="388"/>
                  </a:cubicBezTo>
                  <a:cubicBezTo>
                    <a:pt x="115" y="388"/>
                    <a:pt x="115" y="390"/>
                    <a:pt x="114" y="390"/>
                  </a:cubicBezTo>
                  <a:cubicBezTo>
                    <a:pt x="112" y="390"/>
                    <a:pt x="113" y="389"/>
                    <a:pt x="114" y="388"/>
                  </a:cubicBezTo>
                  <a:cubicBezTo>
                    <a:pt x="114" y="387"/>
                    <a:pt x="116" y="385"/>
                    <a:pt x="117" y="384"/>
                  </a:cubicBezTo>
                  <a:cubicBezTo>
                    <a:pt x="118" y="384"/>
                    <a:pt x="119" y="383"/>
                    <a:pt x="119" y="383"/>
                  </a:cubicBezTo>
                  <a:cubicBezTo>
                    <a:pt x="120" y="383"/>
                    <a:pt x="120" y="383"/>
                    <a:pt x="121" y="383"/>
                  </a:cubicBezTo>
                  <a:cubicBezTo>
                    <a:pt x="122" y="384"/>
                    <a:pt x="122" y="383"/>
                    <a:pt x="123" y="382"/>
                  </a:cubicBezTo>
                  <a:cubicBezTo>
                    <a:pt x="124" y="381"/>
                    <a:pt x="125" y="381"/>
                    <a:pt x="126" y="380"/>
                  </a:cubicBezTo>
                  <a:cubicBezTo>
                    <a:pt x="127" y="380"/>
                    <a:pt x="127" y="379"/>
                    <a:pt x="128" y="379"/>
                  </a:cubicBezTo>
                  <a:cubicBezTo>
                    <a:pt x="128" y="377"/>
                    <a:pt x="122" y="377"/>
                    <a:pt x="121" y="377"/>
                  </a:cubicBezTo>
                  <a:cubicBezTo>
                    <a:pt x="121" y="376"/>
                    <a:pt x="121" y="375"/>
                    <a:pt x="122" y="375"/>
                  </a:cubicBezTo>
                  <a:cubicBezTo>
                    <a:pt x="123" y="374"/>
                    <a:pt x="124" y="374"/>
                    <a:pt x="125" y="373"/>
                  </a:cubicBezTo>
                  <a:cubicBezTo>
                    <a:pt x="126" y="373"/>
                    <a:pt x="128" y="372"/>
                    <a:pt x="128" y="371"/>
                  </a:cubicBezTo>
                  <a:cubicBezTo>
                    <a:pt x="128" y="370"/>
                    <a:pt x="126" y="371"/>
                    <a:pt x="125" y="370"/>
                  </a:cubicBezTo>
                  <a:cubicBezTo>
                    <a:pt x="124" y="369"/>
                    <a:pt x="126" y="368"/>
                    <a:pt x="125" y="367"/>
                  </a:cubicBezTo>
                  <a:cubicBezTo>
                    <a:pt x="124" y="368"/>
                    <a:pt x="123" y="369"/>
                    <a:pt x="122" y="370"/>
                  </a:cubicBezTo>
                  <a:cubicBezTo>
                    <a:pt x="121" y="371"/>
                    <a:pt x="120" y="372"/>
                    <a:pt x="118" y="373"/>
                  </a:cubicBezTo>
                  <a:cubicBezTo>
                    <a:pt x="116" y="374"/>
                    <a:pt x="111" y="376"/>
                    <a:pt x="110" y="379"/>
                  </a:cubicBezTo>
                  <a:cubicBezTo>
                    <a:pt x="112" y="379"/>
                    <a:pt x="114" y="377"/>
                    <a:pt x="116" y="376"/>
                  </a:cubicBezTo>
                  <a:cubicBezTo>
                    <a:pt x="119" y="375"/>
                    <a:pt x="120" y="378"/>
                    <a:pt x="118" y="380"/>
                  </a:cubicBezTo>
                  <a:cubicBezTo>
                    <a:pt x="117" y="382"/>
                    <a:pt x="115" y="383"/>
                    <a:pt x="114" y="384"/>
                  </a:cubicBezTo>
                  <a:cubicBezTo>
                    <a:pt x="112" y="385"/>
                    <a:pt x="112" y="386"/>
                    <a:pt x="111" y="387"/>
                  </a:cubicBezTo>
                  <a:cubicBezTo>
                    <a:pt x="109" y="389"/>
                    <a:pt x="104" y="390"/>
                    <a:pt x="101" y="392"/>
                  </a:cubicBezTo>
                  <a:cubicBezTo>
                    <a:pt x="99" y="393"/>
                    <a:pt x="99" y="392"/>
                    <a:pt x="98" y="390"/>
                  </a:cubicBezTo>
                  <a:cubicBezTo>
                    <a:pt x="97" y="389"/>
                    <a:pt x="95" y="388"/>
                    <a:pt x="95" y="386"/>
                  </a:cubicBezTo>
                  <a:cubicBezTo>
                    <a:pt x="95" y="384"/>
                    <a:pt x="102" y="383"/>
                    <a:pt x="101" y="381"/>
                  </a:cubicBezTo>
                  <a:cubicBezTo>
                    <a:pt x="100" y="379"/>
                    <a:pt x="95" y="384"/>
                    <a:pt x="93" y="384"/>
                  </a:cubicBezTo>
                  <a:cubicBezTo>
                    <a:pt x="92" y="385"/>
                    <a:pt x="91" y="386"/>
                    <a:pt x="91" y="384"/>
                  </a:cubicBezTo>
                  <a:cubicBezTo>
                    <a:pt x="91" y="382"/>
                    <a:pt x="93" y="382"/>
                    <a:pt x="94" y="381"/>
                  </a:cubicBezTo>
                  <a:cubicBezTo>
                    <a:pt x="93" y="381"/>
                    <a:pt x="91" y="381"/>
                    <a:pt x="90" y="380"/>
                  </a:cubicBezTo>
                  <a:cubicBezTo>
                    <a:pt x="92" y="378"/>
                    <a:pt x="94" y="378"/>
                    <a:pt x="97" y="377"/>
                  </a:cubicBezTo>
                  <a:cubicBezTo>
                    <a:pt x="98" y="376"/>
                    <a:pt x="99" y="375"/>
                    <a:pt x="100" y="374"/>
                  </a:cubicBezTo>
                  <a:cubicBezTo>
                    <a:pt x="100" y="374"/>
                    <a:pt x="102" y="374"/>
                    <a:pt x="103" y="373"/>
                  </a:cubicBezTo>
                  <a:cubicBezTo>
                    <a:pt x="101" y="371"/>
                    <a:pt x="100" y="371"/>
                    <a:pt x="99" y="368"/>
                  </a:cubicBezTo>
                  <a:cubicBezTo>
                    <a:pt x="99" y="366"/>
                    <a:pt x="101" y="365"/>
                    <a:pt x="102" y="367"/>
                  </a:cubicBezTo>
                  <a:cubicBezTo>
                    <a:pt x="103" y="367"/>
                    <a:pt x="103" y="365"/>
                    <a:pt x="103" y="365"/>
                  </a:cubicBezTo>
                  <a:cubicBezTo>
                    <a:pt x="104" y="364"/>
                    <a:pt x="103" y="363"/>
                    <a:pt x="103" y="362"/>
                  </a:cubicBezTo>
                  <a:cubicBezTo>
                    <a:pt x="104" y="359"/>
                    <a:pt x="106" y="362"/>
                    <a:pt x="107" y="360"/>
                  </a:cubicBezTo>
                  <a:cubicBezTo>
                    <a:pt x="107" y="359"/>
                    <a:pt x="105" y="359"/>
                    <a:pt x="106" y="358"/>
                  </a:cubicBezTo>
                  <a:cubicBezTo>
                    <a:pt x="107" y="358"/>
                    <a:pt x="108" y="358"/>
                    <a:pt x="109" y="358"/>
                  </a:cubicBezTo>
                  <a:cubicBezTo>
                    <a:pt x="109" y="357"/>
                    <a:pt x="108" y="356"/>
                    <a:pt x="109" y="356"/>
                  </a:cubicBezTo>
                  <a:cubicBezTo>
                    <a:pt x="109" y="355"/>
                    <a:pt x="110" y="355"/>
                    <a:pt x="111" y="355"/>
                  </a:cubicBezTo>
                  <a:cubicBezTo>
                    <a:pt x="111" y="354"/>
                    <a:pt x="112" y="354"/>
                    <a:pt x="112" y="353"/>
                  </a:cubicBezTo>
                  <a:cubicBezTo>
                    <a:pt x="110" y="353"/>
                    <a:pt x="109" y="352"/>
                    <a:pt x="108" y="352"/>
                  </a:cubicBezTo>
                  <a:cubicBezTo>
                    <a:pt x="108" y="350"/>
                    <a:pt x="109" y="351"/>
                    <a:pt x="110" y="351"/>
                  </a:cubicBezTo>
                  <a:cubicBezTo>
                    <a:pt x="112" y="352"/>
                    <a:pt x="111" y="353"/>
                    <a:pt x="114" y="352"/>
                  </a:cubicBezTo>
                  <a:cubicBezTo>
                    <a:pt x="115" y="354"/>
                    <a:pt x="118" y="353"/>
                    <a:pt x="115" y="351"/>
                  </a:cubicBezTo>
                  <a:cubicBezTo>
                    <a:pt x="115" y="351"/>
                    <a:pt x="113" y="351"/>
                    <a:pt x="113" y="350"/>
                  </a:cubicBezTo>
                  <a:cubicBezTo>
                    <a:pt x="113" y="349"/>
                    <a:pt x="116" y="350"/>
                    <a:pt x="116" y="350"/>
                  </a:cubicBezTo>
                  <a:cubicBezTo>
                    <a:pt x="117" y="348"/>
                    <a:pt x="118" y="348"/>
                    <a:pt x="119" y="347"/>
                  </a:cubicBezTo>
                  <a:cubicBezTo>
                    <a:pt x="119" y="346"/>
                    <a:pt x="117" y="345"/>
                    <a:pt x="118" y="344"/>
                  </a:cubicBezTo>
                  <a:cubicBezTo>
                    <a:pt x="118" y="344"/>
                    <a:pt x="120" y="343"/>
                    <a:pt x="120" y="344"/>
                  </a:cubicBezTo>
                  <a:cubicBezTo>
                    <a:pt x="121" y="344"/>
                    <a:pt x="121" y="346"/>
                    <a:pt x="121" y="347"/>
                  </a:cubicBezTo>
                  <a:cubicBezTo>
                    <a:pt x="121" y="347"/>
                    <a:pt x="122" y="347"/>
                    <a:pt x="122" y="348"/>
                  </a:cubicBezTo>
                  <a:cubicBezTo>
                    <a:pt x="122" y="349"/>
                    <a:pt x="122" y="350"/>
                    <a:pt x="122" y="350"/>
                  </a:cubicBezTo>
                  <a:cubicBezTo>
                    <a:pt x="123" y="352"/>
                    <a:pt x="124" y="350"/>
                    <a:pt x="126" y="351"/>
                  </a:cubicBezTo>
                  <a:cubicBezTo>
                    <a:pt x="126" y="352"/>
                    <a:pt x="124" y="354"/>
                    <a:pt x="125" y="355"/>
                  </a:cubicBezTo>
                  <a:cubicBezTo>
                    <a:pt x="125" y="357"/>
                    <a:pt x="127" y="352"/>
                    <a:pt x="127" y="352"/>
                  </a:cubicBezTo>
                  <a:cubicBezTo>
                    <a:pt x="127" y="352"/>
                    <a:pt x="127" y="351"/>
                    <a:pt x="127" y="350"/>
                  </a:cubicBezTo>
                  <a:cubicBezTo>
                    <a:pt x="128" y="350"/>
                    <a:pt x="129" y="351"/>
                    <a:pt x="130" y="350"/>
                  </a:cubicBezTo>
                  <a:cubicBezTo>
                    <a:pt x="131" y="349"/>
                    <a:pt x="130" y="349"/>
                    <a:pt x="128" y="348"/>
                  </a:cubicBezTo>
                  <a:cubicBezTo>
                    <a:pt x="129" y="347"/>
                    <a:pt x="134" y="345"/>
                    <a:pt x="133" y="344"/>
                  </a:cubicBezTo>
                  <a:cubicBezTo>
                    <a:pt x="133" y="343"/>
                    <a:pt x="130" y="344"/>
                    <a:pt x="131" y="342"/>
                  </a:cubicBezTo>
                  <a:cubicBezTo>
                    <a:pt x="130" y="342"/>
                    <a:pt x="129" y="344"/>
                    <a:pt x="129" y="344"/>
                  </a:cubicBezTo>
                  <a:cubicBezTo>
                    <a:pt x="129" y="344"/>
                    <a:pt x="129" y="343"/>
                    <a:pt x="129" y="343"/>
                  </a:cubicBezTo>
                  <a:cubicBezTo>
                    <a:pt x="128" y="342"/>
                    <a:pt x="128" y="342"/>
                    <a:pt x="127" y="342"/>
                  </a:cubicBezTo>
                  <a:cubicBezTo>
                    <a:pt x="127" y="341"/>
                    <a:pt x="127" y="340"/>
                    <a:pt x="127" y="339"/>
                  </a:cubicBezTo>
                  <a:cubicBezTo>
                    <a:pt x="128" y="337"/>
                    <a:pt x="127" y="338"/>
                    <a:pt x="128" y="338"/>
                  </a:cubicBezTo>
                  <a:cubicBezTo>
                    <a:pt x="129" y="337"/>
                    <a:pt x="131" y="337"/>
                    <a:pt x="131" y="337"/>
                  </a:cubicBezTo>
                  <a:cubicBezTo>
                    <a:pt x="131" y="336"/>
                    <a:pt x="131" y="335"/>
                    <a:pt x="131" y="335"/>
                  </a:cubicBezTo>
                  <a:cubicBezTo>
                    <a:pt x="132" y="335"/>
                    <a:pt x="136" y="336"/>
                    <a:pt x="135" y="333"/>
                  </a:cubicBezTo>
                  <a:cubicBezTo>
                    <a:pt x="134" y="332"/>
                    <a:pt x="132" y="333"/>
                    <a:pt x="134" y="332"/>
                  </a:cubicBezTo>
                  <a:cubicBezTo>
                    <a:pt x="133" y="330"/>
                    <a:pt x="133" y="330"/>
                    <a:pt x="131" y="329"/>
                  </a:cubicBezTo>
                  <a:cubicBezTo>
                    <a:pt x="131" y="326"/>
                    <a:pt x="133" y="328"/>
                    <a:pt x="135" y="326"/>
                  </a:cubicBezTo>
                  <a:cubicBezTo>
                    <a:pt x="135" y="326"/>
                    <a:pt x="135" y="325"/>
                    <a:pt x="136" y="324"/>
                  </a:cubicBezTo>
                  <a:cubicBezTo>
                    <a:pt x="136" y="323"/>
                    <a:pt x="138" y="322"/>
                    <a:pt x="139" y="321"/>
                  </a:cubicBezTo>
                  <a:cubicBezTo>
                    <a:pt x="139" y="324"/>
                    <a:pt x="142" y="323"/>
                    <a:pt x="143" y="322"/>
                  </a:cubicBezTo>
                  <a:cubicBezTo>
                    <a:pt x="144" y="321"/>
                    <a:pt x="146" y="321"/>
                    <a:pt x="147" y="321"/>
                  </a:cubicBezTo>
                  <a:cubicBezTo>
                    <a:pt x="149" y="321"/>
                    <a:pt x="150" y="320"/>
                    <a:pt x="151" y="319"/>
                  </a:cubicBezTo>
                  <a:cubicBezTo>
                    <a:pt x="153" y="317"/>
                    <a:pt x="156" y="313"/>
                    <a:pt x="157" y="310"/>
                  </a:cubicBezTo>
                  <a:cubicBezTo>
                    <a:pt x="154" y="309"/>
                    <a:pt x="152" y="313"/>
                    <a:pt x="151" y="315"/>
                  </a:cubicBezTo>
                  <a:cubicBezTo>
                    <a:pt x="149" y="317"/>
                    <a:pt x="149" y="319"/>
                    <a:pt x="145" y="318"/>
                  </a:cubicBezTo>
                  <a:cubicBezTo>
                    <a:pt x="146" y="318"/>
                    <a:pt x="145" y="317"/>
                    <a:pt x="145" y="317"/>
                  </a:cubicBezTo>
                  <a:cubicBezTo>
                    <a:pt x="146" y="316"/>
                    <a:pt x="147" y="317"/>
                    <a:pt x="147" y="316"/>
                  </a:cubicBezTo>
                  <a:cubicBezTo>
                    <a:pt x="148" y="316"/>
                    <a:pt x="147" y="314"/>
                    <a:pt x="146" y="314"/>
                  </a:cubicBezTo>
                  <a:cubicBezTo>
                    <a:pt x="146" y="313"/>
                    <a:pt x="145" y="314"/>
                    <a:pt x="145" y="313"/>
                  </a:cubicBezTo>
                  <a:cubicBezTo>
                    <a:pt x="145" y="313"/>
                    <a:pt x="146" y="312"/>
                    <a:pt x="146" y="312"/>
                  </a:cubicBezTo>
                  <a:cubicBezTo>
                    <a:pt x="146" y="311"/>
                    <a:pt x="147" y="309"/>
                    <a:pt x="148" y="308"/>
                  </a:cubicBezTo>
                  <a:cubicBezTo>
                    <a:pt x="148" y="307"/>
                    <a:pt x="148" y="306"/>
                    <a:pt x="149" y="305"/>
                  </a:cubicBezTo>
                  <a:cubicBezTo>
                    <a:pt x="150" y="304"/>
                    <a:pt x="151" y="305"/>
                    <a:pt x="151" y="303"/>
                  </a:cubicBezTo>
                  <a:cubicBezTo>
                    <a:pt x="151" y="302"/>
                    <a:pt x="151" y="298"/>
                    <a:pt x="150" y="298"/>
                  </a:cubicBezTo>
                  <a:cubicBezTo>
                    <a:pt x="149" y="297"/>
                    <a:pt x="148" y="299"/>
                    <a:pt x="147" y="300"/>
                  </a:cubicBezTo>
                  <a:cubicBezTo>
                    <a:pt x="146" y="299"/>
                    <a:pt x="145" y="296"/>
                    <a:pt x="146" y="295"/>
                  </a:cubicBezTo>
                  <a:cubicBezTo>
                    <a:pt x="146" y="294"/>
                    <a:pt x="148" y="291"/>
                    <a:pt x="149" y="291"/>
                  </a:cubicBezTo>
                  <a:cubicBezTo>
                    <a:pt x="149" y="292"/>
                    <a:pt x="150" y="295"/>
                    <a:pt x="151" y="295"/>
                  </a:cubicBezTo>
                  <a:cubicBezTo>
                    <a:pt x="154" y="297"/>
                    <a:pt x="153" y="294"/>
                    <a:pt x="152" y="293"/>
                  </a:cubicBezTo>
                  <a:cubicBezTo>
                    <a:pt x="152" y="292"/>
                    <a:pt x="149" y="291"/>
                    <a:pt x="150" y="289"/>
                  </a:cubicBezTo>
                  <a:cubicBezTo>
                    <a:pt x="150" y="289"/>
                    <a:pt x="151" y="289"/>
                    <a:pt x="152" y="289"/>
                  </a:cubicBezTo>
                  <a:cubicBezTo>
                    <a:pt x="153" y="287"/>
                    <a:pt x="152" y="287"/>
                    <a:pt x="151" y="286"/>
                  </a:cubicBezTo>
                  <a:cubicBezTo>
                    <a:pt x="151" y="284"/>
                    <a:pt x="152" y="282"/>
                    <a:pt x="154" y="281"/>
                  </a:cubicBezTo>
                  <a:cubicBezTo>
                    <a:pt x="156" y="279"/>
                    <a:pt x="157" y="282"/>
                    <a:pt x="159" y="282"/>
                  </a:cubicBezTo>
                  <a:cubicBezTo>
                    <a:pt x="159" y="284"/>
                    <a:pt x="161" y="284"/>
                    <a:pt x="162" y="285"/>
                  </a:cubicBezTo>
                  <a:cubicBezTo>
                    <a:pt x="162" y="283"/>
                    <a:pt x="161" y="281"/>
                    <a:pt x="159" y="280"/>
                  </a:cubicBezTo>
                  <a:cubicBezTo>
                    <a:pt x="158" y="279"/>
                    <a:pt x="157" y="278"/>
                    <a:pt x="158" y="276"/>
                  </a:cubicBezTo>
                  <a:cubicBezTo>
                    <a:pt x="157" y="275"/>
                    <a:pt x="154" y="276"/>
                    <a:pt x="153" y="275"/>
                  </a:cubicBezTo>
                  <a:cubicBezTo>
                    <a:pt x="152" y="274"/>
                    <a:pt x="154" y="272"/>
                    <a:pt x="155" y="272"/>
                  </a:cubicBezTo>
                  <a:cubicBezTo>
                    <a:pt x="157" y="271"/>
                    <a:pt x="159" y="272"/>
                    <a:pt x="161" y="271"/>
                  </a:cubicBezTo>
                  <a:cubicBezTo>
                    <a:pt x="162" y="270"/>
                    <a:pt x="164" y="268"/>
                    <a:pt x="165" y="267"/>
                  </a:cubicBezTo>
                  <a:cubicBezTo>
                    <a:pt x="166" y="267"/>
                    <a:pt x="167" y="267"/>
                    <a:pt x="168" y="267"/>
                  </a:cubicBezTo>
                  <a:cubicBezTo>
                    <a:pt x="168" y="268"/>
                    <a:pt x="167" y="268"/>
                    <a:pt x="167" y="269"/>
                  </a:cubicBezTo>
                  <a:cubicBezTo>
                    <a:pt x="167" y="269"/>
                    <a:pt x="168" y="269"/>
                    <a:pt x="168" y="270"/>
                  </a:cubicBezTo>
                  <a:cubicBezTo>
                    <a:pt x="168" y="270"/>
                    <a:pt x="168" y="271"/>
                    <a:pt x="168" y="272"/>
                  </a:cubicBezTo>
                  <a:cubicBezTo>
                    <a:pt x="168" y="276"/>
                    <a:pt x="170" y="270"/>
                    <a:pt x="172" y="270"/>
                  </a:cubicBezTo>
                  <a:cubicBezTo>
                    <a:pt x="172" y="269"/>
                    <a:pt x="171" y="269"/>
                    <a:pt x="171" y="267"/>
                  </a:cubicBezTo>
                  <a:cubicBezTo>
                    <a:pt x="171" y="266"/>
                    <a:pt x="172" y="266"/>
                    <a:pt x="173" y="266"/>
                  </a:cubicBezTo>
                  <a:cubicBezTo>
                    <a:pt x="174" y="267"/>
                    <a:pt x="173" y="268"/>
                    <a:pt x="175" y="267"/>
                  </a:cubicBezTo>
                  <a:cubicBezTo>
                    <a:pt x="176" y="267"/>
                    <a:pt x="177" y="266"/>
                    <a:pt x="178" y="266"/>
                  </a:cubicBezTo>
                  <a:cubicBezTo>
                    <a:pt x="179" y="265"/>
                    <a:pt x="180" y="265"/>
                    <a:pt x="180" y="264"/>
                  </a:cubicBezTo>
                  <a:cubicBezTo>
                    <a:pt x="181" y="263"/>
                    <a:pt x="181" y="262"/>
                    <a:pt x="179" y="262"/>
                  </a:cubicBezTo>
                  <a:cubicBezTo>
                    <a:pt x="178" y="262"/>
                    <a:pt x="178" y="264"/>
                    <a:pt x="177" y="265"/>
                  </a:cubicBezTo>
                  <a:cubicBezTo>
                    <a:pt x="176" y="265"/>
                    <a:pt x="175" y="265"/>
                    <a:pt x="174" y="265"/>
                  </a:cubicBezTo>
                  <a:cubicBezTo>
                    <a:pt x="174" y="262"/>
                    <a:pt x="171" y="265"/>
                    <a:pt x="170" y="265"/>
                  </a:cubicBezTo>
                  <a:cubicBezTo>
                    <a:pt x="170" y="264"/>
                    <a:pt x="166" y="260"/>
                    <a:pt x="165" y="260"/>
                  </a:cubicBezTo>
                  <a:cubicBezTo>
                    <a:pt x="163" y="261"/>
                    <a:pt x="164" y="264"/>
                    <a:pt x="161" y="264"/>
                  </a:cubicBezTo>
                  <a:cubicBezTo>
                    <a:pt x="161" y="261"/>
                    <a:pt x="161" y="263"/>
                    <a:pt x="159" y="262"/>
                  </a:cubicBezTo>
                  <a:cubicBezTo>
                    <a:pt x="158" y="262"/>
                    <a:pt x="159" y="261"/>
                    <a:pt x="160" y="260"/>
                  </a:cubicBezTo>
                  <a:cubicBezTo>
                    <a:pt x="163" y="257"/>
                    <a:pt x="161" y="255"/>
                    <a:pt x="158" y="253"/>
                  </a:cubicBezTo>
                  <a:cubicBezTo>
                    <a:pt x="159" y="252"/>
                    <a:pt x="161" y="251"/>
                    <a:pt x="162" y="252"/>
                  </a:cubicBezTo>
                  <a:cubicBezTo>
                    <a:pt x="164" y="254"/>
                    <a:pt x="162" y="255"/>
                    <a:pt x="165" y="255"/>
                  </a:cubicBezTo>
                  <a:cubicBezTo>
                    <a:pt x="165" y="254"/>
                    <a:pt x="163" y="253"/>
                    <a:pt x="165" y="252"/>
                  </a:cubicBezTo>
                  <a:cubicBezTo>
                    <a:pt x="167" y="251"/>
                    <a:pt x="169" y="252"/>
                    <a:pt x="171" y="253"/>
                  </a:cubicBezTo>
                  <a:cubicBezTo>
                    <a:pt x="170" y="252"/>
                    <a:pt x="168" y="251"/>
                    <a:pt x="168" y="250"/>
                  </a:cubicBezTo>
                  <a:cubicBezTo>
                    <a:pt x="169" y="248"/>
                    <a:pt x="172" y="249"/>
                    <a:pt x="173" y="249"/>
                  </a:cubicBezTo>
                  <a:cubicBezTo>
                    <a:pt x="170" y="246"/>
                    <a:pt x="165" y="251"/>
                    <a:pt x="163" y="251"/>
                  </a:cubicBezTo>
                  <a:cubicBezTo>
                    <a:pt x="162" y="250"/>
                    <a:pt x="164" y="249"/>
                    <a:pt x="164" y="248"/>
                  </a:cubicBezTo>
                  <a:cubicBezTo>
                    <a:pt x="165" y="248"/>
                    <a:pt x="165" y="247"/>
                    <a:pt x="166" y="247"/>
                  </a:cubicBezTo>
                  <a:cubicBezTo>
                    <a:pt x="166" y="247"/>
                    <a:pt x="168" y="246"/>
                    <a:pt x="168" y="246"/>
                  </a:cubicBezTo>
                  <a:cubicBezTo>
                    <a:pt x="169" y="245"/>
                    <a:pt x="164" y="243"/>
                    <a:pt x="163" y="243"/>
                  </a:cubicBezTo>
                  <a:cubicBezTo>
                    <a:pt x="163" y="242"/>
                    <a:pt x="167" y="243"/>
                    <a:pt x="168" y="243"/>
                  </a:cubicBezTo>
                  <a:cubicBezTo>
                    <a:pt x="169" y="244"/>
                    <a:pt x="170" y="244"/>
                    <a:pt x="172" y="244"/>
                  </a:cubicBezTo>
                  <a:cubicBezTo>
                    <a:pt x="172" y="244"/>
                    <a:pt x="173" y="243"/>
                    <a:pt x="173" y="243"/>
                  </a:cubicBezTo>
                  <a:cubicBezTo>
                    <a:pt x="174" y="243"/>
                    <a:pt x="175" y="243"/>
                    <a:pt x="176" y="243"/>
                  </a:cubicBezTo>
                  <a:cubicBezTo>
                    <a:pt x="175" y="240"/>
                    <a:pt x="171" y="243"/>
                    <a:pt x="172" y="239"/>
                  </a:cubicBezTo>
                  <a:cubicBezTo>
                    <a:pt x="171" y="239"/>
                    <a:pt x="169" y="240"/>
                    <a:pt x="169" y="239"/>
                  </a:cubicBezTo>
                  <a:cubicBezTo>
                    <a:pt x="169" y="238"/>
                    <a:pt x="170" y="238"/>
                    <a:pt x="171" y="238"/>
                  </a:cubicBezTo>
                  <a:cubicBezTo>
                    <a:pt x="172" y="239"/>
                    <a:pt x="175" y="240"/>
                    <a:pt x="174" y="239"/>
                  </a:cubicBezTo>
                  <a:cubicBezTo>
                    <a:pt x="174" y="238"/>
                    <a:pt x="172" y="237"/>
                    <a:pt x="172" y="236"/>
                  </a:cubicBezTo>
                  <a:cubicBezTo>
                    <a:pt x="171" y="234"/>
                    <a:pt x="170" y="234"/>
                    <a:pt x="168" y="233"/>
                  </a:cubicBezTo>
                  <a:cubicBezTo>
                    <a:pt x="169" y="231"/>
                    <a:pt x="172" y="232"/>
                    <a:pt x="173" y="231"/>
                  </a:cubicBezTo>
                  <a:cubicBezTo>
                    <a:pt x="173" y="231"/>
                    <a:pt x="174" y="231"/>
                    <a:pt x="174" y="231"/>
                  </a:cubicBezTo>
                  <a:cubicBezTo>
                    <a:pt x="174" y="230"/>
                    <a:pt x="175" y="230"/>
                    <a:pt x="175" y="230"/>
                  </a:cubicBezTo>
                  <a:cubicBezTo>
                    <a:pt x="176" y="230"/>
                    <a:pt x="176" y="229"/>
                    <a:pt x="177" y="228"/>
                  </a:cubicBezTo>
                  <a:cubicBezTo>
                    <a:pt x="177" y="229"/>
                    <a:pt x="175" y="232"/>
                    <a:pt x="177" y="232"/>
                  </a:cubicBezTo>
                  <a:cubicBezTo>
                    <a:pt x="179" y="231"/>
                    <a:pt x="177" y="228"/>
                    <a:pt x="178" y="227"/>
                  </a:cubicBezTo>
                  <a:cubicBezTo>
                    <a:pt x="180" y="227"/>
                    <a:pt x="179" y="230"/>
                    <a:pt x="180" y="230"/>
                  </a:cubicBezTo>
                  <a:cubicBezTo>
                    <a:pt x="181" y="231"/>
                    <a:pt x="183" y="228"/>
                    <a:pt x="183" y="227"/>
                  </a:cubicBezTo>
                  <a:cubicBezTo>
                    <a:pt x="185" y="226"/>
                    <a:pt x="187" y="227"/>
                    <a:pt x="189" y="228"/>
                  </a:cubicBezTo>
                  <a:cubicBezTo>
                    <a:pt x="190" y="225"/>
                    <a:pt x="184" y="226"/>
                    <a:pt x="184" y="224"/>
                  </a:cubicBezTo>
                  <a:cubicBezTo>
                    <a:pt x="184" y="224"/>
                    <a:pt x="184" y="223"/>
                    <a:pt x="185" y="223"/>
                  </a:cubicBezTo>
                  <a:cubicBezTo>
                    <a:pt x="185" y="222"/>
                    <a:pt x="185" y="221"/>
                    <a:pt x="186" y="221"/>
                  </a:cubicBezTo>
                  <a:cubicBezTo>
                    <a:pt x="186" y="223"/>
                    <a:pt x="186" y="222"/>
                    <a:pt x="188" y="222"/>
                  </a:cubicBezTo>
                  <a:cubicBezTo>
                    <a:pt x="189" y="221"/>
                    <a:pt x="189" y="221"/>
                    <a:pt x="190" y="221"/>
                  </a:cubicBezTo>
                  <a:cubicBezTo>
                    <a:pt x="191" y="221"/>
                    <a:pt x="191" y="223"/>
                    <a:pt x="192" y="222"/>
                  </a:cubicBezTo>
                  <a:cubicBezTo>
                    <a:pt x="192" y="221"/>
                    <a:pt x="191" y="221"/>
                    <a:pt x="191" y="220"/>
                  </a:cubicBezTo>
                  <a:cubicBezTo>
                    <a:pt x="191" y="219"/>
                    <a:pt x="192" y="219"/>
                    <a:pt x="193" y="219"/>
                  </a:cubicBezTo>
                  <a:cubicBezTo>
                    <a:pt x="196" y="218"/>
                    <a:pt x="195" y="220"/>
                    <a:pt x="195" y="222"/>
                  </a:cubicBezTo>
                  <a:cubicBezTo>
                    <a:pt x="197" y="225"/>
                    <a:pt x="196" y="221"/>
                    <a:pt x="197" y="220"/>
                  </a:cubicBezTo>
                  <a:cubicBezTo>
                    <a:pt x="198" y="218"/>
                    <a:pt x="200" y="219"/>
                    <a:pt x="202" y="219"/>
                  </a:cubicBezTo>
                  <a:cubicBezTo>
                    <a:pt x="202" y="220"/>
                    <a:pt x="204" y="220"/>
                    <a:pt x="204" y="220"/>
                  </a:cubicBezTo>
                  <a:cubicBezTo>
                    <a:pt x="204" y="221"/>
                    <a:pt x="203" y="225"/>
                    <a:pt x="205" y="225"/>
                  </a:cubicBezTo>
                  <a:cubicBezTo>
                    <a:pt x="206" y="225"/>
                    <a:pt x="206" y="224"/>
                    <a:pt x="206" y="223"/>
                  </a:cubicBezTo>
                  <a:cubicBezTo>
                    <a:pt x="207" y="222"/>
                    <a:pt x="207" y="221"/>
                    <a:pt x="206" y="221"/>
                  </a:cubicBezTo>
                  <a:cubicBezTo>
                    <a:pt x="206" y="220"/>
                    <a:pt x="205" y="220"/>
                    <a:pt x="205" y="219"/>
                  </a:cubicBezTo>
                  <a:cubicBezTo>
                    <a:pt x="205" y="218"/>
                    <a:pt x="207" y="219"/>
                    <a:pt x="208" y="219"/>
                  </a:cubicBezTo>
                  <a:cubicBezTo>
                    <a:pt x="209" y="220"/>
                    <a:pt x="213" y="221"/>
                    <a:pt x="210" y="219"/>
                  </a:cubicBezTo>
                  <a:cubicBezTo>
                    <a:pt x="207" y="217"/>
                    <a:pt x="203" y="217"/>
                    <a:pt x="200" y="217"/>
                  </a:cubicBezTo>
                  <a:cubicBezTo>
                    <a:pt x="200" y="215"/>
                    <a:pt x="200" y="215"/>
                    <a:pt x="201" y="213"/>
                  </a:cubicBezTo>
                  <a:cubicBezTo>
                    <a:pt x="199" y="213"/>
                    <a:pt x="198" y="214"/>
                    <a:pt x="197" y="215"/>
                  </a:cubicBezTo>
                  <a:cubicBezTo>
                    <a:pt x="196" y="215"/>
                    <a:pt x="195" y="215"/>
                    <a:pt x="194" y="215"/>
                  </a:cubicBezTo>
                  <a:cubicBezTo>
                    <a:pt x="193" y="216"/>
                    <a:pt x="192" y="218"/>
                    <a:pt x="190" y="218"/>
                  </a:cubicBezTo>
                  <a:cubicBezTo>
                    <a:pt x="190" y="217"/>
                    <a:pt x="191" y="217"/>
                    <a:pt x="191" y="216"/>
                  </a:cubicBezTo>
                  <a:cubicBezTo>
                    <a:pt x="190" y="215"/>
                    <a:pt x="187" y="217"/>
                    <a:pt x="185" y="216"/>
                  </a:cubicBezTo>
                  <a:cubicBezTo>
                    <a:pt x="186" y="215"/>
                    <a:pt x="187" y="213"/>
                    <a:pt x="188" y="211"/>
                  </a:cubicBezTo>
                  <a:cubicBezTo>
                    <a:pt x="189" y="210"/>
                    <a:pt x="189" y="208"/>
                    <a:pt x="191" y="207"/>
                  </a:cubicBezTo>
                  <a:cubicBezTo>
                    <a:pt x="193" y="207"/>
                    <a:pt x="192" y="209"/>
                    <a:pt x="194" y="209"/>
                  </a:cubicBezTo>
                  <a:cubicBezTo>
                    <a:pt x="195" y="210"/>
                    <a:pt x="198" y="208"/>
                    <a:pt x="199" y="207"/>
                  </a:cubicBezTo>
                  <a:cubicBezTo>
                    <a:pt x="197" y="206"/>
                    <a:pt x="197" y="207"/>
                    <a:pt x="198" y="206"/>
                  </a:cubicBezTo>
                  <a:cubicBezTo>
                    <a:pt x="198" y="205"/>
                    <a:pt x="200" y="204"/>
                    <a:pt x="200" y="204"/>
                  </a:cubicBezTo>
                  <a:cubicBezTo>
                    <a:pt x="200" y="205"/>
                    <a:pt x="200" y="207"/>
                    <a:pt x="201" y="207"/>
                  </a:cubicBezTo>
                  <a:cubicBezTo>
                    <a:pt x="202" y="207"/>
                    <a:pt x="202" y="205"/>
                    <a:pt x="202" y="205"/>
                  </a:cubicBezTo>
                  <a:cubicBezTo>
                    <a:pt x="203" y="204"/>
                    <a:pt x="206" y="205"/>
                    <a:pt x="206" y="205"/>
                  </a:cubicBezTo>
                  <a:cubicBezTo>
                    <a:pt x="207" y="206"/>
                    <a:pt x="207" y="208"/>
                    <a:pt x="207" y="209"/>
                  </a:cubicBezTo>
                  <a:cubicBezTo>
                    <a:pt x="207" y="210"/>
                    <a:pt x="211" y="217"/>
                    <a:pt x="211" y="213"/>
                  </a:cubicBezTo>
                  <a:cubicBezTo>
                    <a:pt x="211" y="212"/>
                    <a:pt x="210" y="211"/>
                    <a:pt x="209" y="210"/>
                  </a:cubicBezTo>
                  <a:cubicBezTo>
                    <a:pt x="208" y="209"/>
                    <a:pt x="208" y="207"/>
                    <a:pt x="208" y="206"/>
                  </a:cubicBezTo>
                  <a:cubicBezTo>
                    <a:pt x="208" y="205"/>
                    <a:pt x="209" y="203"/>
                    <a:pt x="210" y="203"/>
                  </a:cubicBezTo>
                  <a:cubicBezTo>
                    <a:pt x="211" y="202"/>
                    <a:pt x="213" y="202"/>
                    <a:pt x="213" y="202"/>
                  </a:cubicBezTo>
                  <a:cubicBezTo>
                    <a:pt x="214" y="201"/>
                    <a:pt x="214" y="200"/>
                    <a:pt x="213" y="200"/>
                  </a:cubicBezTo>
                  <a:cubicBezTo>
                    <a:pt x="212" y="199"/>
                    <a:pt x="210" y="200"/>
                    <a:pt x="210" y="201"/>
                  </a:cubicBezTo>
                  <a:cubicBezTo>
                    <a:pt x="209" y="202"/>
                    <a:pt x="208" y="203"/>
                    <a:pt x="207" y="203"/>
                  </a:cubicBezTo>
                  <a:cubicBezTo>
                    <a:pt x="206" y="203"/>
                    <a:pt x="203" y="202"/>
                    <a:pt x="203" y="202"/>
                  </a:cubicBezTo>
                  <a:cubicBezTo>
                    <a:pt x="202" y="201"/>
                    <a:pt x="201" y="200"/>
                    <a:pt x="202" y="199"/>
                  </a:cubicBezTo>
                  <a:cubicBezTo>
                    <a:pt x="203" y="199"/>
                    <a:pt x="204" y="200"/>
                    <a:pt x="205" y="200"/>
                  </a:cubicBezTo>
                  <a:cubicBezTo>
                    <a:pt x="205" y="200"/>
                    <a:pt x="205" y="198"/>
                    <a:pt x="205" y="198"/>
                  </a:cubicBezTo>
                  <a:cubicBezTo>
                    <a:pt x="204" y="196"/>
                    <a:pt x="205" y="198"/>
                    <a:pt x="204" y="198"/>
                  </a:cubicBezTo>
                  <a:cubicBezTo>
                    <a:pt x="203" y="198"/>
                    <a:pt x="203" y="197"/>
                    <a:pt x="202" y="197"/>
                  </a:cubicBezTo>
                  <a:cubicBezTo>
                    <a:pt x="201" y="197"/>
                    <a:pt x="201" y="197"/>
                    <a:pt x="200" y="197"/>
                  </a:cubicBezTo>
                  <a:cubicBezTo>
                    <a:pt x="200" y="196"/>
                    <a:pt x="202" y="195"/>
                    <a:pt x="202" y="195"/>
                  </a:cubicBezTo>
                  <a:cubicBezTo>
                    <a:pt x="202" y="195"/>
                    <a:pt x="203" y="193"/>
                    <a:pt x="203" y="193"/>
                  </a:cubicBezTo>
                  <a:cubicBezTo>
                    <a:pt x="204" y="192"/>
                    <a:pt x="204" y="193"/>
                    <a:pt x="205" y="194"/>
                  </a:cubicBezTo>
                  <a:cubicBezTo>
                    <a:pt x="205" y="194"/>
                    <a:pt x="206" y="194"/>
                    <a:pt x="207" y="194"/>
                  </a:cubicBezTo>
                  <a:cubicBezTo>
                    <a:pt x="207" y="194"/>
                    <a:pt x="209" y="195"/>
                    <a:pt x="209" y="193"/>
                  </a:cubicBezTo>
                  <a:cubicBezTo>
                    <a:pt x="209" y="193"/>
                    <a:pt x="207" y="193"/>
                    <a:pt x="207" y="192"/>
                  </a:cubicBezTo>
                  <a:cubicBezTo>
                    <a:pt x="206" y="191"/>
                    <a:pt x="207" y="191"/>
                    <a:pt x="208" y="191"/>
                  </a:cubicBezTo>
                  <a:cubicBezTo>
                    <a:pt x="209" y="192"/>
                    <a:pt x="210" y="193"/>
                    <a:pt x="211" y="194"/>
                  </a:cubicBezTo>
                  <a:cubicBezTo>
                    <a:pt x="212" y="194"/>
                    <a:pt x="213" y="195"/>
                    <a:pt x="213" y="194"/>
                  </a:cubicBezTo>
                  <a:cubicBezTo>
                    <a:pt x="213" y="193"/>
                    <a:pt x="211" y="191"/>
                    <a:pt x="211" y="191"/>
                  </a:cubicBezTo>
                  <a:cubicBezTo>
                    <a:pt x="209" y="189"/>
                    <a:pt x="206" y="187"/>
                    <a:pt x="204" y="189"/>
                  </a:cubicBezTo>
                  <a:cubicBezTo>
                    <a:pt x="201" y="191"/>
                    <a:pt x="199" y="194"/>
                    <a:pt x="195" y="196"/>
                  </a:cubicBezTo>
                  <a:cubicBezTo>
                    <a:pt x="194" y="196"/>
                    <a:pt x="192" y="197"/>
                    <a:pt x="192" y="195"/>
                  </a:cubicBezTo>
                  <a:cubicBezTo>
                    <a:pt x="192" y="194"/>
                    <a:pt x="194" y="194"/>
                    <a:pt x="194" y="194"/>
                  </a:cubicBezTo>
                  <a:cubicBezTo>
                    <a:pt x="194" y="193"/>
                    <a:pt x="194" y="192"/>
                    <a:pt x="193" y="192"/>
                  </a:cubicBezTo>
                  <a:cubicBezTo>
                    <a:pt x="194" y="190"/>
                    <a:pt x="197" y="192"/>
                    <a:pt x="198" y="191"/>
                  </a:cubicBezTo>
                  <a:cubicBezTo>
                    <a:pt x="198" y="190"/>
                    <a:pt x="198" y="190"/>
                    <a:pt x="198" y="189"/>
                  </a:cubicBezTo>
                  <a:cubicBezTo>
                    <a:pt x="197" y="189"/>
                    <a:pt x="190" y="189"/>
                    <a:pt x="193" y="187"/>
                  </a:cubicBezTo>
                  <a:cubicBezTo>
                    <a:pt x="194" y="187"/>
                    <a:pt x="197" y="187"/>
                    <a:pt x="198" y="186"/>
                  </a:cubicBezTo>
                  <a:cubicBezTo>
                    <a:pt x="199" y="186"/>
                    <a:pt x="198" y="185"/>
                    <a:pt x="198" y="185"/>
                  </a:cubicBezTo>
                  <a:cubicBezTo>
                    <a:pt x="199" y="185"/>
                    <a:pt x="199" y="184"/>
                    <a:pt x="200" y="184"/>
                  </a:cubicBezTo>
                  <a:cubicBezTo>
                    <a:pt x="201" y="185"/>
                    <a:pt x="200" y="186"/>
                    <a:pt x="201" y="186"/>
                  </a:cubicBezTo>
                  <a:cubicBezTo>
                    <a:pt x="202" y="186"/>
                    <a:pt x="203" y="185"/>
                    <a:pt x="203" y="185"/>
                  </a:cubicBezTo>
                  <a:cubicBezTo>
                    <a:pt x="204" y="184"/>
                    <a:pt x="206" y="182"/>
                    <a:pt x="207" y="182"/>
                  </a:cubicBezTo>
                  <a:cubicBezTo>
                    <a:pt x="207" y="183"/>
                    <a:pt x="206" y="184"/>
                    <a:pt x="207" y="185"/>
                  </a:cubicBezTo>
                  <a:cubicBezTo>
                    <a:pt x="208" y="185"/>
                    <a:pt x="209" y="182"/>
                    <a:pt x="210" y="181"/>
                  </a:cubicBezTo>
                  <a:cubicBezTo>
                    <a:pt x="210" y="181"/>
                    <a:pt x="212" y="180"/>
                    <a:pt x="212" y="180"/>
                  </a:cubicBezTo>
                  <a:cubicBezTo>
                    <a:pt x="213" y="181"/>
                    <a:pt x="212" y="182"/>
                    <a:pt x="213" y="182"/>
                  </a:cubicBezTo>
                  <a:cubicBezTo>
                    <a:pt x="215" y="184"/>
                    <a:pt x="215" y="176"/>
                    <a:pt x="219" y="178"/>
                  </a:cubicBezTo>
                  <a:cubicBezTo>
                    <a:pt x="220" y="182"/>
                    <a:pt x="222" y="186"/>
                    <a:pt x="226" y="188"/>
                  </a:cubicBezTo>
                  <a:cubicBezTo>
                    <a:pt x="226" y="186"/>
                    <a:pt x="225" y="186"/>
                    <a:pt x="224" y="184"/>
                  </a:cubicBezTo>
                  <a:cubicBezTo>
                    <a:pt x="223" y="183"/>
                    <a:pt x="222" y="181"/>
                    <a:pt x="223" y="179"/>
                  </a:cubicBezTo>
                  <a:cubicBezTo>
                    <a:pt x="225" y="180"/>
                    <a:pt x="224" y="182"/>
                    <a:pt x="225" y="183"/>
                  </a:cubicBezTo>
                  <a:cubicBezTo>
                    <a:pt x="226" y="182"/>
                    <a:pt x="226" y="180"/>
                    <a:pt x="226" y="179"/>
                  </a:cubicBezTo>
                  <a:cubicBezTo>
                    <a:pt x="226" y="178"/>
                    <a:pt x="226" y="177"/>
                    <a:pt x="225" y="177"/>
                  </a:cubicBezTo>
                  <a:cubicBezTo>
                    <a:pt x="224" y="176"/>
                    <a:pt x="225" y="174"/>
                    <a:pt x="226" y="174"/>
                  </a:cubicBezTo>
                  <a:cubicBezTo>
                    <a:pt x="228" y="174"/>
                    <a:pt x="227" y="176"/>
                    <a:pt x="230" y="175"/>
                  </a:cubicBezTo>
                  <a:cubicBezTo>
                    <a:pt x="229" y="174"/>
                    <a:pt x="228" y="173"/>
                    <a:pt x="227" y="173"/>
                  </a:cubicBezTo>
                  <a:cubicBezTo>
                    <a:pt x="225" y="172"/>
                    <a:pt x="226" y="172"/>
                    <a:pt x="225" y="173"/>
                  </a:cubicBezTo>
                  <a:cubicBezTo>
                    <a:pt x="224" y="173"/>
                    <a:pt x="224" y="174"/>
                    <a:pt x="223" y="173"/>
                  </a:cubicBezTo>
                  <a:cubicBezTo>
                    <a:pt x="222" y="172"/>
                    <a:pt x="222" y="172"/>
                    <a:pt x="223" y="171"/>
                  </a:cubicBezTo>
                  <a:cubicBezTo>
                    <a:pt x="223" y="171"/>
                    <a:pt x="224" y="171"/>
                    <a:pt x="225" y="170"/>
                  </a:cubicBezTo>
                  <a:cubicBezTo>
                    <a:pt x="226" y="170"/>
                    <a:pt x="226" y="169"/>
                    <a:pt x="227" y="169"/>
                  </a:cubicBezTo>
                  <a:cubicBezTo>
                    <a:pt x="229" y="168"/>
                    <a:pt x="230" y="171"/>
                    <a:pt x="232" y="171"/>
                  </a:cubicBezTo>
                  <a:cubicBezTo>
                    <a:pt x="232" y="169"/>
                    <a:pt x="230" y="168"/>
                    <a:pt x="229" y="167"/>
                  </a:cubicBezTo>
                  <a:cubicBezTo>
                    <a:pt x="228" y="165"/>
                    <a:pt x="228" y="163"/>
                    <a:pt x="225" y="162"/>
                  </a:cubicBezTo>
                  <a:cubicBezTo>
                    <a:pt x="225" y="161"/>
                    <a:pt x="221" y="161"/>
                    <a:pt x="222" y="160"/>
                  </a:cubicBezTo>
                  <a:cubicBezTo>
                    <a:pt x="222" y="158"/>
                    <a:pt x="226" y="157"/>
                    <a:pt x="227" y="157"/>
                  </a:cubicBezTo>
                  <a:cubicBezTo>
                    <a:pt x="228" y="157"/>
                    <a:pt x="231" y="156"/>
                    <a:pt x="232" y="157"/>
                  </a:cubicBezTo>
                  <a:cubicBezTo>
                    <a:pt x="232" y="157"/>
                    <a:pt x="233" y="158"/>
                    <a:pt x="233" y="158"/>
                  </a:cubicBezTo>
                  <a:cubicBezTo>
                    <a:pt x="234" y="160"/>
                    <a:pt x="233" y="159"/>
                    <a:pt x="233" y="160"/>
                  </a:cubicBezTo>
                  <a:cubicBezTo>
                    <a:pt x="235" y="161"/>
                    <a:pt x="235" y="161"/>
                    <a:pt x="236" y="160"/>
                  </a:cubicBezTo>
                  <a:cubicBezTo>
                    <a:pt x="238" y="159"/>
                    <a:pt x="238" y="158"/>
                    <a:pt x="239" y="159"/>
                  </a:cubicBezTo>
                  <a:cubicBezTo>
                    <a:pt x="239" y="161"/>
                    <a:pt x="239" y="161"/>
                    <a:pt x="240" y="162"/>
                  </a:cubicBezTo>
                  <a:cubicBezTo>
                    <a:pt x="241" y="163"/>
                    <a:pt x="242" y="164"/>
                    <a:pt x="242" y="165"/>
                  </a:cubicBezTo>
                  <a:cubicBezTo>
                    <a:pt x="243" y="166"/>
                    <a:pt x="243" y="171"/>
                    <a:pt x="244" y="167"/>
                  </a:cubicBezTo>
                  <a:cubicBezTo>
                    <a:pt x="244" y="164"/>
                    <a:pt x="243" y="164"/>
                    <a:pt x="241" y="161"/>
                  </a:cubicBezTo>
                  <a:cubicBezTo>
                    <a:pt x="240" y="159"/>
                    <a:pt x="240" y="157"/>
                    <a:pt x="243" y="156"/>
                  </a:cubicBezTo>
                  <a:cubicBezTo>
                    <a:pt x="244" y="157"/>
                    <a:pt x="244" y="159"/>
                    <a:pt x="246" y="159"/>
                  </a:cubicBezTo>
                  <a:cubicBezTo>
                    <a:pt x="248" y="159"/>
                    <a:pt x="246" y="157"/>
                    <a:pt x="245" y="157"/>
                  </a:cubicBezTo>
                  <a:cubicBezTo>
                    <a:pt x="245" y="156"/>
                    <a:pt x="246" y="155"/>
                    <a:pt x="248" y="155"/>
                  </a:cubicBezTo>
                  <a:cubicBezTo>
                    <a:pt x="250" y="156"/>
                    <a:pt x="250" y="157"/>
                    <a:pt x="253" y="157"/>
                  </a:cubicBezTo>
                  <a:cubicBezTo>
                    <a:pt x="253" y="157"/>
                    <a:pt x="250" y="155"/>
                    <a:pt x="249" y="155"/>
                  </a:cubicBezTo>
                  <a:cubicBezTo>
                    <a:pt x="248" y="154"/>
                    <a:pt x="246" y="155"/>
                    <a:pt x="246" y="153"/>
                  </a:cubicBezTo>
                  <a:cubicBezTo>
                    <a:pt x="246" y="152"/>
                    <a:pt x="248" y="150"/>
                    <a:pt x="247" y="150"/>
                  </a:cubicBezTo>
                  <a:cubicBezTo>
                    <a:pt x="246" y="149"/>
                    <a:pt x="243" y="151"/>
                    <a:pt x="243" y="152"/>
                  </a:cubicBezTo>
                  <a:cubicBezTo>
                    <a:pt x="242" y="153"/>
                    <a:pt x="241" y="155"/>
                    <a:pt x="238" y="154"/>
                  </a:cubicBezTo>
                  <a:cubicBezTo>
                    <a:pt x="237" y="153"/>
                    <a:pt x="238" y="152"/>
                    <a:pt x="237" y="151"/>
                  </a:cubicBezTo>
                  <a:cubicBezTo>
                    <a:pt x="236" y="151"/>
                    <a:pt x="234" y="153"/>
                    <a:pt x="233" y="153"/>
                  </a:cubicBezTo>
                  <a:cubicBezTo>
                    <a:pt x="231" y="154"/>
                    <a:pt x="229" y="155"/>
                    <a:pt x="227" y="154"/>
                  </a:cubicBezTo>
                  <a:cubicBezTo>
                    <a:pt x="227" y="153"/>
                    <a:pt x="226" y="152"/>
                    <a:pt x="227" y="150"/>
                  </a:cubicBezTo>
                  <a:cubicBezTo>
                    <a:pt x="227" y="149"/>
                    <a:pt x="229" y="150"/>
                    <a:pt x="229" y="149"/>
                  </a:cubicBezTo>
                  <a:cubicBezTo>
                    <a:pt x="229" y="149"/>
                    <a:pt x="228" y="148"/>
                    <a:pt x="228" y="148"/>
                  </a:cubicBezTo>
                  <a:cubicBezTo>
                    <a:pt x="228" y="147"/>
                    <a:pt x="228" y="147"/>
                    <a:pt x="228" y="146"/>
                  </a:cubicBezTo>
                  <a:cubicBezTo>
                    <a:pt x="229" y="144"/>
                    <a:pt x="229" y="144"/>
                    <a:pt x="231" y="144"/>
                  </a:cubicBezTo>
                  <a:cubicBezTo>
                    <a:pt x="233" y="143"/>
                    <a:pt x="233" y="143"/>
                    <a:pt x="235" y="142"/>
                  </a:cubicBezTo>
                  <a:cubicBezTo>
                    <a:pt x="236" y="141"/>
                    <a:pt x="236" y="141"/>
                    <a:pt x="237" y="142"/>
                  </a:cubicBezTo>
                  <a:cubicBezTo>
                    <a:pt x="238" y="143"/>
                    <a:pt x="239" y="145"/>
                    <a:pt x="239" y="144"/>
                  </a:cubicBezTo>
                  <a:cubicBezTo>
                    <a:pt x="240" y="143"/>
                    <a:pt x="238" y="142"/>
                    <a:pt x="239" y="141"/>
                  </a:cubicBezTo>
                  <a:cubicBezTo>
                    <a:pt x="242" y="138"/>
                    <a:pt x="245" y="144"/>
                    <a:pt x="248" y="142"/>
                  </a:cubicBezTo>
                  <a:cubicBezTo>
                    <a:pt x="247" y="141"/>
                    <a:pt x="246" y="142"/>
                    <a:pt x="245" y="141"/>
                  </a:cubicBezTo>
                  <a:cubicBezTo>
                    <a:pt x="245" y="141"/>
                    <a:pt x="245" y="140"/>
                    <a:pt x="245" y="139"/>
                  </a:cubicBezTo>
                  <a:cubicBezTo>
                    <a:pt x="244" y="138"/>
                    <a:pt x="242" y="140"/>
                    <a:pt x="242" y="138"/>
                  </a:cubicBezTo>
                  <a:cubicBezTo>
                    <a:pt x="241" y="136"/>
                    <a:pt x="244" y="135"/>
                    <a:pt x="246" y="135"/>
                  </a:cubicBezTo>
                  <a:cubicBezTo>
                    <a:pt x="247" y="136"/>
                    <a:pt x="250" y="138"/>
                    <a:pt x="251" y="138"/>
                  </a:cubicBezTo>
                  <a:cubicBezTo>
                    <a:pt x="252" y="136"/>
                    <a:pt x="248" y="135"/>
                    <a:pt x="248" y="134"/>
                  </a:cubicBezTo>
                  <a:cubicBezTo>
                    <a:pt x="247" y="131"/>
                    <a:pt x="250" y="132"/>
                    <a:pt x="252" y="132"/>
                  </a:cubicBezTo>
                  <a:cubicBezTo>
                    <a:pt x="254" y="131"/>
                    <a:pt x="253" y="131"/>
                    <a:pt x="252" y="130"/>
                  </a:cubicBezTo>
                  <a:cubicBezTo>
                    <a:pt x="251" y="129"/>
                    <a:pt x="251" y="128"/>
                    <a:pt x="250" y="128"/>
                  </a:cubicBezTo>
                  <a:cubicBezTo>
                    <a:pt x="249" y="127"/>
                    <a:pt x="246" y="130"/>
                    <a:pt x="245" y="128"/>
                  </a:cubicBezTo>
                  <a:cubicBezTo>
                    <a:pt x="245" y="127"/>
                    <a:pt x="246" y="126"/>
                    <a:pt x="246" y="125"/>
                  </a:cubicBezTo>
                  <a:cubicBezTo>
                    <a:pt x="247" y="124"/>
                    <a:pt x="247" y="124"/>
                    <a:pt x="248" y="123"/>
                  </a:cubicBezTo>
                  <a:cubicBezTo>
                    <a:pt x="249" y="122"/>
                    <a:pt x="249" y="122"/>
                    <a:pt x="249" y="121"/>
                  </a:cubicBezTo>
                  <a:cubicBezTo>
                    <a:pt x="249" y="119"/>
                    <a:pt x="249" y="119"/>
                    <a:pt x="250" y="118"/>
                  </a:cubicBezTo>
                  <a:cubicBezTo>
                    <a:pt x="250" y="118"/>
                    <a:pt x="252" y="118"/>
                    <a:pt x="253" y="118"/>
                  </a:cubicBezTo>
                  <a:cubicBezTo>
                    <a:pt x="253" y="117"/>
                    <a:pt x="254" y="117"/>
                    <a:pt x="255" y="117"/>
                  </a:cubicBezTo>
                  <a:cubicBezTo>
                    <a:pt x="255" y="116"/>
                    <a:pt x="259" y="116"/>
                    <a:pt x="258" y="116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3"/>
                    <a:pt x="258" y="113"/>
                    <a:pt x="257" y="111"/>
                  </a:cubicBezTo>
                  <a:cubicBezTo>
                    <a:pt x="255" y="109"/>
                    <a:pt x="256" y="108"/>
                    <a:pt x="258" y="106"/>
                  </a:cubicBezTo>
                  <a:cubicBezTo>
                    <a:pt x="259" y="105"/>
                    <a:pt x="259" y="103"/>
                    <a:pt x="259" y="102"/>
                  </a:cubicBezTo>
                  <a:cubicBezTo>
                    <a:pt x="259" y="101"/>
                    <a:pt x="259" y="100"/>
                    <a:pt x="259" y="100"/>
                  </a:cubicBezTo>
                  <a:cubicBezTo>
                    <a:pt x="260" y="99"/>
                    <a:pt x="261" y="99"/>
                    <a:pt x="262" y="98"/>
                  </a:cubicBezTo>
                  <a:cubicBezTo>
                    <a:pt x="262" y="100"/>
                    <a:pt x="262" y="103"/>
                    <a:pt x="265" y="103"/>
                  </a:cubicBezTo>
                  <a:cubicBezTo>
                    <a:pt x="265" y="105"/>
                    <a:pt x="264" y="109"/>
                    <a:pt x="265" y="111"/>
                  </a:cubicBezTo>
                  <a:cubicBezTo>
                    <a:pt x="267" y="112"/>
                    <a:pt x="267" y="108"/>
                    <a:pt x="267" y="107"/>
                  </a:cubicBezTo>
                  <a:cubicBezTo>
                    <a:pt x="267" y="108"/>
                    <a:pt x="268" y="110"/>
                    <a:pt x="269" y="110"/>
                  </a:cubicBezTo>
                  <a:cubicBezTo>
                    <a:pt x="270" y="109"/>
                    <a:pt x="269" y="108"/>
                    <a:pt x="271" y="107"/>
                  </a:cubicBezTo>
                  <a:cubicBezTo>
                    <a:pt x="273" y="107"/>
                    <a:pt x="274" y="109"/>
                    <a:pt x="275" y="109"/>
                  </a:cubicBezTo>
                  <a:cubicBezTo>
                    <a:pt x="276" y="107"/>
                    <a:pt x="273" y="106"/>
                    <a:pt x="272" y="105"/>
                  </a:cubicBezTo>
                  <a:cubicBezTo>
                    <a:pt x="270" y="104"/>
                    <a:pt x="269" y="103"/>
                    <a:pt x="268" y="101"/>
                  </a:cubicBezTo>
                  <a:cubicBezTo>
                    <a:pt x="267" y="100"/>
                    <a:pt x="266" y="100"/>
                    <a:pt x="266" y="98"/>
                  </a:cubicBezTo>
                  <a:cubicBezTo>
                    <a:pt x="265" y="95"/>
                    <a:pt x="268" y="96"/>
                    <a:pt x="270" y="95"/>
                  </a:cubicBezTo>
                  <a:cubicBezTo>
                    <a:pt x="273" y="94"/>
                    <a:pt x="272" y="95"/>
                    <a:pt x="273" y="97"/>
                  </a:cubicBezTo>
                  <a:cubicBezTo>
                    <a:pt x="273" y="98"/>
                    <a:pt x="274" y="99"/>
                    <a:pt x="275" y="100"/>
                  </a:cubicBezTo>
                  <a:cubicBezTo>
                    <a:pt x="276" y="102"/>
                    <a:pt x="276" y="103"/>
                    <a:pt x="277" y="105"/>
                  </a:cubicBezTo>
                  <a:cubicBezTo>
                    <a:pt x="278" y="105"/>
                    <a:pt x="279" y="105"/>
                    <a:pt x="280" y="106"/>
                  </a:cubicBezTo>
                  <a:cubicBezTo>
                    <a:pt x="281" y="106"/>
                    <a:pt x="282" y="105"/>
                    <a:pt x="283" y="106"/>
                  </a:cubicBezTo>
                  <a:cubicBezTo>
                    <a:pt x="285" y="108"/>
                    <a:pt x="279" y="109"/>
                    <a:pt x="279" y="110"/>
                  </a:cubicBezTo>
                  <a:cubicBezTo>
                    <a:pt x="279" y="110"/>
                    <a:pt x="282" y="112"/>
                    <a:pt x="282" y="112"/>
                  </a:cubicBezTo>
                  <a:cubicBezTo>
                    <a:pt x="282" y="112"/>
                    <a:pt x="282" y="112"/>
                    <a:pt x="282" y="112"/>
                  </a:cubicBezTo>
                  <a:cubicBezTo>
                    <a:pt x="282" y="112"/>
                    <a:pt x="284" y="112"/>
                    <a:pt x="283" y="112"/>
                  </a:cubicBezTo>
                  <a:cubicBezTo>
                    <a:pt x="285" y="112"/>
                    <a:pt x="285" y="113"/>
                    <a:pt x="285" y="111"/>
                  </a:cubicBezTo>
                  <a:cubicBezTo>
                    <a:pt x="285" y="110"/>
                    <a:pt x="285" y="107"/>
                    <a:pt x="285" y="105"/>
                  </a:cubicBezTo>
                  <a:cubicBezTo>
                    <a:pt x="284" y="103"/>
                    <a:pt x="282" y="103"/>
                    <a:pt x="280" y="103"/>
                  </a:cubicBezTo>
                  <a:cubicBezTo>
                    <a:pt x="278" y="102"/>
                    <a:pt x="276" y="101"/>
                    <a:pt x="276" y="98"/>
                  </a:cubicBezTo>
                  <a:cubicBezTo>
                    <a:pt x="276" y="96"/>
                    <a:pt x="278" y="96"/>
                    <a:pt x="279" y="94"/>
                  </a:cubicBezTo>
                  <a:cubicBezTo>
                    <a:pt x="277" y="93"/>
                    <a:pt x="274" y="95"/>
                    <a:pt x="274" y="91"/>
                  </a:cubicBezTo>
                  <a:cubicBezTo>
                    <a:pt x="275" y="90"/>
                    <a:pt x="275" y="89"/>
                    <a:pt x="276" y="88"/>
                  </a:cubicBezTo>
                  <a:cubicBezTo>
                    <a:pt x="277" y="87"/>
                    <a:pt x="277" y="86"/>
                    <a:pt x="277" y="85"/>
                  </a:cubicBezTo>
                  <a:cubicBezTo>
                    <a:pt x="278" y="84"/>
                    <a:pt x="278" y="84"/>
                    <a:pt x="279" y="83"/>
                  </a:cubicBezTo>
                  <a:cubicBezTo>
                    <a:pt x="279" y="83"/>
                    <a:pt x="280" y="82"/>
                    <a:pt x="280" y="82"/>
                  </a:cubicBezTo>
                  <a:cubicBezTo>
                    <a:pt x="282" y="81"/>
                    <a:pt x="285" y="81"/>
                    <a:pt x="287" y="80"/>
                  </a:cubicBezTo>
                  <a:cubicBezTo>
                    <a:pt x="288" y="80"/>
                    <a:pt x="290" y="79"/>
                    <a:pt x="290" y="81"/>
                  </a:cubicBezTo>
                  <a:cubicBezTo>
                    <a:pt x="291" y="83"/>
                    <a:pt x="289" y="85"/>
                    <a:pt x="289" y="88"/>
                  </a:cubicBezTo>
                  <a:cubicBezTo>
                    <a:pt x="289" y="89"/>
                    <a:pt x="289" y="90"/>
                    <a:pt x="289" y="92"/>
                  </a:cubicBezTo>
                  <a:cubicBezTo>
                    <a:pt x="289" y="93"/>
                    <a:pt x="288" y="94"/>
                    <a:pt x="288" y="96"/>
                  </a:cubicBezTo>
                  <a:cubicBezTo>
                    <a:pt x="288" y="97"/>
                    <a:pt x="288" y="98"/>
                    <a:pt x="287" y="100"/>
                  </a:cubicBezTo>
                  <a:cubicBezTo>
                    <a:pt x="287" y="101"/>
                    <a:pt x="286" y="102"/>
                    <a:pt x="285" y="103"/>
                  </a:cubicBezTo>
                  <a:cubicBezTo>
                    <a:pt x="287" y="103"/>
                    <a:pt x="289" y="100"/>
                    <a:pt x="290" y="98"/>
                  </a:cubicBezTo>
                  <a:cubicBezTo>
                    <a:pt x="290" y="97"/>
                    <a:pt x="290" y="95"/>
                    <a:pt x="290" y="93"/>
                  </a:cubicBezTo>
                  <a:cubicBezTo>
                    <a:pt x="292" y="88"/>
                    <a:pt x="295" y="95"/>
                    <a:pt x="298" y="94"/>
                  </a:cubicBezTo>
                  <a:cubicBezTo>
                    <a:pt x="298" y="92"/>
                    <a:pt x="296" y="92"/>
                    <a:pt x="295" y="92"/>
                  </a:cubicBezTo>
                  <a:cubicBezTo>
                    <a:pt x="293" y="91"/>
                    <a:pt x="292" y="90"/>
                    <a:pt x="292" y="88"/>
                  </a:cubicBezTo>
                  <a:cubicBezTo>
                    <a:pt x="291" y="86"/>
                    <a:pt x="292" y="85"/>
                    <a:pt x="293" y="83"/>
                  </a:cubicBezTo>
                  <a:cubicBezTo>
                    <a:pt x="293" y="82"/>
                    <a:pt x="293" y="80"/>
                    <a:pt x="294" y="79"/>
                  </a:cubicBezTo>
                  <a:cubicBezTo>
                    <a:pt x="294" y="80"/>
                    <a:pt x="294" y="81"/>
                    <a:pt x="295" y="82"/>
                  </a:cubicBezTo>
                  <a:cubicBezTo>
                    <a:pt x="296" y="81"/>
                    <a:pt x="296" y="80"/>
                    <a:pt x="296" y="79"/>
                  </a:cubicBezTo>
                  <a:cubicBezTo>
                    <a:pt x="296" y="78"/>
                    <a:pt x="296" y="77"/>
                    <a:pt x="296" y="77"/>
                  </a:cubicBezTo>
                  <a:cubicBezTo>
                    <a:pt x="296" y="76"/>
                    <a:pt x="297" y="76"/>
                    <a:pt x="297" y="76"/>
                  </a:cubicBezTo>
                  <a:cubicBezTo>
                    <a:pt x="298" y="74"/>
                    <a:pt x="298" y="74"/>
                    <a:pt x="298" y="73"/>
                  </a:cubicBezTo>
                  <a:cubicBezTo>
                    <a:pt x="299" y="72"/>
                    <a:pt x="300" y="71"/>
                    <a:pt x="301" y="70"/>
                  </a:cubicBezTo>
                  <a:cubicBezTo>
                    <a:pt x="303" y="74"/>
                    <a:pt x="303" y="76"/>
                    <a:pt x="302" y="81"/>
                  </a:cubicBezTo>
                  <a:cubicBezTo>
                    <a:pt x="302" y="82"/>
                    <a:pt x="301" y="84"/>
                    <a:pt x="301" y="86"/>
                  </a:cubicBezTo>
                  <a:cubicBezTo>
                    <a:pt x="302" y="88"/>
                    <a:pt x="303" y="89"/>
                    <a:pt x="303" y="91"/>
                  </a:cubicBezTo>
                  <a:cubicBezTo>
                    <a:pt x="302" y="92"/>
                    <a:pt x="301" y="92"/>
                    <a:pt x="301" y="93"/>
                  </a:cubicBezTo>
                  <a:cubicBezTo>
                    <a:pt x="300" y="94"/>
                    <a:pt x="300" y="97"/>
                    <a:pt x="300" y="98"/>
                  </a:cubicBezTo>
                  <a:cubicBezTo>
                    <a:pt x="300" y="99"/>
                    <a:pt x="299" y="101"/>
                    <a:pt x="299" y="102"/>
                  </a:cubicBezTo>
                  <a:cubicBezTo>
                    <a:pt x="298" y="104"/>
                    <a:pt x="296" y="104"/>
                    <a:pt x="295" y="106"/>
                  </a:cubicBezTo>
                  <a:cubicBezTo>
                    <a:pt x="295" y="106"/>
                    <a:pt x="294" y="108"/>
                    <a:pt x="293" y="109"/>
                  </a:cubicBezTo>
                  <a:cubicBezTo>
                    <a:pt x="293" y="110"/>
                    <a:pt x="294" y="110"/>
                    <a:pt x="295" y="109"/>
                  </a:cubicBezTo>
                  <a:cubicBezTo>
                    <a:pt x="296" y="107"/>
                    <a:pt x="297" y="106"/>
                    <a:pt x="298" y="105"/>
                  </a:cubicBezTo>
                  <a:cubicBezTo>
                    <a:pt x="300" y="104"/>
                    <a:pt x="301" y="103"/>
                    <a:pt x="301" y="102"/>
                  </a:cubicBezTo>
                  <a:cubicBezTo>
                    <a:pt x="302" y="100"/>
                    <a:pt x="303" y="98"/>
                    <a:pt x="303" y="96"/>
                  </a:cubicBezTo>
                  <a:cubicBezTo>
                    <a:pt x="303" y="96"/>
                    <a:pt x="304" y="93"/>
                    <a:pt x="304" y="93"/>
                  </a:cubicBezTo>
                  <a:cubicBezTo>
                    <a:pt x="305" y="93"/>
                    <a:pt x="307" y="95"/>
                    <a:pt x="307" y="96"/>
                  </a:cubicBezTo>
                  <a:cubicBezTo>
                    <a:pt x="308" y="96"/>
                    <a:pt x="310" y="96"/>
                    <a:pt x="311" y="97"/>
                  </a:cubicBezTo>
                  <a:cubicBezTo>
                    <a:pt x="312" y="96"/>
                    <a:pt x="309" y="95"/>
                    <a:pt x="309" y="94"/>
                  </a:cubicBezTo>
                  <a:cubicBezTo>
                    <a:pt x="308" y="94"/>
                    <a:pt x="308" y="93"/>
                    <a:pt x="307" y="92"/>
                  </a:cubicBezTo>
                  <a:cubicBezTo>
                    <a:pt x="307" y="91"/>
                    <a:pt x="306" y="91"/>
                    <a:pt x="306" y="90"/>
                  </a:cubicBezTo>
                  <a:cubicBezTo>
                    <a:pt x="304" y="89"/>
                    <a:pt x="305" y="89"/>
                    <a:pt x="305" y="87"/>
                  </a:cubicBezTo>
                  <a:cubicBezTo>
                    <a:pt x="305" y="86"/>
                    <a:pt x="305" y="85"/>
                    <a:pt x="305" y="85"/>
                  </a:cubicBezTo>
                  <a:cubicBezTo>
                    <a:pt x="305" y="84"/>
                    <a:pt x="304" y="83"/>
                    <a:pt x="304" y="83"/>
                  </a:cubicBezTo>
                  <a:cubicBezTo>
                    <a:pt x="304" y="81"/>
                    <a:pt x="308" y="82"/>
                    <a:pt x="310" y="80"/>
                  </a:cubicBezTo>
                  <a:cubicBezTo>
                    <a:pt x="311" y="79"/>
                    <a:pt x="311" y="77"/>
                    <a:pt x="312" y="76"/>
                  </a:cubicBezTo>
                  <a:cubicBezTo>
                    <a:pt x="313" y="74"/>
                    <a:pt x="314" y="74"/>
                    <a:pt x="315" y="72"/>
                  </a:cubicBezTo>
                  <a:cubicBezTo>
                    <a:pt x="316" y="74"/>
                    <a:pt x="313" y="76"/>
                    <a:pt x="313" y="78"/>
                  </a:cubicBezTo>
                  <a:cubicBezTo>
                    <a:pt x="314" y="79"/>
                    <a:pt x="314" y="80"/>
                    <a:pt x="315" y="79"/>
                  </a:cubicBezTo>
                  <a:cubicBezTo>
                    <a:pt x="316" y="79"/>
                    <a:pt x="316" y="76"/>
                    <a:pt x="317" y="76"/>
                  </a:cubicBezTo>
                  <a:cubicBezTo>
                    <a:pt x="318" y="76"/>
                    <a:pt x="317" y="79"/>
                    <a:pt x="318" y="79"/>
                  </a:cubicBezTo>
                  <a:cubicBezTo>
                    <a:pt x="318" y="79"/>
                    <a:pt x="318" y="79"/>
                    <a:pt x="318" y="79"/>
                  </a:cubicBezTo>
                  <a:cubicBezTo>
                    <a:pt x="319" y="78"/>
                    <a:pt x="319" y="76"/>
                    <a:pt x="319" y="75"/>
                  </a:cubicBezTo>
                  <a:cubicBezTo>
                    <a:pt x="319" y="74"/>
                    <a:pt x="320" y="74"/>
                    <a:pt x="320" y="72"/>
                  </a:cubicBezTo>
                  <a:cubicBezTo>
                    <a:pt x="320" y="71"/>
                    <a:pt x="319" y="71"/>
                    <a:pt x="319" y="70"/>
                  </a:cubicBezTo>
                  <a:cubicBezTo>
                    <a:pt x="319" y="69"/>
                    <a:pt x="320" y="67"/>
                    <a:pt x="320" y="67"/>
                  </a:cubicBezTo>
                  <a:cubicBezTo>
                    <a:pt x="322" y="66"/>
                    <a:pt x="325" y="69"/>
                    <a:pt x="325" y="70"/>
                  </a:cubicBezTo>
                  <a:cubicBezTo>
                    <a:pt x="326" y="72"/>
                    <a:pt x="326" y="73"/>
                    <a:pt x="327" y="74"/>
                  </a:cubicBezTo>
                  <a:cubicBezTo>
                    <a:pt x="328" y="74"/>
                    <a:pt x="330" y="74"/>
                    <a:pt x="331" y="76"/>
                  </a:cubicBezTo>
                  <a:cubicBezTo>
                    <a:pt x="332" y="78"/>
                    <a:pt x="332" y="82"/>
                    <a:pt x="334" y="83"/>
                  </a:cubicBezTo>
                  <a:cubicBezTo>
                    <a:pt x="338" y="86"/>
                    <a:pt x="335" y="80"/>
                    <a:pt x="335" y="79"/>
                  </a:cubicBezTo>
                  <a:cubicBezTo>
                    <a:pt x="334" y="78"/>
                    <a:pt x="334" y="77"/>
                    <a:pt x="334" y="76"/>
                  </a:cubicBezTo>
                  <a:cubicBezTo>
                    <a:pt x="334" y="75"/>
                    <a:pt x="333" y="75"/>
                    <a:pt x="333" y="74"/>
                  </a:cubicBezTo>
                  <a:cubicBezTo>
                    <a:pt x="332" y="70"/>
                    <a:pt x="334" y="68"/>
                    <a:pt x="335" y="72"/>
                  </a:cubicBezTo>
                  <a:cubicBezTo>
                    <a:pt x="336" y="72"/>
                    <a:pt x="336" y="69"/>
                    <a:pt x="335" y="68"/>
                  </a:cubicBezTo>
                  <a:cubicBezTo>
                    <a:pt x="335" y="68"/>
                    <a:pt x="336" y="68"/>
                    <a:pt x="334" y="67"/>
                  </a:cubicBezTo>
                  <a:cubicBezTo>
                    <a:pt x="334" y="67"/>
                    <a:pt x="333" y="68"/>
                    <a:pt x="332" y="68"/>
                  </a:cubicBezTo>
                  <a:cubicBezTo>
                    <a:pt x="332" y="68"/>
                    <a:pt x="331" y="67"/>
                    <a:pt x="330" y="67"/>
                  </a:cubicBezTo>
                  <a:cubicBezTo>
                    <a:pt x="330" y="66"/>
                    <a:pt x="331" y="66"/>
                    <a:pt x="332" y="66"/>
                  </a:cubicBezTo>
                  <a:cubicBezTo>
                    <a:pt x="333" y="65"/>
                    <a:pt x="334" y="65"/>
                    <a:pt x="335" y="64"/>
                  </a:cubicBezTo>
                  <a:cubicBezTo>
                    <a:pt x="335" y="64"/>
                    <a:pt x="336" y="62"/>
                    <a:pt x="336" y="62"/>
                  </a:cubicBezTo>
                  <a:cubicBezTo>
                    <a:pt x="334" y="62"/>
                    <a:pt x="333" y="65"/>
                    <a:pt x="331" y="63"/>
                  </a:cubicBezTo>
                  <a:cubicBezTo>
                    <a:pt x="330" y="64"/>
                    <a:pt x="330" y="65"/>
                    <a:pt x="329" y="65"/>
                  </a:cubicBezTo>
                  <a:cubicBezTo>
                    <a:pt x="328" y="65"/>
                    <a:pt x="328" y="64"/>
                    <a:pt x="327" y="64"/>
                  </a:cubicBezTo>
                  <a:cubicBezTo>
                    <a:pt x="326" y="63"/>
                    <a:pt x="325" y="63"/>
                    <a:pt x="324" y="62"/>
                  </a:cubicBezTo>
                  <a:cubicBezTo>
                    <a:pt x="323" y="61"/>
                    <a:pt x="325" y="60"/>
                    <a:pt x="324" y="59"/>
                  </a:cubicBezTo>
                  <a:cubicBezTo>
                    <a:pt x="323" y="58"/>
                    <a:pt x="318" y="59"/>
                    <a:pt x="319" y="56"/>
                  </a:cubicBezTo>
                  <a:cubicBezTo>
                    <a:pt x="320" y="53"/>
                    <a:pt x="324" y="53"/>
                    <a:pt x="324" y="57"/>
                  </a:cubicBezTo>
                  <a:cubicBezTo>
                    <a:pt x="326" y="55"/>
                    <a:pt x="323" y="52"/>
                    <a:pt x="325" y="50"/>
                  </a:cubicBezTo>
                  <a:cubicBezTo>
                    <a:pt x="326" y="51"/>
                    <a:pt x="326" y="54"/>
                    <a:pt x="327" y="54"/>
                  </a:cubicBezTo>
                  <a:cubicBezTo>
                    <a:pt x="328" y="51"/>
                    <a:pt x="328" y="49"/>
                    <a:pt x="328" y="47"/>
                  </a:cubicBezTo>
                  <a:cubicBezTo>
                    <a:pt x="331" y="46"/>
                    <a:pt x="330" y="51"/>
                    <a:pt x="330" y="52"/>
                  </a:cubicBezTo>
                  <a:cubicBezTo>
                    <a:pt x="329" y="56"/>
                    <a:pt x="329" y="58"/>
                    <a:pt x="331" y="60"/>
                  </a:cubicBezTo>
                  <a:cubicBezTo>
                    <a:pt x="332" y="60"/>
                    <a:pt x="332" y="57"/>
                    <a:pt x="332" y="57"/>
                  </a:cubicBezTo>
                  <a:cubicBezTo>
                    <a:pt x="331" y="55"/>
                    <a:pt x="331" y="54"/>
                    <a:pt x="332" y="52"/>
                  </a:cubicBezTo>
                  <a:cubicBezTo>
                    <a:pt x="333" y="50"/>
                    <a:pt x="333" y="50"/>
                    <a:pt x="334" y="51"/>
                  </a:cubicBezTo>
                  <a:cubicBezTo>
                    <a:pt x="334" y="51"/>
                    <a:pt x="334" y="52"/>
                    <a:pt x="334" y="52"/>
                  </a:cubicBezTo>
                  <a:cubicBezTo>
                    <a:pt x="335" y="52"/>
                    <a:pt x="335" y="51"/>
                    <a:pt x="336" y="51"/>
                  </a:cubicBezTo>
                  <a:cubicBezTo>
                    <a:pt x="336" y="52"/>
                    <a:pt x="336" y="57"/>
                    <a:pt x="337" y="54"/>
                  </a:cubicBezTo>
                  <a:cubicBezTo>
                    <a:pt x="337" y="53"/>
                    <a:pt x="337" y="53"/>
                    <a:pt x="337" y="52"/>
                  </a:cubicBezTo>
                  <a:cubicBezTo>
                    <a:pt x="338" y="52"/>
                    <a:pt x="339" y="52"/>
                    <a:pt x="339" y="53"/>
                  </a:cubicBezTo>
                  <a:cubicBezTo>
                    <a:pt x="340" y="54"/>
                    <a:pt x="339" y="58"/>
                    <a:pt x="339" y="59"/>
                  </a:cubicBezTo>
                  <a:cubicBezTo>
                    <a:pt x="339" y="61"/>
                    <a:pt x="343" y="62"/>
                    <a:pt x="345" y="62"/>
                  </a:cubicBezTo>
                  <a:cubicBezTo>
                    <a:pt x="346" y="60"/>
                    <a:pt x="343" y="60"/>
                    <a:pt x="343" y="60"/>
                  </a:cubicBezTo>
                  <a:cubicBezTo>
                    <a:pt x="341" y="59"/>
                    <a:pt x="341" y="57"/>
                    <a:pt x="342" y="56"/>
                  </a:cubicBezTo>
                  <a:cubicBezTo>
                    <a:pt x="342" y="54"/>
                    <a:pt x="343" y="53"/>
                    <a:pt x="344" y="55"/>
                  </a:cubicBezTo>
                  <a:cubicBezTo>
                    <a:pt x="345" y="55"/>
                    <a:pt x="345" y="56"/>
                    <a:pt x="345" y="56"/>
                  </a:cubicBezTo>
                  <a:cubicBezTo>
                    <a:pt x="346" y="57"/>
                    <a:pt x="348" y="57"/>
                    <a:pt x="348" y="57"/>
                  </a:cubicBezTo>
                  <a:cubicBezTo>
                    <a:pt x="350" y="57"/>
                    <a:pt x="352" y="56"/>
                    <a:pt x="352" y="58"/>
                  </a:cubicBezTo>
                  <a:cubicBezTo>
                    <a:pt x="353" y="60"/>
                    <a:pt x="350" y="61"/>
                    <a:pt x="349" y="62"/>
                  </a:cubicBezTo>
                  <a:cubicBezTo>
                    <a:pt x="347" y="63"/>
                    <a:pt x="339" y="63"/>
                    <a:pt x="340" y="66"/>
                  </a:cubicBezTo>
                  <a:cubicBezTo>
                    <a:pt x="341" y="66"/>
                    <a:pt x="342" y="65"/>
                    <a:pt x="344" y="65"/>
                  </a:cubicBezTo>
                  <a:cubicBezTo>
                    <a:pt x="345" y="65"/>
                    <a:pt x="346" y="65"/>
                    <a:pt x="347" y="65"/>
                  </a:cubicBezTo>
                  <a:cubicBezTo>
                    <a:pt x="349" y="64"/>
                    <a:pt x="351" y="63"/>
                    <a:pt x="353" y="61"/>
                  </a:cubicBezTo>
                  <a:cubicBezTo>
                    <a:pt x="354" y="62"/>
                    <a:pt x="353" y="65"/>
                    <a:pt x="354" y="66"/>
                  </a:cubicBezTo>
                  <a:cubicBezTo>
                    <a:pt x="354" y="67"/>
                    <a:pt x="355" y="67"/>
                    <a:pt x="356" y="67"/>
                  </a:cubicBezTo>
                  <a:cubicBezTo>
                    <a:pt x="356" y="68"/>
                    <a:pt x="356" y="68"/>
                    <a:pt x="356" y="69"/>
                  </a:cubicBezTo>
                  <a:cubicBezTo>
                    <a:pt x="356" y="71"/>
                    <a:pt x="356" y="71"/>
                    <a:pt x="357" y="70"/>
                  </a:cubicBezTo>
                  <a:cubicBezTo>
                    <a:pt x="358" y="70"/>
                    <a:pt x="359" y="69"/>
                    <a:pt x="359" y="69"/>
                  </a:cubicBezTo>
                  <a:cubicBezTo>
                    <a:pt x="360" y="69"/>
                    <a:pt x="359" y="70"/>
                    <a:pt x="360" y="70"/>
                  </a:cubicBezTo>
                  <a:cubicBezTo>
                    <a:pt x="361" y="71"/>
                    <a:pt x="360" y="71"/>
                    <a:pt x="361" y="71"/>
                  </a:cubicBezTo>
                  <a:cubicBezTo>
                    <a:pt x="362" y="70"/>
                    <a:pt x="363" y="70"/>
                    <a:pt x="363" y="69"/>
                  </a:cubicBezTo>
                  <a:cubicBezTo>
                    <a:pt x="364" y="67"/>
                    <a:pt x="363" y="67"/>
                    <a:pt x="361" y="67"/>
                  </a:cubicBezTo>
                  <a:cubicBezTo>
                    <a:pt x="360" y="66"/>
                    <a:pt x="358" y="65"/>
                    <a:pt x="357" y="64"/>
                  </a:cubicBezTo>
                  <a:cubicBezTo>
                    <a:pt x="357" y="62"/>
                    <a:pt x="360" y="62"/>
                    <a:pt x="361" y="62"/>
                  </a:cubicBezTo>
                  <a:cubicBezTo>
                    <a:pt x="361" y="60"/>
                    <a:pt x="359" y="59"/>
                    <a:pt x="362" y="58"/>
                  </a:cubicBezTo>
                  <a:cubicBezTo>
                    <a:pt x="362" y="56"/>
                    <a:pt x="360" y="58"/>
                    <a:pt x="359" y="57"/>
                  </a:cubicBezTo>
                  <a:cubicBezTo>
                    <a:pt x="357" y="56"/>
                    <a:pt x="359" y="56"/>
                    <a:pt x="360" y="56"/>
                  </a:cubicBezTo>
                  <a:cubicBezTo>
                    <a:pt x="361" y="56"/>
                    <a:pt x="364" y="56"/>
                    <a:pt x="363" y="54"/>
                  </a:cubicBezTo>
                  <a:cubicBezTo>
                    <a:pt x="363" y="54"/>
                    <a:pt x="360" y="54"/>
                    <a:pt x="360" y="54"/>
                  </a:cubicBezTo>
                  <a:cubicBezTo>
                    <a:pt x="359" y="54"/>
                    <a:pt x="359" y="53"/>
                    <a:pt x="359" y="53"/>
                  </a:cubicBezTo>
                  <a:cubicBezTo>
                    <a:pt x="360" y="52"/>
                    <a:pt x="362" y="52"/>
                    <a:pt x="363" y="52"/>
                  </a:cubicBezTo>
                  <a:cubicBezTo>
                    <a:pt x="366" y="52"/>
                    <a:pt x="364" y="51"/>
                    <a:pt x="364" y="50"/>
                  </a:cubicBezTo>
                  <a:cubicBezTo>
                    <a:pt x="363" y="48"/>
                    <a:pt x="365" y="46"/>
                    <a:pt x="366" y="45"/>
                  </a:cubicBezTo>
                  <a:cubicBezTo>
                    <a:pt x="368" y="43"/>
                    <a:pt x="369" y="41"/>
                    <a:pt x="370" y="41"/>
                  </a:cubicBezTo>
                  <a:cubicBezTo>
                    <a:pt x="372" y="40"/>
                    <a:pt x="374" y="40"/>
                    <a:pt x="376" y="40"/>
                  </a:cubicBezTo>
                  <a:cubicBezTo>
                    <a:pt x="377" y="41"/>
                    <a:pt x="380" y="43"/>
                    <a:pt x="380" y="42"/>
                  </a:cubicBezTo>
                  <a:cubicBezTo>
                    <a:pt x="381" y="41"/>
                    <a:pt x="378" y="39"/>
                    <a:pt x="378" y="39"/>
                  </a:cubicBezTo>
                  <a:cubicBezTo>
                    <a:pt x="377" y="38"/>
                    <a:pt x="375" y="38"/>
                    <a:pt x="375" y="37"/>
                  </a:cubicBezTo>
                  <a:cubicBezTo>
                    <a:pt x="375" y="36"/>
                    <a:pt x="377" y="36"/>
                    <a:pt x="377" y="35"/>
                  </a:cubicBezTo>
                  <a:cubicBezTo>
                    <a:pt x="379" y="34"/>
                    <a:pt x="378" y="32"/>
                    <a:pt x="379" y="30"/>
                  </a:cubicBezTo>
                  <a:cubicBezTo>
                    <a:pt x="380" y="28"/>
                    <a:pt x="382" y="27"/>
                    <a:pt x="383" y="28"/>
                  </a:cubicBezTo>
                  <a:cubicBezTo>
                    <a:pt x="384" y="29"/>
                    <a:pt x="384" y="31"/>
                    <a:pt x="386" y="32"/>
                  </a:cubicBezTo>
                  <a:cubicBezTo>
                    <a:pt x="387" y="34"/>
                    <a:pt x="388" y="32"/>
                    <a:pt x="388" y="31"/>
                  </a:cubicBezTo>
                  <a:cubicBezTo>
                    <a:pt x="387" y="29"/>
                    <a:pt x="386" y="28"/>
                    <a:pt x="385" y="27"/>
                  </a:cubicBezTo>
                  <a:cubicBezTo>
                    <a:pt x="383" y="25"/>
                    <a:pt x="382" y="25"/>
                    <a:pt x="380" y="24"/>
                  </a:cubicBezTo>
                  <a:cubicBezTo>
                    <a:pt x="378" y="24"/>
                    <a:pt x="378" y="23"/>
                    <a:pt x="378" y="21"/>
                  </a:cubicBezTo>
                  <a:cubicBezTo>
                    <a:pt x="378" y="20"/>
                    <a:pt x="378" y="20"/>
                    <a:pt x="379" y="19"/>
                  </a:cubicBezTo>
                  <a:cubicBezTo>
                    <a:pt x="379" y="19"/>
                    <a:pt x="381" y="18"/>
                    <a:pt x="382" y="18"/>
                  </a:cubicBezTo>
                  <a:cubicBezTo>
                    <a:pt x="382" y="19"/>
                    <a:pt x="382" y="19"/>
                    <a:pt x="382" y="20"/>
                  </a:cubicBezTo>
                  <a:cubicBezTo>
                    <a:pt x="383" y="21"/>
                    <a:pt x="383" y="21"/>
                    <a:pt x="384" y="21"/>
                  </a:cubicBezTo>
                  <a:cubicBezTo>
                    <a:pt x="384" y="22"/>
                    <a:pt x="385" y="24"/>
                    <a:pt x="386" y="23"/>
                  </a:cubicBezTo>
                  <a:cubicBezTo>
                    <a:pt x="386" y="22"/>
                    <a:pt x="384" y="17"/>
                    <a:pt x="387" y="18"/>
                  </a:cubicBezTo>
                  <a:cubicBezTo>
                    <a:pt x="387" y="17"/>
                    <a:pt x="386" y="17"/>
                    <a:pt x="385" y="16"/>
                  </a:cubicBezTo>
                  <a:cubicBezTo>
                    <a:pt x="384" y="16"/>
                    <a:pt x="384" y="14"/>
                    <a:pt x="384" y="13"/>
                  </a:cubicBezTo>
                  <a:cubicBezTo>
                    <a:pt x="385" y="12"/>
                    <a:pt x="387" y="11"/>
                    <a:pt x="388" y="11"/>
                  </a:cubicBezTo>
                  <a:cubicBezTo>
                    <a:pt x="390" y="12"/>
                    <a:pt x="389" y="14"/>
                    <a:pt x="389" y="16"/>
                  </a:cubicBezTo>
                  <a:cubicBezTo>
                    <a:pt x="393" y="18"/>
                    <a:pt x="391" y="12"/>
                    <a:pt x="393" y="11"/>
                  </a:cubicBezTo>
                  <a:cubicBezTo>
                    <a:pt x="393" y="12"/>
                    <a:pt x="394" y="14"/>
                    <a:pt x="393" y="15"/>
                  </a:cubicBezTo>
                  <a:cubicBezTo>
                    <a:pt x="393" y="17"/>
                    <a:pt x="392" y="18"/>
                    <a:pt x="393" y="19"/>
                  </a:cubicBezTo>
                  <a:cubicBezTo>
                    <a:pt x="394" y="18"/>
                    <a:pt x="394" y="15"/>
                    <a:pt x="396" y="16"/>
                  </a:cubicBezTo>
                  <a:cubicBezTo>
                    <a:pt x="396" y="16"/>
                    <a:pt x="398" y="18"/>
                    <a:pt x="398" y="19"/>
                  </a:cubicBezTo>
                  <a:cubicBezTo>
                    <a:pt x="398" y="20"/>
                    <a:pt x="397" y="24"/>
                    <a:pt x="399" y="22"/>
                  </a:cubicBezTo>
                  <a:cubicBezTo>
                    <a:pt x="400" y="22"/>
                    <a:pt x="400" y="18"/>
                    <a:pt x="400" y="17"/>
                  </a:cubicBezTo>
                  <a:cubicBezTo>
                    <a:pt x="400" y="16"/>
                    <a:pt x="399" y="12"/>
                    <a:pt x="400" y="12"/>
                  </a:cubicBezTo>
                  <a:cubicBezTo>
                    <a:pt x="401" y="12"/>
                    <a:pt x="402" y="16"/>
                    <a:pt x="403" y="17"/>
                  </a:cubicBezTo>
                  <a:cubicBezTo>
                    <a:pt x="403" y="19"/>
                    <a:pt x="402" y="19"/>
                    <a:pt x="404" y="17"/>
                  </a:cubicBezTo>
                  <a:cubicBezTo>
                    <a:pt x="405" y="16"/>
                    <a:pt x="406" y="16"/>
                    <a:pt x="407" y="18"/>
                  </a:cubicBezTo>
                  <a:cubicBezTo>
                    <a:pt x="408" y="18"/>
                    <a:pt x="408" y="16"/>
                    <a:pt x="410" y="16"/>
                  </a:cubicBezTo>
                  <a:cubicBezTo>
                    <a:pt x="411" y="17"/>
                    <a:pt x="411" y="18"/>
                    <a:pt x="411" y="19"/>
                  </a:cubicBezTo>
                  <a:cubicBezTo>
                    <a:pt x="410" y="20"/>
                    <a:pt x="409" y="22"/>
                    <a:pt x="409" y="22"/>
                  </a:cubicBezTo>
                  <a:cubicBezTo>
                    <a:pt x="408" y="23"/>
                    <a:pt x="406" y="24"/>
                    <a:pt x="406" y="24"/>
                  </a:cubicBezTo>
                  <a:cubicBezTo>
                    <a:pt x="405" y="25"/>
                    <a:pt x="405" y="26"/>
                    <a:pt x="405" y="28"/>
                  </a:cubicBezTo>
                  <a:cubicBezTo>
                    <a:pt x="404" y="29"/>
                    <a:pt x="403" y="29"/>
                    <a:pt x="402" y="30"/>
                  </a:cubicBezTo>
                  <a:cubicBezTo>
                    <a:pt x="401" y="31"/>
                    <a:pt x="400" y="32"/>
                    <a:pt x="399" y="33"/>
                  </a:cubicBezTo>
                  <a:cubicBezTo>
                    <a:pt x="398" y="35"/>
                    <a:pt x="396" y="36"/>
                    <a:pt x="395" y="38"/>
                  </a:cubicBezTo>
                  <a:cubicBezTo>
                    <a:pt x="397" y="39"/>
                    <a:pt x="397" y="37"/>
                    <a:pt x="397" y="40"/>
                  </a:cubicBezTo>
                  <a:cubicBezTo>
                    <a:pt x="398" y="42"/>
                    <a:pt x="398" y="44"/>
                    <a:pt x="398" y="46"/>
                  </a:cubicBezTo>
                  <a:cubicBezTo>
                    <a:pt x="397" y="46"/>
                    <a:pt x="395" y="47"/>
                    <a:pt x="395" y="49"/>
                  </a:cubicBezTo>
                  <a:cubicBezTo>
                    <a:pt x="395" y="50"/>
                    <a:pt x="396" y="50"/>
                    <a:pt x="396" y="51"/>
                  </a:cubicBezTo>
                  <a:cubicBezTo>
                    <a:pt x="396" y="52"/>
                    <a:pt x="395" y="52"/>
                    <a:pt x="395" y="53"/>
                  </a:cubicBezTo>
                  <a:cubicBezTo>
                    <a:pt x="393" y="54"/>
                    <a:pt x="393" y="55"/>
                    <a:pt x="392" y="57"/>
                  </a:cubicBezTo>
                  <a:cubicBezTo>
                    <a:pt x="392" y="58"/>
                    <a:pt x="390" y="64"/>
                    <a:pt x="393" y="65"/>
                  </a:cubicBezTo>
                  <a:cubicBezTo>
                    <a:pt x="395" y="65"/>
                    <a:pt x="392" y="60"/>
                    <a:pt x="394" y="60"/>
                  </a:cubicBezTo>
                  <a:cubicBezTo>
                    <a:pt x="395" y="61"/>
                    <a:pt x="395" y="65"/>
                    <a:pt x="397" y="64"/>
                  </a:cubicBezTo>
                  <a:cubicBezTo>
                    <a:pt x="398" y="63"/>
                    <a:pt x="398" y="61"/>
                    <a:pt x="398" y="60"/>
                  </a:cubicBezTo>
                  <a:cubicBezTo>
                    <a:pt x="399" y="57"/>
                    <a:pt x="401" y="56"/>
                    <a:pt x="402" y="54"/>
                  </a:cubicBezTo>
                  <a:cubicBezTo>
                    <a:pt x="402" y="53"/>
                    <a:pt x="403" y="52"/>
                    <a:pt x="403" y="51"/>
                  </a:cubicBezTo>
                  <a:cubicBezTo>
                    <a:pt x="403" y="50"/>
                    <a:pt x="402" y="50"/>
                    <a:pt x="402" y="50"/>
                  </a:cubicBezTo>
                  <a:cubicBezTo>
                    <a:pt x="400" y="47"/>
                    <a:pt x="406" y="43"/>
                    <a:pt x="407" y="41"/>
                  </a:cubicBezTo>
                  <a:cubicBezTo>
                    <a:pt x="411" y="37"/>
                    <a:pt x="412" y="33"/>
                    <a:pt x="413" y="29"/>
                  </a:cubicBezTo>
                  <a:cubicBezTo>
                    <a:pt x="414" y="27"/>
                    <a:pt x="416" y="25"/>
                    <a:pt x="417" y="23"/>
                  </a:cubicBezTo>
                  <a:cubicBezTo>
                    <a:pt x="417" y="21"/>
                    <a:pt x="418" y="19"/>
                    <a:pt x="420" y="18"/>
                  </a:cubicBezTo>
                  <a:cubicBezTo>
                    <a:pt x="421" y="16"/>
                    <a:pt x="426" y="10"/>
                    <a:pt x="427" y="15"/>
                  </a:cubicBezTo>
                  <a:cubicBezTo>
                    <a:pt x="427" y="17"/>
                    <a:pt x="426" y="18"/>
                    <a:pt x="426" y="20"/>
                  </a:cubicBezTo>
                  <a:cubicBezTo>
                    <a:pt x="426" y="21"/>
                    <a:pt x="426" y="21"/>
                    <a:pt x="426" y="23"/>
                  </a:cubicBezTo>
                  <a:cubicBezTo>
                    <a:pt x="426" y="25"/>
                    <a:pt x="426" y="27"/>
                    <a:pt x="424" y="28"/>
                  </a:cubicBezTo>
                  <a:cubicBezTo>
                    <a:pt x="424" y="29"/>
                    <a:pt x="420" y="31"/>
                    <a:pt x="420" y="31"/>
                  </a:cubicBezTo>
                  <a:cubicBezTo>
                    <a:pt x="421" y="33"/>
                    <a:pt x="424" y="30"/>
                    <a:pt x="425" y="31"/>
                  </a:cubicBezTo>
                  <a:cubicBezTo>
                    <a:pt x="425" y="31"/>
                    <a:pt x="425" y="36"/>
                    <a:pt x="424" y="37"/>
                  </a:cubicBezTo>
                  <a:cubicBezTo>
                    <a:pt x="424" y="39"/>
                    <a:pt x="423" y="41"/>
                    <a:pt x="422" y="43"/>
                  </a:cubicBezTo>
                  <a:cubicBezTo>
                    <a:pt x="422" y="44"/>
                    <a:pt x="422" y="47"/>
                    <a:pt x="422" y="48"/>
                  </a:cubicBezTo>
                  <a:cubicBezTo>
                    <a:pt x="423" y="49"/>
                    <a:pt x="423" y="48"/>
                    <a:pt x="424" y="47"/>
                  </a:cubicBezTo>
                  <a:cubicBezTo>
                    <a:pt x="424" y="47"/>
                    <a:pt x="424" y="46"/>
                    <a:pt x="425" y="45"/>
                  </a:cubicBezTo>
                  <a:cubicBezTo>
                    <a:pt x="425" y="44"/>
                    <a:pt x="426" y="45"/>
                    <a:pt x="426" y="44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43"/>
                    <a:pt x="428" y="43"/>
                    <a:pt x="428" y="42"/>
                  </a:cubicBezTo>
                  <a:cubicBezTo>
                    <a:pt x="428" y="41"/>
                    <a:pt x="428" y="41"/>
                    <a:pt x="430" y="41"/>
                  </a:cubicBezTo>
                  <a:cubicBezTo>
                    <a:pt x="431" y="41"/>
                    <a:pt x="432" y="43"/>
                    <a:pt x="434" y="42"/>
                  </a:cubicBezTo>
                  <a:cubicBezTo>
                    <a:pt x="433" y="41"/>
                    <a:pt x="432" y="39"/>
                    <a:pt x="432" y="37"/>
                  </a:cubicBezTo>
                  <a:cubicBezTo>
                    <a:pt x="431" y="35"/>
                    <a:pt x="432" y="33"/>
                    <a:pt x="434" y="34"/>
                  </a:cubicBezTo>
                  <a:cubicBezTo>
                    <a:pt x="434" y="34"/>
                    <a:pt x="438" y="37"/>
                    <a:pt x="437" y="34"/>
                  </a:cubicBezTo>
                  <a:cubicBezTo>
                    <a:pt x="437" y="33"/>
                    <a:pt x="435" y="33"/>
                    <a:pt x="435" y="32"/>
                  </a:cubicBezTo>
                  <a:cubicBezTo>
                    <a:pt x="434" y="31"/>
                    <a:pt x="435" y="31"/>
                    <a:pt x="435" y="3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6"/>
                    <a:pt x="434" y="26"/>
                    <a:pt x="435" y="25"/>
                  </a:cubicBezTo>
                  <a:cubicBezTo>
                    <a:pt x="437" y="25"/>
                    <a:pt x="438" y="26"/>
                    <a:pt x="438" y="24"/>
                  </a:cubicBezTo>
                  <a:cubicBezTo>
                    <a:pt x="438" y="24"/>
                    <a:pt x="438" y="23"/>
                    <a:pt x="438" y="23"/>
                  </a:cubicBezTo>
                  <a:cubicBezTo>
                    <a:pt x="438" y="22"/>
                    <a:pt x="438" y="21"/>
                    <a:pt x="439" y="21"/>
                  </a:cubicBezTo>
                  <a:cubicBezTo>
                    <a:pt x="441" y="20"/>
                    <a:pt x="443" y="23"/>
                    <a:pt x="444" y="22"/>
                  </a:cubicBezTo>
                  <a:cubicBezTo>
                    <a:pt x="443" y="21"/>
                    <a:pt x="443" y="22"/>
                    <a:pt x="442" y="21"/>
                  </a:cubicBezTo>
                  <a:cubicBezTo>
                    <a:pt x="442" y="21"/>
                    <a:pt x="442" y="20"/>
                    <a:pt x="442" y="19"/>
                  </a:cubicBezTo>
                  <a:cubicBezTo>
                    <a:pt x="442" y="19"/>
                    <a:pt x="440" y="17"/>
                    <a:pt x="440" y="16"/>
                  </a:cubicBezTo>
                  <a:cubicBezTo>
                    <a:pt x="438" y="16"/>
                    <a:pt x="438" y="17"/>
                    <a:pt x="436" y="16"/>
                  </a:cubicBezTo>
                  <a:cubicBezTo>
                    <a:pt x="435" y="15"/>
                    <a:pt x="434" y="14"/>
                    <a:pt x="435" y="13"/>
                  </a:cubicBezTo>
                  <a:cubicBezTo>
                    <a:pt x="436" y="11"/>
                    <a:pt x="440" y="15"/>
                    <a:pt x="438" y="12"/>
                  </a:cubicBezTo>
                  <a:cubicBezTo>
                    <a:pt x="437" y="11"/>
                    <a:pt x="436" y="10"/>
                    <a:pt x="437" y="9"/>
                  </a:cubicBezTo>
                  <a:cubicBezTo>
                    <a:pt x="438" y="8"/>
                    <a:pt x="439" y="9"/>
                    <a:pt x="440" y="9"/>
                  </a:cubicBezTo>
                  <a:cubicBezTo>
                    <a:pt x="440" y="9"/>
                    <a:pt x="441" y="9"/>
                    <a:pt x="441" y="9"/>
                  </a:cubicBezTo>
                  <a:cubicBezTo>
                    <a:pt x="441" y="10"/>
                    <a:pt x="441" y="11"/>
                    <a:pt x="441" y="11"/>
                  </a:cubicBezTo>
                  <a:cubicBezTo>
                    <a:pt x="442" y="12"/>
                    <a:pt x="443" y="12"/>
                    <a:pt x="444" y="11"/>
                  </a:cubicBezTo>
                  <a:cubicBezTo>
                    <a:pt x="444" y="9"/>
                    <a:pt x="442" y="8"/>
                    <a:pt x="442" y="7"/>
                  </a:cubicBezTo>
                  <a:cubicBezTo>
                    <a:pt x="442" y="5"/>
                    <a:pt x="443" y="6"/>
                    <a:pt x="444" y="4"/>
                  </a:cubicBezTo>
                  <a:cubicBezTo>
                    <a:pt x="445" y="4"/>
                    <a:pt x="444" y="3"/>
                    <a:pt x="445" y="3"/>
                  </a:cubicBezTo>
                  <a:cubicBezTo>
                    <a:pt x="445" y="3"/>
                    <a:pt x="447" y="6"/>
                    <a:pt x="447" y="6"/>
                  </a:cubicBezTo>
                  <a:cubicBezTo>
                    <a:pt x="447" y="6"/>
                    <a:pt x="448" y="6"/>
                    <a:pt x="448" y="6"/>
                  </a:cubicBezTo>
                  <a:cubicBezTo>
                    <a:pt x="448" y="7"/>
                    <a:pt x="448" y="7"/>
                    <a:pt x="448" y="7"/>
                  </a:cubicBezTo>
                  <a:cubicBezTo>
                    <a:pt x="449" y="8"/>
                    <a:pt x="451" y="8"/>
                    <a:pt x="451" y="7"/>
                  </a:cubicBezTo>
                  <a:cubicBezTo>
                    <a:pt x="452" y="7"/>
                    <a:pt x="451" y="6"/>
                    <a:pt x="452" y="6"/>
                  </a:cubicBezTo>
                  <a:cubicBezTo>
                    <a:pt x="452" y="6"/>
                    <a:pt x="453" y="7"/>
                    <a:pt x="453" y="7"/>
                  </a:cubicBezTo>
                  <a:cubicBezTo>
                    <a:pt x="453" y="7"/>
                    <a:pt x="454" y="7"/>
                    <a:pt x="454" y="7"/>
                  </a:cubicBezTo>
                  <a:cubicBezTo>
                    <a:pt x="455" y="6"/>
                    <a:pt x="455" y="5"/>
                    <a:pt x="455" y="5"/>
                  </a:cubicBezTo>
                  <a:cubicBezTo>
                    <a:pt x="456" y="6"/>
                    <a:pt x="455" y="9"/>
                    <a:pt x="456" y="10"/>
                  </a:cubicBezTo>
                  <a:cubicBezTo>
                    <a:pt x="456" y="11"/>
                    <a:pt x="458" y="10"/>
                    <a:pt x="459" y="10"/>
                  </a:cubicBezTo>
                  <a:cubicBezTo>
                    <a:pt x="462" y="10"/>
                    <a:pt x="462" y="10"/>
                    <a:pt x="462" y="13"/>
                  </a:cubicBezTo>
                  <a:cubicBezTo>
                    <a:pt x="461" y="14"/>
                    <a:pt x="461" y="15"/>
                    <a:pt x="461" y="16"/>
                  </a:cubicBezTo>
                  <a:cubicBezTo>
                    <a:pt x="460" y="17"/>
                    <a:pt x="459" y="17"/>
                    <a:pt x="459" y="18"/>
                  </a:cubicBezTo>
                  <a:cubicBezTo>
                    <a:pt x="459" y="18"/>
                    <a:pt x="460" y="18"/>
                    <a:pt x="460" y="18"/>
                  </a:cubicBezTo>
                  <a:cubicBezTo>
                    <a:pt x="460" y="20"/>
                    <a:pt x="458" y="20"/>
                    <a:pt x="457" y="20"/>
                  </a:cubicBezTo>
                  <a:cubicBezTo>
                    <a:pt x="456" y="21"/>
                    <a:pt x="456" y="20"/>
                    <a:pt x="456" y="21"/>
                  </a:cubicBezTo>
                  <a:cubicBezTo>
                    <a:pt x="456" y="22"/>
                    <a:pt x="457" y="22"/>
                    <a:pt x="457" y="23"/>
                  </a:cubicBezTo>
                  <a:cubicBezTo>
                    <a:pt x="455" y="26"/>
                    <a:pt x="453" y="22"/>
                    <a:pt x="452" y="22"/>
                  </a:cubicBezTo>
                  <a:cubicBezTo>
                    <a:pt x="451" y="21"/>
                    <a:pt x="450" y="22"/>
                    <a:pt x="449" y="22"/>
                  </a:cubicBezTo>
                  <a:cubicBezTo>
                    <a:pt x="448" y="23"/>
                    <a:pt x="447" y="22"/>
                    <a:pt x="446" y="22"/>
                  </a:cubicBezTo>
                  <a:cubicBezTo>
                    <a:pt x="447" y="23"/>
                    <a:pt x="448" y="24"/>
                    <a:pt x="447" y="25"/>
                  </a:cubicBezTo>
                  <a:cubicBezTo>
                    <a:pt x="448" y="25"/>
                    <a:pt x="451" y="24"/>
                    <a:pt x="451" y="24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2" y="26"/>
                    <a:pt x="454" y="25"/>
                    <a:pt x="453" y="27"/>
                  </a:cubicBezTo>
                  <a:cubicBezTo>
                    <a:pt x="453" y="28"/>
                    <a:pt x="452" y="28"/>
                    <a:pt x="451" y="29"/>
                  </a:cubicBezTo>
                  <a:cubicBezTo>
                    <a:pt x="450" y="29"/>
                    <a:pt x="449" y="30"/>
                    <a:pt x="448" y="31"/>
                  </a:cubicBezTo>
                  <a:cubicBezTo>
                    <a:pt x="447" y="32"/>
                    <a:pt x="446" y="32"/>
                    <a:pt x="444" y="33"/>
                  </a:cubicBezTo>
                  <a:cubicBezTo>
                    <a:pt x="446" y="37"/>
                    <a:pt x="455" y="28"/>
                    <a:pt x="457" y="27"/>
                  </a:cubicBezTo>
                  <a:cubicBezTo>
                    <a:pt x="459" y="31"/>
                    <a:pt x="454" y="36"/>
                    <a:pt x="451" y="38"/>
                  </a:cubicBezTo>
                  <a:cubicBezTo>
                    <a:pt x="450" y="39"/>
                    <a:pt x="447" y="41"/>
                    <a:pt x="450" y="41"/>
                  </a:cubicBezTo>
                  <a:cubicBezTo>
                    <a:pt x="451" y="41"/>
                    <a:pt x="453" y="39"/>
                    <a:pt x="453" y="42"/>
                  </a:cubicBezTo>
                  <a:cubicBezTo>
                    <a:pt x="455" y="43"/>
                    <a:pt x="455" y="40"/>
                    <a:pt x="457" y="39"/>
                  </a:cubicBezTo>
                  <a:cubicBezTo>
                    <a:pt x="457" y="40"/>
                    <a:pt x="457" y="41"/>
                    <a:pt x="456" y="42"/>
                  </a:cubicBezTo>
                  <a:cubicBezTo>
                    <a:pt x="455" y="42"/>
                    <a:pt x="455" y="45"/>
                    <a:pt x="455" y="45"/>
                  </a:cubicBezTo>
                  <a:cubicBezTo>
                    <a:pt x="455" y="48"/>
                    <a:pt x="454" y="49"/>
                    <a:pt x="454" y="52"/>
                  </a:cubicBezTo>
                  <a:cubicBezTo>
                    <a:pt x="454" y="54"/>
                    <a:pt x="454" y="56"/>
                    <a:pt x="454" y="58"/>
                  </a:cubicBezTo>
                  <a:cubicBezTo>
                    <a:pt x="454" y="60"/>
                    <a:pt x="453" y="62"/>
                    <a:pt x="453" y="64"/>
                  </a:cubicBezTo>
                  <a:cubicBezTo>
                    <a:pt x="457" y="64"/>
                    <a:pt x="456" y="54"/>
                    <a:pt x="456" y="53"/>
                  </a:cubicBezTo>
                  <a:cubicBezTo>
                    <a:pt x="455" y="50"/>
                    <a:pt x="456" y="48"/>
                    <a:pt x="457" y="46"/>
                  </a:cubicBezTo>
                  <a:cubicBezTo>
                    <a:pt x="458" y="44"/>
                    <a:pt x="458" y="41"/>
                    <a:pt x="460" y="40"/>
                  </a:cubicBezTo>
                  <a:cubicBezTo>
                    <a:pt x="460" y="41"/>
                    <a:pt x="460" y="42"/>
                    <a:pt x="461" y="43"/>
                  </a:cubicBezTo>
                  <a:cubicBezTo>
                    <a:pt x="461" y="42"/>
                    <a:pt x="462" y="40"/>
                    <a:pt x="462" y="40"/>
                  </a:cubicBezTo>
                  <a:cubicBezTo>
                    <a:pt x="462" y="39"/>
                    <a:pt x="461" y="39"/>
                    <a:pt x="460" y="38"/>
                  </a:cubicBezTo>
                  <a:cubicBezTo>
                    <a:pt x="459" y="36"/>
                    <a:pt x="460" y="35"/>
                    <a:pt x="460" y="34"/>
                  </a:cubicBezTo>
                  <a:cubicBezTo>
                    <a:pt x="461" y="33"/>
                    <a:pt x="461" y="31"/>
                    <a:pt x="461" y="30"/>
                  </a:cubicBezTo>
                  <a:cubicBezTo>
                    <a:pt x="462" y="29"/>
                    <a:pt x="463" y="30"/>
                    <a:pt x="463" y="28"/>
                  </a:cubicBezTo>
                  <a:cubicBezTo>
                    <a:pt x="463" y="28"/>
                    <a:pt x="462" y="27"/>
                    <a:pt x="462" y="26"/>
                  </a:cubicBezTo>
                  <a:cubicBezTo>
                    <a:pt x="462" y="24"/>
                    <a:pt x="465" y="21"/>
                    <a:pt x="466" y="19"/>
                  </a:cubicBezTo>
                  <a:cubicBezTo>
                    <a:pt x="466" y="17"/>
                    <a:pt x="469" y="17"/>
                    <a:pt x="471" y="17"/>
                  </a:cubicBezTo>
                  <a:cubicBezTo>
                    <a:pt x="471" y="17"/>
                    <a:pt x="472" y="17"/>
                    <a:pt x="472" y="17"/>
                  </a:cubicBezTo>
                  <a:cubicBezTo>
                    <a:pt x="472" y="17"/>
                    <a:pt x="472" y="18"/>
                    <a:pt x="472" y="18"/>
                  </a:cubicBezTo>
                  <a:cubicBezTo>
                    <a:pt x="473" y="19"/>
                    <a:pt x="474" y="18"/>
                    <a:pt x="475" y="19"/>
                  </a:cubicBezTo>
                  <a:cubicBezTo>
                    <a:pt x="476" y="20"/>
                    <a:pt x="476" y="21"/>
                    <a:pt x="476" y="22"/>
                  </a:cubicBezTo>
                  <a:cubicBezTo>
                    <a:pt x="477" y="22"/>
                    <a:pt x="478" y="22"/>
                    <a:pt x="479" y="23"/>
                  </a:cubicBezTo>
                  <a:cubicBezTo>
                    <a:pt x="479" y="24"/>
                    <a:pt x="475" y="26"/>
                    <a:pt x="478" y="26"/>
                  </a:cubicBezTo>
                  <a:cubicBezTo>
                    <a:pt x="478" y="27"/>
                    <a:pt x="475" y="30"/>
                    <a:pt x="477" y="31"/>
                  </a:cubicBezTo>
                  <a:cubicBezTo>
                    <a:pt x="478" y="31"/>
                    <a:pt x="479" y="29"/>
                    <a:pt x="479" y="29"/>
                  </a:cubicBezTo>
                  <a:cubicBezTo>
                    <a:pt x="480" y="28"/>
                    <a:pt x="481" y="28"/>
                    <a:pt x="482" y="27"/>
                  </a:cubicBezTo>
                  <a:cubicBezTo>
                    <a:pt x="482" y="27"/>
                    <a:pt x="483" y="26"/>
                    <a:pt x="484" y="26"/>
                  </a:cubicBezTo>
                  <a:cubicBezTo>
                    <a:pt x="485" y="26"/>
                    <a:pt x="485" y="25"/>
                    <a:pt x="485" y="26"/>
                  </a:cubicBezTo>
                  <a:cubicBezTo>
                    <a:pt x="487" y="28"/>
                    <a:pt x="484" y="31"/>
                    <a:pt x="484" y="32"/>
                  </a:cubicBezTo>
                  <a:cubicBezTo>
                    <a:pt x="488" y="33"/>
                    <a:pt x="488" y="30"/>
                    <a:pt x="490" y="28"/>
                  </a:cubicBezTo>
                  <a:cubicBezTo>
                    <a:pt x="491" y="27"/>
                    <a:pt x="493" y="27"/>
                    <a:pt x="494" y="28"/>
                  </a:cubicBezTo>
                  <a:cubicBezTo>
                    <a:pt x="495" y="29"/>
                    <a:pt x="494" y="29"/>
                    <a:pt x="494" y="30"/>
                  </a:cubicBezTo>
                  <a:cubicBezTo>
                    <a:pt x="493" y="32"/>
                    <a:pt x="494" y="31"/>
                    <a:pt x="495" y="32"/>
                  </a:cubicBezTo>
                  <a:cubicBezTo>
                    <a:pt x="496" y="32"/>
                    <a:pt x="497" y="33"/>
                    <a:pt x="497" y="34"/>
                  </a:cubicBezTo>
                  <a:cubicBezTo>
                    <a:pt x="497" y="37"/>
                    <a:pt x="492" y="36"/>
                    <a:pt x="491" y="38"/>
                  </a:cubicBezTo>
                  <a:cubicBezTo>
                    <a:pt x="492" y="38"/>
                    <a:pt x="496" y="38"/>
                    <a:pt x="497" y="38"/>
                  </a:cubicBezTo>
                  <a:cubicBezTo>
                    <a:pt x="499" y="37"/>
                    <a:pt x="500" y="35"/>
                    <a:pt x="502" y="37"/>
                  </a:cubicBezTo>
                  <a:cubicBezTo>
                    <a:pt x="502" y="38"/>
                    <a:pt x="502" y="38"/>
                    <a:pt x="502" y="39"/>
                  </a:cubicBezTo>
                  <a:cubicBezTo>
                    <a:pt x="503" y="40"/>
                    <a:pt x="504" y="40"/>
                    <a:pt x="504" y="41"/>
                  </a:cubicBezTo>
                  <a:cubicBezTo>
                    <a:pt x="505" y="41"/>
                    <a:pt x="505" y="44"/>
                    <a:pt x="506" y="45"/>
                  </a:cubicBezTo>
                  <a:cubicBezTo>
                    <a:pt x="507" y="45"/>
                    <a:pt x="507" y="43"/>
                    <a:pt x="508" y="42"/>
                  </a:cubicBezTo>
                  <a:cubicBezTo>
                    <a:pt x="509" y="42"/>
                    <a:pt x="510" y="44"/>
                    <a:pt x="510" y="45"/>
                  </a:cubicBezTo>
                  <a:cubicBezTo>
                    <a:pt x="511" y="47"/>
                    <a:pt x="511" y="47"/>
                    <a:pt x="511" y="49"/>
                  </a:cubicBezTo>
                  <a:cubicBezTo>
                    <a:pt x="511" y="49"/>
                    <a:pt x="511" y="51"/>
                    <a:pt x="511" y="51"/>
                  </a:cubicBezTo>
                  <a:cubicBezTo>
                    <a:pt x="511" y="52"/>
                    <a:pt x="510" y="53"/>
                    <a:pt x="508" y="54"/>
                  </a:cubicBezTo>
                  <a:cubicBezTo>
                    <a:pt x="506" y="54"/>
                    <a:pt x="504" y="53"/>
                    <a:pt x="502" y="54"/>
                  </a:cubicBezTo>
                  <a:cubicBezTo>
                    <a:pt x="501" y="54"/>
                    <a:pt x="501" y="55"/>
                    <a:pt x="500" y="55"/>
                  </a:cubicBezTo>
                  <a:cubicBezTo>
                    <a:pt x="500" y="56"/>
                    <a:pt x="500" y="56"/>
                    <a:pt x="500" y="57"/>
                  </a:cubicBezTo>
                  <a:cubicBezTo>
                    <a:pt x="499" y="57"/>
                    <a:pt x="498" y="57"/>
                    <a:pt x="498" y="58"/>
                  </a:cubicBezTo>
                  <a:cubicBezTo>
                    <a:pt x="497" y="59"/>
                    <a:pt x="498" y="60"/>
                    <a:pt x="497" y="61"/>
                  </a:cubicBezTo>
                  <a:cubicBezTo>
                    <a:pt x="497" y="62"/>
                    <a:pt x="495" y="62"/>
                    <a:pt x="494" y="63"/>
                  </a:cubicBezTo>
                  <a:cubicBezTo>
                    <a:pt x="492" y="64"/>
                    <a:pt x="492" y="65"/>
                    <a:pt x="490" y="64"/>
                  </a:cubicBezTo>
                  <a:cubicBezTo>
                    <a:pt x="486" y="64"/>
                    <a:pt x="482" y="63"/>
                    <a:pt x="478" y="62"/>
                  </a:cubicBezTo>
                  <a:cubicBezTo>
                    <a:pt x="474" y="62"/>
                    <a:pt x="471" y="60"/>
                    <a:pt x="467" y="59"/>
                  </a:cubicBezTo>
                  <a:cubicBezTo>
                    <a:pt x="467" y="59"/>
                    <a:pt x="465" y="57"/>
                    <a:pt x="464" y="58"/>
                  </a:cubicBezTo>
                  <a:cubicBezTo>
                    <a:pt x="462" y="59"/>
                    <a:pt x="465" y="59"/>
                    <a:pt x="465" y="60"/>
                  </a:cubicBezTo>
                  <a:cubicBezTo>
                    <a:pt x="465" y="61"/>
                    <a:pt x="463" y="62"/>
                    <a:pt x="464" y="63"/>
                  </a:cubicBezTo>
                  <a:cubicBezTo>
                    <a:pt x="464" y="64"/>
                    <a:pt x="466" y="62"/>
                    <a:pt x="467" y="63"/>
                  </a:cubicBezTo>
                  <a:cubicBezTo>
                    <a:pt x="468" y="63"/>
                    <a:pt x="468" y="64"/>
                    <a:pt x="468" y="64"/>
                  </a:cubicBezTo>
                  <a:cubicBezTo>
                    <a:pt x="468" y="64"/>
                    <a:pt x="470" y="65"/>
                    <a:pt x="470" y="65"/>
                  </a:cubicBezTo>
                  <a:cubicBezTo>
                    <a:pt x="471" y="66"/>
                    <a:pt x="475" y="65"/>
                    <a:pt x="474" y="67"/>
                  </a:cubicBezTo>
                  <a:cubicBezTo>
                    <a:pt x="475" y="68"/>
                    <a:pt x="476" y="68"/>
                    <a:pt x="478" y="68"/>
                  </a:cubicBezTo>
                  <a:cubicBezTo>
                    <a:pt x="479" y="68"/>
                    <a:pt x="479" y="69"/>
                    <a:pt x="480" y="69"/>
                  </a:cubicBezTo>
                  <a:cubicBezTo>
                    <a:pt x="483" y="70"/>
                    <a:pt x="485" y="70"/>
                    <a:pt x="482" y="72"/>
                  </a:cubicBezTo>
                  <a:cubicBezTo>
                    <a:pt x="481" y="73"/>
                    <a:pt x="478" y="74"/>
                    <a:pt x="478" y="76"/>
                  </a:cubicBezTo>
                  <a:cubicBezTo>
                    <a:pt x="478" y="78"/>
                    <a:pt x="482" y="74"/>
                    <a:pt x="483" y="74"/>
                  </a:cubicBezTo>
                  <a:cubicBezTo>
                    <a:pt x="483" y="75"/>
                    <a:pt x="484" y="74"/>
                    <a:pt x="485" y="74"/>
                  </a:cubicBezTo>
                  <a:cubicBezTo>
                    <a:pt x="486" y="76"/>
                    <a:pt x="485" y="78"/>
                    <a:pt x="484" y="80"/>
                  </a:cubicBezTo>
                  <a:cubicBezTo>
                    <a:pt x="483" y="81"/>
                    <a:pt x="483" y="83"/>
                    <a:pt x="483" y="84"/>
                  </a:cubicBezTo>
                  <a:cubicBezTo>
                    <a:pt x="482" y="84"/>
                    <a:pt x="481" y="86"/>
                    <a:pt x="481" y="87"/>
                  </a:cubicBezTo>
                  <a:cubicBezTo>
                    <a:pt x="483" y="87"/>
                    <a:pt x="483" y="85"/>
                    <a:pt x="484" y="85"/>
                  </a:cubicBezTo>
                  <a:cubicBezTo>
                    <a:pt x="486" y="83"/>
                    <a:pt x="486" y="84"/>
                    <a:pt x="488" y="84"/>
                  </a:cubicBezTo>
                  <a:cubicBezTo>
                    <a:pt x="489" y="84"/>
                    <a:pt x="490" y="83"/>
                    <a:pt x="490" y="83"/>
                  </a:cubicBezTo>
                  <a:cubicBezTo>
                    <a:pt x="491" y="84"/>
                    <a:pt x="490" y="85"/>
                    <a:pt x="490" y="86"/>
                  </a:cubicBezTo>
                  <a:cubicBezTo>
                    <a:pt x="491" y="86"/>
                    <a:pt x="491" y="84"/>
                    <a:pt x="492" y="85"/>
                  </a:cubicBezTo>
                  <a:cubicBezTo>
                    <a:pt x="493" y="85"/>
                    <a:pt x="493" y="86"/>
                    <a:pt x="495" y="86"/>
                  </a:cubicBezTo>
                  <a:cubicBezTo>
                    <a:pt x="495" y="85"/>
                    <a:pt x="493" y="84"/>
                    <a:pt x="494" y="83"/>
                  </a:cubicBezTo>
                  <a:cubicBezTo>
                    <a:pt x="494" y="82"/>
                    <a:pt x="495" y="82"/>
                    <a:pt x="495" y="81"/>
                  </a:cubicBezTo>
                  <a:cubicBezTo>
                    <a:pt x="495" y="81"/>
                    <a:pt x="494" y="80"/>
                    <a:pt x="494" y="79"/>
                  </a:cubicBezTo>
                  <a:cubicBezTo>
                    <a:pt x="494" y="78"/>
                    <a:pt x="494" y="76"/>
                    <a:pt x="494" y="76"/>
                  </a:cubicBezTo>
                  <a:cubicBezTo>
                    <a:pt x="495" y="76"/>
                    <a:pt x="495" y="76"/>
                    <a:pt x="496" y="76"/>
                  </a:cubicBezTo>
                  <a:cubicBezTo>
                    <a:pt x="497" y="77"/>
                    <a:pt x="496" y="77"/>
                    <a:pt x="496" y="77"/>
                  </a:cubicBezTo>
                  <a:cubicBezTo>
                    <a:pt x="496" y="78"/>
                    <a:pt x="497" y="78"/>
                    <a:pt x="497" y="78"/>
                  </a:cubicBezTo>
                  <a:cubicBezTo>
                    <a:pt x="497" y="79"/>
                    <a:pt x="497" y="78"/>
                    <a:pt x="497" y="78"/>
                  </a:cubicBezTo>
                  <a:cubicBezTo>
                    <a:pt x="498" y="80"/>
                    <a:pt x="497" y="83"/>
                    <a:pt x="498" y="85"/>
                  </a:cubicBezTo>
                  <a:cubicBezTo>
                    <a:pt x="498" y="87"/>
                    <a:pt x="499" y="88"/>
                    <a:pt x="500" y="85"/>
                  </a:cubicBezTo>
                  <a:cubicBezTo>
                    <a:pt x="500" y="83"/>
                    <a:pt x="499" y="81"/>
                    <a:pt x="500" y="79"/>
                  </a:cubicBezTo>
                  <a:cubicBezTo>
                    <a:pt x="503" y="79"/>
                    <a:pt x="504" y="80"/>
                    <a:pt x="504" y="82"/>
                  </a:cubicBezTo>
                  <a:cubicBezTo>
                    <a:pt x="505" y="82"/>
                    <a:pt x="506" y="80"/>
                    <a:pt x="507" y="80"/>
                  </a:cubicBezTo>
                  <a:cubicBezTo>
                    <a:pt x="507" y="83"/>
                    <a:pt x="508" y="86"/>
                    <a:pt x="509" y="89"/>
                  </a:cubicBezTo>
                  <a:cubicBezTo>
                    <a:pt x="509" y="91"/>
                    <a:pt x="510" y="94"/>
                    <a:pt x="507" y="95"/>
                  </a:cubicBezTo>
                  <a:cubicBezTo>
                    <a:pt x="506" y="96"/>
                    <a:pt x="504" y="96"/>
                    <a:pt x="502" y="95"/>
                  </a:cubicBezTo>
                  <a:cubicBezTo>
                    <a:pt x="499" y="94"/>
                    <a:pt x="500" y="93"/>
                    <a:pt x="499" y="91"/>
                  </a:cubicBezTo>
                  <a:cubicBezTo>
                    <a:pt x="498" y="90"/>
                    <a:pt x="495" y="89"/>
                    <a:pt x="494" y="89"/>
                  </a:cubicBezTo>
                  <a:cubicBezTo>
                    <a:pt x="492" y="89"/>
                    <a:pt x="495" y="91"/>
                    <a:pt x="495" y="92"/>
                  </a:cubicBezTo>
                  <a:cubicBezTo>
                    <a:pt x="496" y="94"/>
                    <a:pt x="494" y="98"/>
                    <a:pt x="493" y="100"/>
                  </a:cubicBezTo>
                  <a:cubicBezTo>
                    <a:pt x="493" y="102"/>
                    <a:pt x="491" y="104"/>
                    <a:pt x="489" y="104"/>
                  </a:cubicBezTo>
                  <a:cubicBezTo>
                    <a:pt x="488" y="106"/>
                    <a:pt x="485" y="104"/>
                    <a:pt x="484" y="106"/>
                  </a:cubicBezTo>
                  <a:cubicBezTo>
                    <a:pt x="483" y="107"/>
                    <a:pt x="483" y="108"/>
                    <a:pt x="483" y="108"/>
                  </a:cubicBezTo>
                  <a:cubicBezTo>
                    <a:pt x="482" y="109"/>
                    <a:pt x="480" y="108"/>
                    <a:pt x="479" y="108"/>
                  </a:cubicBezTo>
                  <a:cubicBezTo>
                    <a:pt x="475" y="109"/>
                    <a:pt x="476" y="115"/>
                    <a:pt x="475" y="118"/>
                  </a:cubicBezTo>
                  <a:cubicBezTo>
                    <a:pt x="474" y="121"/>
                    <a:pt x="470" y="125"/>
                    <a:pt x="467" y="121"/>
                  </a:cubicBezTo>
                  <a:cubicBezTo>
                    <a:pt x="465" y="117"/>
                    <a:pt x="470" y="111"/>
                    <a:pt x="472" y="108"/>
                  </a:cubicBezTo>
                  <a:cubicBezTo>
                    <a:pt x="473" y="106"/>
                    <a:pt x="475" y="104"/>
                    <a:pt x="476" y="102"/>
                  </a:cubicBezTo>
                  <a:cubicBezTo>
                    <a:pt x="478" y="100"/>
                    <a:pt x="477" y="98"/>
                    <a:pt x="476" y="95"/>
                  </a:cubicBezTo>
                  <a:cubicBezTo>
                    <a:pt x="475" y="93"/>
                    <a:pt x="475" y="91"/>
                    <a:pt x="474" y="89"/>
                  </a:cubicBezTo>
                  <a:cubicBezTo>
                    <a:pt x="473" y="87"/>
                    <a:pt x="470" y="85"/>
                    <a:pt x="468" y="84"/>
                  </a:cubicBezTo>
                  <a:cubicBezTo>
                    <a:pt x="466" y="83"/>
                    <a:pt x="463" y="82"/>
                    <a:pt x="460" y="80"/>
                  </a:cubicBezTo>
                  <a:cubicBezTo>
                    <a:pt x="460" y="79"/>
                    <a:pt x="459" y="79"/>
                    <a:pt x="459" y="78"/>
                  </a:cubicBezTo>
                  <a:cubicBezTo>
                    <a:pt x="458" y="76"/>
                    <a:pt x="458" y="77"/>
                    <a:pt x="457" y="75"/>
                  </a:cubicBezTo>
                  <a:cubicBezTo>
                    <a:pt x="455" y="74"/>
                    <a:pt x="454" y="72"/>
                    <a:pt x="453" y="71"/>
                  </a:cubicBezTo>
                  <a:cubicBezTo>
                    <a:pt x="452" y="70"/>
                    <a:pt x="451" y="69"/>
                    <a:pt x="451" y="68"/>
                  </a:cubicBezTo>
                  <a:cubicBezTo>
                    <a:pt x="450" y="67"/>
                    <a:pt x="450" y="65"/>
                    <a:pt x="449" y="64"/>
                  </a:cubicBezTo>
                  <a:cubicBezTo>
                    <a:pt x="447" y="66"/>
                    <a:pt x="445" y="64"/>
                    <a:pt x="444" y="65"/>
                  </a:cubicBezTo>
                  <a:cubicBezTo>
                    <a:pt x="442" y="67"/>
                    <a:pt x="441" y="69"/>
                    <a:pt x="440" y="70"/>
                  </a:cubicBezTo>
                  <a:cubicBezTo>
                    <a:pt x="438" y="72"/>
                    <a:pt x="437" y="74"/>
                    <a:pt x="435" y="74"/>
                  </a:cubicBezTo>
                  <a:cubicBezTo>
                    <a:pt x="433" y="74"/>
                    <a:pt x="431" y="73"/>
                    <a:pt x="429" y="72"/>
                  </a:cubicBezTo>
                  <a:cubicBezTo>
                    <a:pt x="424" y="72"/>
                    <a:pt x="422" y="74"/>
                    <a:pt x="420" y="77"/>
                  </a:cubicBezTo>
                  <a:cubicBezTo>
                    <a:pt x="419" y="79"/>
                    <a:pt x="419" y="81"/>
                    <a:pt x="417" y="83"/>
                  </a:cubicBezTo>
                  <a:cubicBezTo>
                    <a:pt x="416" y="84"/>
                    <a:pt x="414" y="84"/>
                    <a:pt x="413" y="86"/>
                  </a:cubicBezTo>
                  <a:cubicBezTo>
                    <a:pt x="411" y="87"/>
                    <a:pt x="412" y="90"/>
                    <a:pt x="412" y="92"/>
                  </a:cubicBezTo>
                  <a:cubicBezTo>
                    <a:pt x="412" y="94"/>
                    <a:pt x="410" y="96"/>
                    <a:pt x="410" y="98"/>
                  </a:cubicBezTo>
                  <a:cubicBezTo>
                    <a:pt x="409" y="101"/>
                    <a:pt x="410" y="102"/>
                    <a:pt x="410" y="105"/>
                  </a:cubicBezTo>
                  <a:cubicBezTo>
                    <a:pt x="409" y="107"/>
                    <a:pt x="408" y="109"/>
                    <a:pt x="408" y="111"/>
                  </a:cubicBezTo>
                  <a:cubicBezTo>
                    <a:pt x="407" y="114"/>
                    <a:pt x="408" y="115"/>
                    <a:pt x="408" y="118"/>
                  </a:cubicBezTo>
                  <a:cubicBezTo>
                    <a:pt x="408" y="119"/>
                    <a:pt x="407" y="121"/>
                    <a:pt x="408" y="122"/>
                  </a:cubicBezTo>
                  <a:cubicBezTo>
                    <a:pt x="408" y="123"/>
                    <a:pt x="408" y="123"/>
                    <a:pt x="408" y="124"/>
                  </a:cubicBezTo>
                  <a:cubicBezTo>
                    <a:pt x="408" y="125"/>
                    <a:pt x="407" y="126"/>
                    <a:pt x="407" y="127"/>
                  </a:cubicBezTo>
                  <a:cubicBezTo>
                    <a:pt x="407" y="128"/>
                    <a:pt x="407" y="129"/>
                    <a:pt x="406" y="130"/>
                  </a:cubicBezTo>
                  <a:cubicBezTo>
                    <a:pt x="406" y="131"/>
                    <a:pt x="403" y="132"/>
                    <a:pt x="402" y="130"/>
                  </a:cubicBezTo>
                  <a:cubicBezTo>
                    <a:pt x="399" y="132"/>
                    <a:pt x="395" y="135"/>
                    <a:pt x="395" y="139"/>
                  </a:cubicBezTo>
                  <a:cubicBezTo>
                    <a:pt x="396" y="141"/>
                    <a:pt x="396" y="142"/>
                    <a:pt x="395" y="144"/>
                  </a:cubicBezTo>
                  <a:cubicBezTo>
                    <a:pt x="394" y="144"/>
                    <a:pt x="394" y="145"/>
                    <a:pt x="393" y="145"/>
                  </a:cubicBezTo>
                  <a:cubicBezTo>
                    <a:pt x="393" y="146"/>
                    <a:pt x="392" y="146"/>
                    <a:pt x="392" y="147"/>
                  </a:cubicBezTo>
                  <a:cubicBezTo>
                    <a:pt x="390" y="148"/>
                    <a:pt x="390" y="148"/>
                    <a:pt x="389" y="147"/>
                  </a:cubicBezTo>
                  <a:cubicBezTo>
                    <a:pt x="388" y="146"/>
                    <a:pt x="388" y="144"/>
                    <a:pt x="386" y="143"/>
                  </a:cubicBezTo>
                  <a:cubicBezTo>
                    <a:pt x="385" y="142"/>
                    <a:pt x="383" y="142"/>
                    <a:pt x="381" y="141"/>
                  </a:cubicBezTo>
                  <a:cubicBezTo>
                    <a:pt x="379" y="140"/>
                    <a:pt x="378" y="139"/>
                    <a:pt x="377" y="138"/>
                  </a:cubicBezTo>
                  <a:cubicBezTo>
                    <a:pt x="376" y="137"/>
                    <a:pt x="373" y="136"/>
                    <a:pt x="371" y="135"/>
                  </a:cubicBezTo>
                  <a:cubicBezTo>
                    <a:pt x="370" y="135"/>
                    <a:pt x="369" y="137"/>
                    <a:pt x="369" y="138"/>
                  </a:cubicBezTo>
                  <a:cubicBezTo>
                    <a:pt x="368" y="140"/>
                    <a:pt x="367" y="141"/>
                    <a:pt x="365" y="142"/>
                  </a:cubicBezTo>
                  <a:cubicBezTo>
                    <a:pt x="363" y="142"/>
                    <a:pt x="361" y="143"/>
                    <a:pt x="360" y="144"/>
                  </a:cubicBezTo>
                  <a:cubicBezTo>
                    <a:pt x="358" y="145"/>
                    <a:pt x="357" y="145"/>
                    <a:pt x="356" y="143"/>
                  </a:cubicBezTo>
                  <a:cubicBezTo>
                    <a:pt x="354" y="142"/>
                    <a:pt x="354" y="142"/>
                    <a:pt x="352" y="142"/>
                  </a:cubicBezTo>
                  <a:cubicBezTo>
                    <a:pt x="350" y="142"/>
                    <a:pt x="349" y="142"/>
                    <a:pt x="347" y="140"/>
                  </a:cubicBezTo>
                  <a:cubicBezTo>
                    <a:pt x="345" y="139"/>
                    <a:pt x="345" y="140"/>
                    <a:pt x="342" y="140"/>
                  </a:cubicBezTo>
                  <a:cubicBezTo>
                    <a:pt x="343" y="136"/>
                    <a:pt x="341" y="134"/>
                    <a:pt x="339" y="130"/>
                  </a:cubicBezTo>
                  <a:cubicBezTo>
                    <a:pt x="338" y="129"/>
                    <a:pt x="338" y="128"/>
                    <a:pt x="337" y="126"/>
                  </a:cubicBezTo>
                  <a:cubicBezTo>
                    <a:pt x="337" y="125"/>
                    <a:pt x="335" y="124"/>
                    <a:pt x="334" y="123"/>
                  </a:cubicBezTo>
                  <a:cubicBezTo>
                    <a:pt x="332" y="121"/>
                    <a:pt x="330" y="118"/>
                    <a:pt x="329" y="114"/>
                  </a:cubicBezTo>
                  <a:cubicBezTo>
                    <a:pt x="328" y="113"/>
                    <a:pt x="328" y="111"/>
                    <a:pt x="327" y="110"/>
                  </a:cubicBezTo>
                  <a:cubicBezTo>
                    <a:pt x="326" y="109"/>
                    <a:pt x="325" y="110"/>
                    <a:pt x="324" y="109"/>
                  </a:cubicBezTo>
                  <a:cubicBezTo>
                    <a:pt x="323" y="109"/>
                    <a:pt x="322" y="109"/>
                    <a:pt x="320" y="109"/>
                  </a:cubicBezTo>
                  <a:cubicBezTo>
                    <a:pt x="319" y="110"/>
                    <a:pt x="317" y="111"/>
                    <a:pt x="316" y="112"/>
                  </a:cubicBezTo>
                  <a:cubicBezTo>
                    <a:pt x="315" y="115"/>
                    <a:pt x="317" y="117"/>
                    <a:pt x="317" y="120"/>
                  </a:cubicBezTo>
                  <a:cubicBezTo>
                    <a:pt x="317" y="123"/>
                    <a:pt x="314" y="122"/>
                    <a:pt x="313" y="121"/>
                  </a:cubicBezTo>
                  <a:cubicBezTo>
                    <a:pt x="312" y="120"/>
                    <a:pt x="311" y="119"/>
                    <a:pt x="309" y="119"/>
                  </a:cubicBezTo>
                  <a:cubicBezTo>
                    <a:pt x="308" y="120"/>
                    <a:pt x="307" y="122"/>
                    <a:pt x="307" y="123"/>
                  </a:cubicBezTo>
                  <a:cubicBezTo>
                    <a:pt x="307" y="123"/>
                    <a:pt x="307" y="121"/>
                    <a:pt x="307" y="123"/>
                  </a:cubicBezTo>
                  <a:close/>
                  <a:moveTo>
                    <a:pt x="61" y="394"/>
                  </a:moveTo>
                  <a:cubicBezTo>
                    <a:pt x="60" y="394"/>
                    <a:pt x="59" y="395"/>
                    <a:pt x="58" y="396"/>
                  </a:cubicBezTo>
                  <a:cubicBezTo>
                    <a:pt x="57" y="396"/>
                    <a:pt x="56" y="396"/>
                    <a:pt x="56" y="397"/>
                  </a:cubicBezTo>
                  <a:cubicBezTo>
                    <a:pt x="56" y="398"/>
                    <a:pt x="57" y="398"/>
                    <a:pt x="58" y="399"/>
                  </a:cubicBezTo>
                  <a:cubicBezTo>
                    <a:pt x="58" y="399"/>
                    <a:pt x="59" y="400"/>
                    <a:pt x="60" y="400"/>
                  </a:cubicBezTo>
                  <a:cubicBezTo>
                    <a:pt x="61" y="401"/>
                    <a:pt x="63" y="400"/>
                    <a:pt x="63" y="399"/>
                  </a:cubicBezTo>
                  <a:cubicBezTo>
                    <a:pt x="64" y="397"/>
                    <a:pt x="62" y="396"/>
                    <a:pt x="63" y="395"/>
                  </a:cubicBezTo>
                  <a:cubicBezTo>
                    <a:pt x="62" y="395"/>
                    <a:pt x="62" y="394"/>
                    <a:pt x="61" y="394"/>
                  </a:cubicBezTo>
                  <a:close/>
                  <a:moveTo>
                    <a:pt x="69" y="390"/>
                  </a:moveTo>
                  <a:cubicBezTo>
                    <a:pt x="68" y="391"/>
                    <a:pt x="63" y="394"/>
                    <a:pt x="67" y="395"/>
                  </a:cubicBezTo>
                  <a:cubicBezTo>
                    <a:pt x="68" y="397"/>
                    <a:pt x="70" y="396"/>
                    <a:pt x="71" y="395"/>
                  </a:cubicBezTo>
                  <a:cubicBezTo>
                    <a:pt x="73" y="394"/>
                    <a:pt x="75" y="394"/>
                    <a:pt x="77" y="393"/>
                  </a:cubicBezTo>
                  <a:cubicBezTo>
                    <a:pt x="78" y="393"/>
                    <a:pt x="82" y="392"/>
                    <a:pt x="82" y="391"/>
                  </a:cubicBezTo>
                  <a:cubicBezTo>
                    <a:pt x="83" y="388"/>
                    <a:pt x="81" y="389"/>
                    <a:pt x="80" y="389"/>
                  </a:cubicBezTo>
                  <a:cubicBezTo>
                    <a:pt x="80" y="387"/>
                    <a:pt x="79" y="386"/>
                    <a:pt x="77" y="386"/>
                  </a:cubicBezTo>
                  <a:cubicBezTo>
                    <a:pt x="76" y="387"/>
                    <a:pt x="72" y="387"/>
                    <a:pt x="72" y="388"/>
                  </a:cubicBezTo>
                  <a:cubicBezTo>
                    <a:pt x="71" y="389"/>
                    <a:pt x="73" y="389"/>
                    <a:pt x="72" y="390"/>
                  </a:cubicBezTo>
                  <a:cubicBezTo>
                    <a:pt x="71" y="392"/>
                    <a:pt x="70" y="390"/>
                    <a:pt x="69" y="390"/>
                  </a:cubicBezTo>
                  <a:cubicBezTo>
                    <a:pt x="68" y="391"/>
                    <a:pt x="69" y="390"/>
                    <a:pt x="69" y="390"/>
                  </a:cubicBezTo>
                  <a:close/>
                  <a:moveTo>
                    <a:pt x="73" y="381"/>
                  </a:moveTo>
                  <a:cubicBezTo>
                    <a:pt x="72" y="383"/>
                    <a:pt x="70" y="382"/>
                    <a:pt x="68" y="383"/>
                  </a:cubicBezTo>
                  <a:cubicBezTo>
                    <a:pt x="66" y="384"/>
                    <a:pt x="64" y="385"/>
                    <a:pt x="67" y="385"/>
                  </a:cubicBezTo>
                  <a:cubicBezTo>
                    <a:pt x="68" y="385"/>
                    <a:pt x="69" y="384"/>
                    <a:pt x="70" y="384"/>
                  </a:cubicBezTo>
                  <a:cubicBezTo>
                    <a:pt x="71" y="384"/>
                    <a:pt x="72" y="385"/>
                    <a:pt x="73" y="385"/>
                  </a:cubicBezTo>
                  <a:cubicBezTo>
                    <a:pt x="77" y="385"/>
                    <a:pt x="76" y="382"/>
                    <a:pt x="76" y="379"/>
                  </a:cubicBezTo>
                  <a:cubicBezTo>
                    <a:pt x="75" y="380"/>
                    <a:pt x="74" y="380"/>
                    <a:pt x="73" y="381"/>
                  </a:cubicBezTo>
                  <a:close/>
                  <a:moveTo>
                    <a:pt x="200" y="179"/>
                  </a:moveTo>
                  <a:cubicBezTo>
                    <a:pt x="199" y="180"/>
                    <a:pt x="198" y="178"/>
                    <a:pt x="197" y="179"/>
                  </a:cubicBezTo>
                  <a:cubicBezTo>
                    <a:pt x="196" y="180"/>
                    <a:pt x="196" y="181"/>
                    <a:pt x="197" y="182"/>
                  </a:cubicBezTo>
                  <a:cubicBezTo>
                    <a:pt x="199" y="183"/>
                    <a:pt x="203" y="181"/>
                    <a:pt x="200" y="179"/>
                  </a:cubicBezTo>
                  <a:moveTo>
                    <a:pt x="203" y="177"/>
                  </a:moveTo>
                  <a:cubicBezTo>
                    <a:pt x="205" y="178"/>
                    <a:pt x="205" y="176"/>
                    <a:pt x="206" y="175"/>
                  </a:cubicBezTo>
                  <a:cubicBezTo>
                    <a:pt x="207" y="175"/>
                    <a:pt x="208" y="175"/>
                    <a:pt x="209" y="174"/>
                  </a:cubicBezTo>
                  <a:cubicBezTo>
                    <a:pt x="210" y="173"/>
                    <a:pt x="212" y="169"/>
                    <a:pt x="209" y="169"/>
                  </a:cubicBezTo>
                  <a:cubicBezTo>
                    <a:pt x="209" y="170"/>
                    <a:pt x="209" y="172"/>
                    <a:pt x="208" y="172"/>
                  </a:cubicBezTo>
                  <a:cubicBezTo>
                    <a:pt x="207" y="173"/>
                    <a:pt x="207" y="171"/>
                    <a:pt x="206" y="171"/>
                  </a:cubicBezTo>
                  <a:cubicBezTo>
                    <a:pt x="205" y="171"/>
                    <a:pt x="206" y="171"/>
                    <a:pt x="205" y="172"/>
                  </a:cubicBezTo>
                  <a:cubicBezTo>
                    <a:pt x="205" y="173"/>
                    <a:pt x="204" y="174"/>
                    <a:pt x="204" y="175"/>
                  </a:cubicBezTo>
                  <a:cubicBezTo>
                    <a:pt x="202" y="175"/>
                    <a:pt x="203" y="177"/>
                    <a:pt x="203" y="177"/>
                  </a:cubicBezTo>
                  <a:cubicBezTo>
                    <a:pt x="205" y="178"/>
                    <a:pt x="203" y="177"/>
                    <a:pt x="203" y="177"/>
                  </a:cubicBezTo>
                  <a:close/>
                  <a:moveTo>
                    <a:pt x="211" y="175"/>
                  </a:moveTo>
                  <a:cubicBezTo>
                    <a:pt x="211" y="176"/>
                    <a:pt x="208" y="177"/>
                    <a:pt x="210" y="178"/>
                  </a:cubicBezTo>
                  <a:cubicBezTo>
                    <a:pt x="210" y="179"/>
                    <a:pt x="212" y="177"/>
                    <a:pt x="212" y="176"/>
                  </a:cubicBezTo>
                  <a:cubicBezTo>
                    <a:pt x="213" y="176"/>
                    <a:pt x="214" y="176"/>
                    <a:pt x="214" y="175"/>
                  </a:cubicBezTo>
                  <a:cubicBezTo>
                    <a:pt x="215" y="177"/>
                    <a:pt x="216" y="177"/>
                    <a:pt x="217" y="176"/>
                  </a:cubicBezTo>
                  <a:cubicBezTo>
                    <a:pt x="218" y="175"/>
                    <a:pt x="218" y="174"/>
                    <a:pt x="218" y="172"/>
                  </a:cubicBezTo>
                  <a:cubicBezTo>
                    <a:pt x="218" y="171"/>
                    <a:pt x="218" y="170"/>
                    <a:pt x="218" y="169"/>
                  </a:cubicBezTo>
                  <a:cubicBezTo>
                    <a:pt x="217" y="168"/>
                    <a:pt x="217" y="168"/>
                    <a:pt x="217" y="167"/>
                  </a:cubicBezTo>
                  <a:cubicBezTo>
                    <a:pt x="217" y="166"/>
                    <a:pt x="217" y="165"/>
                    <a:pt x="216" y="165"/>
                  </a:cubicBezTo>
                  <a:cubicBezTo>
                    <a:pt x="215" y="165"/>
                    <a:pt x="215" y="167"/>
                    <a:pt x="215" y="168"/>
                  </a:cubicBezTo>
                  <a:cubicBezTo>
                    <a:pt x="215" y="168"/>
                    <a:pt x="214" y="168"/>
                    <a:pt x="214" y="169"/>
                  </a:cubicBezTo>
                  <a:cubicBezTo>
                    <a:pt x="214" y="169"/>
                    <a:pt x="214" y="170"/>
                    <a:pt x="214" y="170"/>
                  </a:cubicBezTo>
                  <a:cubicBezTo>
                    <a:pt x="214" y="171"/>
                    <a:pt x="214" y="171"/>
                    <a:pt x="214" y="172"/>
                  </a:cubicBezTo>
                  <a:cubicBezTo>
                    <a:pt x="213" y="172"/>
                    <a:pt x="213" y="172"/>
                    <a:pt x="212" y="173"/>
                  </a:cubicBezTo>
                  <a:cubicBezTo>
                    <a:pt x="212" y="173"/>
                    <a:pt x="212" y="174"/>
                    <a:pt x="211" y="175"/>
                  </a:cubicBezTo>
                  <a:close/>
                  <a:moveTo>
                    <a:pt x="155" y="184"/>
                  </a:moveTo>
                  <a:cubicBezTo>
                    <a:pt x="153" y="187"/>
                    <a:pt x="156" y="187"/>
                    <a:pt x="158" y="185"/>
                  </a:cubicBezTo>
                  <a:cubicBezTo>
                    <a:pt x="158" y="184"/>
                    <a:pt x="159" y="183"/>
                    <a:pt x="159" y="182"/>
                  </a:cubicBezTo>
                  <a:cubicBezTo>
                    <a:pt x="158" y="181"/>
                    <a:pt x="157" y="180"/>
                    <a:pt x="156" y="179"/>
                  </a:cubicBezTo>
                  <a:cubicBezTo>
                    <a:pt x="156" y="180"/>
                    <a:pt x="155" y="183"/>
                    <a:pt x="155" y="184"/>
                  </a:cubicBezTo>
                  <a:cubicBezTo>
                    <a:pt x="155" y="185"/>
                    <a:pt x="155" y="183"/>
                    <a:pt x="155" y="184"/>
                  </a:cubicBezTo>
                  <a:close/>
                  <a:moveTo>
                    <a:pt x="160" y="176"/>
                  </a:moveTo>
                  <a:cubicBezTo>
                    <a:pt x="160" y="175"/>
                    <a:pt x="161" y="173"/>
                    <a:pt x="160" y="173"/>
                  </a:cubicBezTo>
                  <a:cubicBezTo>
                    <a:pt x="159" y="172"/>
                    <a:pt x="157" y="175"/>
                    <a:pt x="157" y="176"/>
                  </a:cubicBezTo>
                  <a:cubicBezTo>
                    <a:pt x="157" y="177"/>
                    <a:pt x="158" y="180"/>
                    <a:pt x="160" y="180"/>
                  </a:cubicBezTo>
                  <a:cubicBezTo>
                    <a:pt x="162" y="180"/>
                    <a:pt x="160" y="177"/>
                    <a:pt x="160" y="176"/>
                  </a:cubicBezTo>
                  <a:cubicBezTo>
                    <a:pt x="160" y="175"/>
                    <a:pt x="160" y="176"/>
                    <a:pt x="160" y="176"/>
                  </a:cubicBezTo>
                  <a:close/>
                  <a:moveTo>
                    <a:pt x="162" y="176"/>
                  </a:moveTo>
                  <a:cubicBezTo>
                    <a:pt x="162" y="176"/>
                    <a:pt x="163" y="178"/>
                    <a:pt x="163" y="178"/>
                  </a:cubicBezTo>
                  <a:cubicBezTo>
                    <a:pt x="164" y="177"/>
                    <a:pt x="165" y="177"/>
                    <a:pt x="166" y="176"/>
                  </a:cubicBezTo>
                  <a:cubicBezTo>
                    <a:pt x="166" y="175"/>
                    <a:pt x="167" y="172"/>
                    <a:pt x="166" y="171"/>
                  </a:cubicBezTo>
                  <a:cubicBezTo>
                    <a:pt x="166" y="171"/>
                    <a:pt x="165" y="170"/>
                    <a:pt x="165" y="170"/>
                  </a:cubicBezTo>
                  <a:cubicBezTo>
                    <a:pt x="163" y="172"/>
                    <a:pt x="163" y="174"/>
                    <a:pt x="162" y="176"/>
                  </a:cubicBezTo>
                  <a:cubicBezTo>
                    <a:pt x="162" y="176"/>
                    <a:pt x="162" y="175"/>
                    <a:pt x="162" y="176"/>
                  </a:cubicBezTo>
                  <a:close/>
                  <a:moveTo>
                    <a:pt x="169" y="174"/>
                  </a:moveTo>
                  <a:cubicBezTo>
                    <a:pt x="168" y="172"/>
                    <a:pt x="170" y="173"/>
                    <a:pt x="170" y="174"/>
                  </a:cubicBezTo>
                  <a:cubicBezTo>
                    <a:pt x="171" y="174"/>
                    <a:pt x="171" y="175"/>
                    <a:pt x="172" y="175"/>
                  </a:cubicBezTo>
                  <a:cubicBezTo>
                    <a:pt x="172" y="174"/>
                    <a:pt x="172" y="173"/>
                    <a:pt x="173" y="172"/>
                  </a:cubicBezTo>
                  <a:cubicBezTo>
                    <a:pt x="174" y="174"/>
                    <a:pt x="175" y="171"/>
                    <a:pt x="175" y="171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69"/>
                    <a:pt x="176" y="169"/>
                    <a:pt x="177" y="168"/>
                  </a:cubicBezTo>
                  <a:cubicBezTo>
                    <a:pt x="178" y="168"/>
                    <a:pt x="180" y="167"/>
                    <a:pt x="180" y="166"/>
                  </a:cubicBezTo>
                  <a:cubicBezTo>
                    <a:pt x="180" y="164"/>
                    <a:pt x="179" y="165"/>
                    <a:pt x="178" y="165"/>
                  </a:cubicBezTo>
                  <a:cubicBezTo>
                    <a:pt x="176" y="165"/>
                    <a:pt x="176" y="164"/>
                    <a:pt x="175" y="163"/>
                  </a:cubicBezTo>
                  <a:cubicBezTo>
                    <a:pt x="174" y="163"/>
                    <a:pt x="174" y="163"/>
                    <a:pt x="173" y="163"/>
                  </a:cubicBezTo>
                  <a:cubicBezTo>
                    <a:pt x="172" y="163"/>
                    <a:pt x="171" y="163"/>
                    <a:pt x="170" y="164"/>
                  </a:cubicBezTo>
                  <a:cubicBezTo>
                    <a:pt x="169" y="165"/>
                    <a:pt x="168" y="166"/>
                    <a:pt x="170" y="166"/>
                  </a:cubicBezTo>
                  <a:cubicBezTo>
                    <a:pt x="170" y="167"/>
                    <a:pt x="168" y="167"/>
                    <a:pt x="168" y="169"/>
                  </a:cubicBezTo>
                  <a:cubicBezTo>
                    <a:pt x="168" y="170"/>
                    <a:pt x="169" y="173"/>
                    <a:pt x="169" y="174"/>
                  </a:cubicBezTo>
                  <a:cubicBezTo>
                    <a:pt x="169" y="173"/>
                    <a:pt x="169" y="172"/>
                    <a:pt x="169" y="174"/>
                  </a:cubicBezTo>
                  <a:close/>
                  <a:moveTo>
                    <a:pt x="184" y="166"/>
                  </a:moveTo>
                  <a:cubicBezTo>
                    <a:pt x="183" y="166"/>
                    <a:pt x="181" y="167"/>
                    <a:pt x="181" y="168"/>
                  </a:cubicBezTo>
                  <a:cubicBezTo>
                    <a:pt x="182" y="169"/>
                    <a:pt x="184" y="168"/>
                    <a:pt x="185" y="168"/>
                  </a:cubicBezTo>
                  <a:cubicBezTo>
                    <a:pt x="186" y="168"/>
                    <a:pt x="187" y="167"/>
                    <a:pt x="188" y="167"/>
                  </a:cubicBezTo>
                  <a:cubicBezTo>
                    <a:pt x="190" y="166"/>
                    <a:pt x="189" y="165"/>
                    <a:pt x="190" y="164"/>
                  </a:cubicBezTo>
                  <a:cubicBezTo>
                    <a:pt x="191" y="161"/>
                    <a:pt x="192" y="159"/>
                    <a:pt x="193" y="157"/>
                  </a:cubicBezTo>
                  <a:cubicBezTo>
                    <a:pt x="193" y="157"/>
                    <a:pt x="194" y="155"/>
                    <a:pt x="192" y="155"/>
                  </a:cubicBezTo>
                  <a:cubicBezTo>
                    <a:pt x="191" y="155"/>
                    <a:pt x="191" y="157"/>
                    <a:pt x="191" y="157"/>
                  </a:cubicBezTo>
                  <a:cubicBezTo>
                    <a:pt x="191" y="156"/>
                    <a:pt x="190" y="155"/>
                    <a:pt x="189" y="156"/>
                  </a:cubicBezTo>
                  <a:cubicBezTo>
                    <a:pt x="187" y="156"/>
                    <a:pt x="189" y="158"/>
                    <a:pt x="188" y="159"/>
                  </a:cubicBezTo>
                  <a:cubicBezTo>
                    <a:pt x="188" y="159"/>
                    <a:pt x="185" y="156"/>
                    <a:pt x="185" y="159"/>
                  </a:cubicBezTo>
                  <a:cubicBezTo>
                    <a:pt x="185" y="160"/>
                    <a:pt x="188" y="161"/>
                    <a:pt x="186" y="162"/>
                  </a:cubicBezTo>
                  <a:cubicBezTo>
                    <a:pt x="185" y="163"/>
                    <a:pt x="185" y="160"/>
                    <a:pt x="184" y="162"/>
                  </a:cubicBezTo>
                  <a:cubicBezTo>
                    <a:pt x="183" y="163"/>
                    <a:pt x="184" y="165"/>
                    <a:pt x="184" y="166"/>
                  </a:cubicBezTo>
                  <a:cubicBezTo>
                    <a:pt x="183" y="166"/>
                    <a:pt x="184" y="165"/>
                    <a:pt x="184" y="166"/>
                  </a:cubicBezTo>
                  <a:close/>
                  <a:moveTo>
                    <a:pt x="194" y="162"/>
                  </a:moveTo>
                  <a:cubicBezTo>
                    <a:pt x="194" y="162"/>
                    <a:pt x="196" y="160"/>
                    <a:pt x="196" y="160"/>
                  </a:cubicBezTo>
                  <a:cubicBezTo>
                    <a:pt x="197" y="158"/>
                    <a:pt x="197" y="158"/>
                    <a:pt x="198" y="157"/>
                  </a:cubicBezTo>
                  <a:cubicBezTo>
                    <a:pt x="200" y="155"/>
                    <a:pt x="200" y="154"/>
                    <a:pt x="197" y="154"/>
                  </a:cubicBezTo>
                  <a:cubicBezTo>
                    <a:pt x="195" y="155"/>
                    <a:pt x="195" y="156"/>
                    <a:pt x="194" y="159"/>
                  </a:cubicBezTo>
                  <a:cubicBezTo>
                    <a:pt x="194" y="160"/>
                    <a:pt x="191" y="163"/>
                    <a:pt x="193" y="164"/>
                  </a:cubicBezTo>
                  <a:cubicBezTo>
                    <a:pt x="193" y="164"/>
                    <a:pt x="194" y="163"/>
                    <a:pt x="194" y="162"/>
                  </a:cubicBezTo>
                  <a:cubicBezTo>
                    <a:pt x="194" y="162"/>
                    <a:pt x="194" y="163"/>
                    <a:pt x="194" y="162"/>
                  </a:cubicBezTo>
                  <a:close/>
                  <a:moveTo>
                    <a:pt x="192" y="141"/>
                  </a:moveTo>
                  <a:cubicBezTo>
                    <a:pt x="193" y="142"/>
                    <a:pt x="195" y="141"/>
                    <a:pt x="196" y="141"/>
                  </a:cubicBezTo>
                  <a:cubicBezTo>
                    <a:pt x="198" y="140"/>
                    <a:pt x="197" y="140"/>
                    <a:pt x="198" y="139"/>
                  </a:cubicBezTo>
                  <a:cubicBezTo>
                    <a:pt x="200" y="136"/>
                    <a:pt x="201" y="139"/>
                    <a:pt x="201" y="141"/>
                  </a:cubicBezTo>
                  <a:cubicBezTo>
                    <a:pt x="199" y="141"/>
                    <a:pt x="197" y="142"/>
                    <a:pt x="196" y="143"/>
                  </a:cubicBezTo>
                  <a:cubicBezTo>
                    <a:pt x="194" y="144"/>
                    <a:pt x="194" y="144"/>
                    <a:pt x="195" y="146"/>
                  </a:cubicBezTo>
                  <a:cubicBezTo>
                    <a:pt x="196" y="149"/>
                    <a:pt x="201" y="147"/>
                    <a:pt x="203" y="145"/>
                  </a:cubicBezTo>
                  <a:cubicBezTo>
                    <a:pt x="204" y="143"/>
                    <a:pt x="205" y="141"/>
                    <a:pt x="204" y="140"/>
                  </a:cubicBezTo>
                  <a:cubicBezTo>
                    <a:pt x="204" y="138"/>
                    <a:pt x="203" y="138"/>
                    <a:pt x="203" y="137"/>
                  </a:cubicBezTo>
                  <a:cubicBezTo>
                    <a:pt x="203" y="136"/>
                    <a:pt x="205" y="136"/>
                    <a:pt x="204" y="135"/>
                  </a:cubicBezTo>
                  <a:cubicBezTo>
                    <a:pt x="204" y="134"/>
                    <a:pt x="204" y="135"/>
                    <a:pt x="204" y="134"/>
                  </a:cubicBezTo>
                  <a:cubicBezTo>
                    <a:pt x="203" y="134"/>
                    <a:pt x="203" y="134"/>
                    <a:pt x="203" y="133"/>
                  </a:cubicBezTo>
                  <a:cubicBezTo>
                    <a:pt x="203" y="132"/>
                    <a:pt x="203" y="131"/>
                    <a:pt x="202" y="130"/>
                  </a:cubicBezTo>
                  <a:cubicBezTo>
                    <a:pt x="199" y="133"/>
                    <a:pt x="202" y="123"/>
                    <a:pt x="199" y="124"/>
                  </a:cubicBezTo>
                  <a:cubicBezTo>
                    <a:pt x="197" y="125"/>
                    <a:pt x="198" y="128"/>
                    <a:pt x="198" y="129"/>
                  </a:cubicBezTo>
                  <a:cubicBezTo>
                    <a:pt x="199" y="130"/>
                    <a:pt x="199" y="131"/>
                    <a:pt x="200" y="132"/>
                  </a:cubicBezTo>
                  <a:cubicBezTo>
                    <a:pt x="200" y="132"/>
                    <a:pt x="200" y="135"/>
                    <a:pt x="199" y="134"/>
                  </a:cubicBezTo>
                  <a:cubicBezTo>
                    <a:pt x="199" y="134"/>
                    <a:pt x="198" y="135"/>
                    <a:pt x="198" y="135"/>
                  </a:cubicBezTo>
                  <a:cubicBezTo>
                    <a:pt x="197" y="135"/>
                    <a:pt x="197" y="133"/>
                    <a:pt x="197" y="133"/>
                  </a:cubicBezTo>
                  <a:cubicBezTo>
                    <a:pt x="197" y="131"/>
                    <a:pt x="197" y="127"/>
                    <a:pt x="195" y="129"/>
                  </a:cubicBezTo>
                  <a:cubicBezTo>
                    <a:pt x="194" y="130"/>
                    <a:pt x="195" y="130"/>
                    <a:pt x="195" y="131"/>
                  </a:cubicBezTo>
                  <a:cubicBezTo>
                    <a:pt x="196" y="131"/>
                    <a:pt x="196" y="132"/>
                    <a:pt x="196" y="132"/>
                  </a:cubicBezTo>
                  <a:cubicBezTo>
                    <a:pt x="196" y="133"/>
                    <a:pt x="196" y="133"/>
                    <a:pt x="196" y="134"/>
                  </a:cubicBezTo>
                  <a:cubicBezTo>
                    <a:pt x="196" y="135"/>
                    <a:pt x="197" y="136"/>
                    <a:pt x="196" y="137"/>
                  </a:cubicBezTo>
                  <a:cubicBezTo>
                    <a:pt x="195" y="138"/>
                    <a:pt x="194" y="136"/>
                    <a:pt x="194" y="135"/>
                  </a:cubicBezTo>
                  <a:cubicBezTo>
                    <a:pt x="193" y="136"/>
                    <a:pt x="193" y="137"/>
                    <a:pt x="192" y="137"/>
                  </a:cubicBezTo>
                  <a:cubicBezTo>
                    <a:pt x="190" y="137"/>
                    <a:pt x="191" y="134"/>
                    <a:pt x="190" y="134"/>
                  </a:cubicBezTo>
                  <a:cubicBezTo>
                    <a:pt x="190" y="134"/>
                    <a:pt x="190" y="137"/>
                    <a:pt x="189" y="137"/>
                  </a:cubicBezTo>
                  <a:cubicBezTo>
                    <a:pt x="188" y="138"/>
                    <a:pt x="189" y="135"/>
                    <a:pt x="188" y="135"/>
                  </a:cubicBezTo>
                  <a:cubicBezTo>
                    <a:pt x="186" y="135"/>
                    <a:pt x="187" y="137"/>
                    <a:pt x="187" y="138"/>
                  </a:cubicBezTo>
                  <a:cubicBezTo>
                    <a:pt x="187" y="138"/>
                    <a:pt x="188" y="138"/>
                    <a:pt x="188" y="139"/>
                  </a:cubicBezTo>
                  <a:cubicBezTo>
                    <a:pt x="188" y="139"/>
                    <a:pt x="187" y="139"/>
                    <a:pt x="186" y="140"/>
                  </a:cubicBezTo>
                  <a:cubicBezTo>
                    <a:pt x="185" y="141"/>
                    <a:pt x="185" y="141"/>
                    <a:pt x="186" y="143"/>
                  </a:cubicBezTo>
                  <a:cubicBezTo>
                    <a:pt x="185" y="142"/>
                    <a:pt x="186" y="144"/>
                    <a:pt x="186" y="144"/>
                  </a:cubicBezTo>
                  <a:cubicBezTo>
                    <a:pt x="186" y="144"/>
                    <a:pt x="186" y="145"/>
                    <a:pt x="187" y="146"/>
                  </a:cubicBezTo>
                  <a:cubicBezTo>
                    <a:pt x="189" y="148"/>
                    <a:pt x="191" y="141"/>
                    <a:pt x="191" y="140"/>
                  </a:cubicBezTo>
                  <a:cubicBezTo>
                    <a:pt x="192" y="140"/>
                    <a:pt x="192" y="141"/>
                    <a:pt x="192" y="141"/>
                  </a:cubicBezTo>
                  <a:close/>
                  <a:moveTo>
                    <a:pt x="207" y="129"/>
                  </a:moveTo>
                  <a:cubicBezTo>
                    <a:pt x="208" y="128"/>
                    <a:pt x="208" y="126"/>
                    <a:pt x="208" y="124"/>
                  </a:cubicBezTo>
                  <a:cubicBezTo>
                    <a:pt x="213" y="125"/>
                    <a:pt x="214" y="121"/>
                    <a:pt x="217" y="118"/>
                  </a:cubicBezTo>
                  <a:cubicBezTo>
                    <a:pt x="219" y="115"/>
                    <a:pt x="221" y="111"/>
                    <a:pt x="219" y="107"/>
                  </a:cubicBezTo>
                  <a:cubicBezTo>
                    <a:pt x="214" y="109"/>
                    <a:pt x="214" y="115"/>
                    <a:pt x="210" y="117"/>
                  </a:cubicBezTo>
                  <a:cubicBezTo>
                    <a:pt x="208" y="119"/>
                    <a:pt x="207" y="120"/>
                    <a:pt x="206" y="123"/>
                  </a:cubicBezTo>
                  <a:cubicBezTo>
                    <a:pt x="206" y="125"/>
                    <a:pt x="204" y="128"/>
                    <a:pt x="206" y="130"/>
                  </a:cubicBezTo>
                  <a:cubicBezTo>
                    <a:pt x="206" y="130"/>
                    <a:pt x="207" y="129"/>
                    <a:pt x="207" y="129"/>
                  </a:cubicBezTo>
                  <a:close/>
                  <a:moveTo>
                    <a:pt x="215" y="132"/>
                  </a:moveTo>
                  <a:cubicBezTo>
                    <a:pt x="215" y="131"/>
                    <a:pt x="216" y="128"/>
                    <a:pt x="215" y="127"/>
                  </a:cubicBezTo>
                  <a:cubicBezTo>
                    <a:pt x="214" y="125"/>
                    <a:pt x="210" y="127"/>
                    <a:pt x="209" y="129"/>
                  </a:cubicBezTo>
                  <a:cubicBezTo>
                    <a:pt x="208" y="131"/>
                    <a:pt x="210" y="133"/>
                    <a:pt x="208" y="135"/>
                  </a:cubicBezTo>
                  <a:cubicBezTo>
                    <a:pt x="207" y="135"/>
                    <a:pt x="206" y="135"/>
                    <a:pt x="207" y="137"/>
                  </a:cubicBezTo>
                  <a:cubicBezTo>
                    <a:pt x="207" y="138"/>
                    <a:pt x="209" y="138"/>
                    <a:pt x="209" y="139"/>
                  </a:cubicBezTo>
                  <a:cubicBezTo>
                    <a:pt x="209" y="140"/>
                    <a:pt x="207" y="140"/>
                    <a:pt x="207" y="140"/>
                  </a:cubicBezTo>
                  <a:cubicBezTo>
                    <a:pt x="206" y="141"/>
                    <a:pt x="206" y="141"/>
                    <a:pt x="206" y="142"/>
                  </a:cubicBezTo>
                  <a:cubicBezTo>
                    <a:pt x="206" y="143"/>
                    <a:pt x="209" y="145"/>
                    <a:pt x="208" y="146"/>
                  </a:cubicBezTo>
                  <a:cubicBezTo>
                    <a:pt x="208" y="146"/>
                    <a:pt x="207" y="145"/>
                    <a:pt x="206" y="145"/>
                  </a:cubicBezTo>
                  <a:cubicBezTo>
                    <a:pt x="206" y="146"/>
                    <a:pt x="206" y="147"/>
                    <a:pt x="206" y="148"/>
                  </a:cubicBezTo>
                  <a:cubicBezTo>
                    <a:pt x="205" y="148"/>
                    <a:pt x="203" y="147"/>
                    <a:pt x="202" y="148"/>
                  </a:cubicBezTo>
                  <a:cubicBezTo>
                    <a:pt x="202" y="149"/>
                    <a:pt x="203" y="151"/>
                    <a:pt x="203" y="152"/>
                  </a:cubicBezTo>
                  <a:cubicBezTo>
                    <a:pt x="203" y="154"/>
                    <a:pt x="202" y="154"/>
                    <a:pt x="201" y="155"/>
                  </a:cubicBezTo>
                  <a:cubicBezTo>
                    <a:pt x="200" y="156"/>
                    <a:pt x="199" y="159"/>
                    <a:pt x="199" y="160"/>
                  </a:cubicBezTo>
                  <a:cubicBezTo>
                    <a:pt x="197" y="163"/>
                    <a:pt x="198" y="165"/>
                    <a:pt x="200" y="161"/>
                  </a:cubicBezTo>
                  <a:cubicBezTo>
                    <a:pt x="202" y="158"/>
                    <a:pt x="206" y="156"/>
                    <a:pt x="208" y="152"/>
                  </a:cubicBezTo>
                  <a:cubicBezTo>
                    <a:pt x="208" y="153"/>
                    <a:pt x="208" y="155"/>
                    <a:pt x="207" y="156"/>
                  </a:cubicBezTo>
                  <a:cubicBezTo>
                    <a:pt x="207" y="157"/>
                    <a:pt x="205" y="158"/>
                    <a:pt x="205" y="159"/>
                  </a:cubicBezTo>
                  <a:cubicBezTo>
                    <a:pt x="204" y="162"/>
                    <a:pt x="207" y="160"/>
                    <a:pt x="208" y="160"/>
                  </a:cubicBezTo>
                  <a:cubicBezTo>
                    <a:pt x="209" y="161"/>
                    <a:pt x="210" y="163"/>
                    <a:pt x="210" y="161"/>
                  </a:cubicBezTo>
                  <a:cubicBezTo>
                    <a:pt x="211" y="160"/>
                    <a:pt x="210" y="159"/>
                    <a:pt x="210" y="158"/>
                  </a:cubicBezTo>
                  <a:cubicBezTo>
                    <a:pt x="210" y="158"/>
                    <a:pt x="212" y="156"/>
                    <a:pt x="212" y="156"/>
                  </a:cubicBezTo>
                  <a:cubicBezTo>
                    <a:pt x="212" y="156"/>
                    <a:pt x="212" y="157"/>
                    <a:pt x="213" y="157"/>
                  </a:cubicBezTo>
                  <a:cubicBezTo>
                    <a:pt x="213" y="156"/>
                    <a:pt x="214" y="154"/>
                    <a:pt x="214" y="153"/>
                  </a:cubicBezTo>
                  <a:cubicBezTo>
                    <a:pt x="215" y="154"/>
                    <a:pt x="215" y="156"/>
                    <a:pt x="215" y="158"/>
                  </a:cubicBezTo>
                  <a:cubicBezTo>
                    <a:pt x="217" y="158"/>
                    <a:pt x="217" y="153"/>
                    <a:pt x="218" y="152"/>
                  </a:cubicBezTo>
                  <a:cubicBezTo>
                    <a:pt x="220" y="150"/>
                    <a:pt x="222" y="148"/>
                    <a:pt x="225" y="148"/>
                  </a:cubicBezTo>
                  <a:cubicBezTo>
                    <a:pt x="227" y="148"/>
                    <a:pt x="227" y="148"/>
                    <a:pt x="227" y="146"/>
                  </a:cubicBezTo>
                  <a:cubicBezTo>
                    <a:pt x="227" y="145"/>
                    <a:pt x="227" y="144"/>
                    <a:pt x="228" y="143"/>
                  </a:cubicBezTo>
                  <a:cubicBezTo>
                    <a:pt x="228" y="141"/>
                    <a:pt x="227" y="139"/>
                    <a:pt x="227" y="137"/>
                  </a:cubicBezTo>
                  <a:cubicBezTo>
                    <a:pt x="227" y="136"/>
                    <a:pt x="227" y="135"/>
                    <a:pt x="225" y="134"/>
                  </a:cubicBezTo>
                  <a:cubicBezTo>
                    <a:pt x="225" y="133"/>
                    <a:pt x="224" y="132"/>
                    <a:pt x="223" y="131"/>
                  </a:cubicBezTo>
                  <a:cubicBezTo>
                    <a:pt x="222" y="130"/>
                    <a:pt x="222" y="129"/>
                    <a:pt x="221" y="131"/>
                  </a:cubicBezTo>
                  <a:cubicBezTo>
                    <a:pt x="221" y="132"/>
                    <a:pt x="222" y="132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0" y="134"/>
                    <a:pt x="219" y="133"/>
                    <a:pt x="219" y="135"/>
                  </a:cubicBezTo>
                  <a:cubicBezTo>
                    <a:pt x="219" y="136"/>
                    <a:pt x="221" y="137"/>
                    <a:pt x="221" y="138"/>
                  </a:cubicBezTo>
                  <a:cubicBezTo>
                    <a:pt x="221" y="139"/>
                    <a:pt x="219" y="138"/>
                    <a:pt x="218" y="139"/>
                  </a:cubicBezTo>
                  <a:cubicBezTo>
                    <a:pt x="217" y="140"/>
                    <a:pt x="220" y="143"/>
                    <a:pt x="218" y="144"/>
                  </a:cubicBezTo>
                  <a:cubicBezTo>
                    <a:pt x="217" y="143"/>
                    <a:pt x="218" y="142"/>
                    <a:pt x="216" y="143"/>
                  </a:cubicBezTo>
                  <a:cubicBezTo>
                    <a:pt x="216" y="143"/>
                    <a:pt x="215" y="144"/>
                    <a:pt x="215" y="144"/>
                  </a:cubicBezTo>
                  <a:cubicBezTo>
                    <a:pt x="214" y="146"/>
                    <a:pt x="214" y="149"/>
                    <a:pt x="213" y="150"/>
                  </a:cubicBezTo>
                  <a:cubicBezTo>
                    <a:pt x="211" y="148"/>
                    <a:pt x="212" y="145"/>
                    <a:pt x="213" y="144"/>
                  </a:cubicBezTo>
                  <a:cubicBezTo>
                    <a:pt x="215" y="141"/>
                    <a:pt x="216" y="140"/>
                    <a:pt x="216" y="136"/>
                  </a:cubicBezTo>
                  <a:cubicBezTo>
                    <a:pt x="215" y="136"/>
                    <a:pt x="213" y="140"/>
                    <a:pt x="212" y="138"/>
                  </a:cubicBezTo>
                  <a:cubicBezTo>
                    <a:pt x="212" y="137"/>
                    <a:pt x="214" y="133"/>
                    <a:pt x="215" y="132"/>
                  </a:cubicBezTo>
                  <a:cubicBezTo>
                    <a:pt x="215" y="131"/>
                    <a:pt x="214" y="133"/>
                    <a:pt x="215" y="132"/>
                  </a:cubicBezTo>
                  <a:close/>
                  <a:moveTo>
                    <a:pt x="221" y="126"/>
                  </a:moveTo>
                  <a:cubicBezTo>
                    <a:pt x="219" y="127"/>
                    <a:pt x="222" y="128"/>
                    <a:pt x="223" y="128"/>
                  </a:cubicBezTo>
                  <a:cubicBezTo>
                    <a:pt x="224" y="129"/>
                    <a:pt x="226" y="131"/>
                    <a:pt x="228" y="131"/>
                  </a:cubicBezTo>
                  <a:cubicBezTo>
                    <a:pt x="229" y="130"/>
                    <a:pt x="229" y="127"/>
                    <a:pt x="229" y="126"/>
                  </a:cubicBezTo>
                  <a:cubicBezTo>
                    <a:pt x="228" y="126"/>
                    <a:pt x="227" y="126"/>
                    <a:pt x="227" y="126"/>
                  </a:cubicBezTo>
                  <a:cubicBezTo>
                    <a:pt x="225" y="126"/>
                    <a:pt x="224" y="126"/>
                    <a:pt x="223" y="125"/>
                  </a:cubicBezTo>
                  <a:cubicBezTo>
                    <a:pt x="222" y="125"/>
                    <a:pt x="222" y="125"/>
                    <a:pt x="221" y="126"/>
                  </a:cubicBezTo>
                  <a:close/>
                  <a:moveTo>
                    <a:pt x="221" y="157"/>
                  </a:moveTo>
                  <a:cubicBezTo>
                    <a:pt x="223" y="156"/>
                    <a:pt x="224" y="156"/>
                    <a:pt x="224" y="154"/>
                  </a:cubicBezTo>
                  <a:cubicBezTo>
                    <a:pt x="225" y="153"/>
                    <a:pt x="225" y="151"/>
                    <a:pt x="224" y="150"/>
                  </a:cubicBezTo>
                  <a:cubicBezTo>
                    <a:pt x="220" y="148"/>
                    <a:pt x="220" y="155"/>
                    <a:pt x="219" y="157"/>
                  </a:cubicBezTo>
                  <a:cubicBezTo>
                    <a:pt x="220" y="157"/>
                    <a:pt x="221" y="157"/>
                    <a:pt x="221" y="157"/>
                  </a:cubicBezTo>
                  <a:close/>
                  <a:moveTo>
                    <a:pt x="233" y="136"/>
                  </a:moveTo>
                  <a:cubicBezTo>
                    <a:pt x="231" y="137"/>
                    <a:pt x="234" y="139"/>
                    <a:pt x="235" y="139"/>
                  </a:cubicBezTo>
                  <a:cubicBezTo>
                    <a:pt x="236" y="139"/>
                    <a:pt x="238" y="138"/>
                    <a:pt x="239" y="137"/>
                  </a:cubicBezTo>
                  <a:cubicBezTo>
                    <a:pt x="239" y="136"/>
                    <a:pt x="238" y="136"/>
                    <a:pt x="238" y="135"/>
                  </a:cubicBezTo>
                  <a:cubicBezTo>
                    <a:pt x="238" y="136"/>
                    <a:pt x="237" y="133"/>
                    <a:pt x="237" y="133"/>
                  </a:cubicBezTo>
                  <a:cubicBezTo>
                    <a:pt x="235" y="132"/>
                    <a:pt x="236" y="135"/>
                    <a:pt x="234" y="135"/>
                  </a:cubicBezTo>
                  <a:cubicBezTo>
                    <a:pt x="234" y="136"/>
                    <a:pt x="233" y="136"/>
                    <a:pt x="233" y="136"/>
                  </a:cubicBezTo>
                  <a:close/>
                  <a:moveTo>
                    <a:pt x="240" y="132"/>
                  </a:moveTo>
                  <a:cubicBezTo>
                    <a:pt x="239" y="133"/>
                    <a:pt x="240" y="135"/>
                    <a:pt x="241" y="135"/>
                  </a:cubicBezTo>
                  <a:cubicBezTo>
                    <a:pt x="242" y="135"/>
                    <a:pt x="244" y="132"/>
                    <a:pt x="244" y="132"/>
                  </a:cubicBezTo>
                  <a:cubicBezTo>
                    <a:pt x="245" y="131"/>
                    <a:pt x="243" y="129"/>
                    <a:pt x="242" y="129"/>
                  </a:cubicBezTo>
                  <a:cubicBezTo>
                    <a:pt x="241" y="129"/>
                    <a:pt x="241" y="131"/>
                    <a:pt x="240" y="132"/>
                  </a:cubicBezTo>
                  <a:close/>
                  <a:moveTo>
                    <a:pt x="246" y="120"/>
                  </a:moveTo>
                  <a:cubicBezTo>
                    <a:pt x="245" y="120"/>
                    <a:pt x="240" y="124"/>
                    <a:pt x="243" y="125"/>
                  </a:cubicBezTo>
                  <a:cubicBezTo>
                    <a:pt x="245" y="125"/>
                    <a:pt x="247" y="120"/>
                    <a:pt x="247" y="119"/>
                  </a:cubicBezTo>
                  <a:cubicBezTo>
                    <a:pt x="246" y="119"/>
                    <a:pt x="246" y="119"/>
                    <a:pt x="246" y="120"/>
                  </a:cubicBezTo>
                  <a:close/>
                  <a:moveTo>
                    <a:pt x="254" y="115"/>
                  </a:moveTo>
                  <a:cubicBezTo>
                    <a:pt x="254" y="113"/>
                    <a:pt x="254" y="111"/>
                    <a:pt x="254" y="110"/>
                  </a:cubicBezTo>
                  <a:cubicBezTo>
                    <a:pt x="254" y="108"/>
                    <a:pt x="254" y="107"/>
                    <a:pt x="255" y="106"/>
                  </a:cubicBezTo>
                  <a:cubicBezTo>
                    <a:pt x="256" y="105"/>
                    <a:pt x="257" y="105"/>
                    <a:pt x="257" y="104"/>
                  </a:cubicBezTo>
                  <a:cubicBezTo>
                    <a:pt x="258" y="104"/>
                    <a:pt x="258" y="101"/>
                    <a:pt x="257" y="101"/>
                  </a:cubicBezTo>
                  <a:cubicBezTo>
                    <a:pt x="256" y="101"/>
                    <a:pt x="256" y="102"/>
                    <a:pt x="256" y="102"/>
                  </a:cubicBezTo>
                  <a:cubicBezTo>
                    <a:pt x="254" y="102"/>
                    <a:pt x="255" y="100"/>
                    <a:pt x="256" y="100"/>
                  </a:cubicBezTo>
                  <a:cubicBezTo>
                    <a:pt x="256" y="99"/>
                    <a:pt x="257" y="98"/>
                    <a:pt x="257" y="97"/>
                  </a:cubicBezTo>
                  <a:cubicBezTo>
                    <a:pt x="257" y="97"/>
                    <a:pt x="255" y="96"/>
                    <a:pt x="255" y="96"/>
                  </a:cubicBezTo>
                  <a:cubicBezTo>
                    <a:pt x="254" y="96"/>
                    <a:pt x="254" y="102"/>
                    <a:pt x="252" y="99"/>
                  </a:cubicBezTo>
                  <a:cubicBezTo>
                    <a:pt x="251" y="98"/>
                    <a:pt x="255" y="94"/>
                    <a:pt x="253" y="93"/>
                  </a:cubicBezTo>
                  <a:cubicBezTo>
                    <a:pt x="252" y="92"/>
                    <a:pt x="252" y="93"/>
                    <a:pt x="252" y="94"/>
                  </a:cubicBezTo>
                  <a:cubicBezTo>
                    <a:pt x="251" y="94"/>
                    <a:pt x="251" y="94"/>
                    <a:pt x="250" y="93"/>
                  </a:cubicBezTo>
                  <a:cubicBezTo>
                    <a:pt x="249" y="94"/>
                    <a:pt x="250" y="95"/>
                    <a:pt x="249" y="96"/>
                  </a:cubicBezTo>
                  <a:cubicBezTo>
                    <a:pt x="248" y="96"/>
                    <a:pt x="248" y="92"/>
                    <a:pt x="246" y="92"/>
                  </a:cubicBezTo>
                  <a:cubicBezTo>
                    <a:pt x="245" y="93"/>
                    <a:pt x="247" y="96"/>
                    <a:pt x="248" y="97"/>
                  </a:cubicBezTo>
                  <a:cubicBezTo>
                    <a:pt x="249" y="99"/>
                    <a:pt x="249" y="100"/>
                    <a:pt x="247" y="98"/>
                  </a:cubicBezTo>
                  <a:cubicBezTo>
                    <a:pt x="246" y="97"/>
                    <a:pt x="244" y="94"/>
                    <a:pt x="243" y="95"/>
                  </a:cubicBezTo>
                  <a:cubicBezTo>
                    <a:pt x="242" y="95"/>
                    <a:pt x="246" y="98"/>
                    <a:pt x="243" y="98"/>
                  </a:cubicBezTo>
                  <a:cubicBezTo>
                    <a:pt x="242" y="98"/>
                    <a:pt x="239" y="95"/>
                    <a:pt x="241" y="98"/>
                  </a:cubicBezTo>
                  <a:cubicBezTo>
                    <a:pt x="242" y="99"/>
                    <a:pt x="246" y="100"/>
                    <a:pt x="245" y="102"/>
                  </a:cubicBezTo>
                  <a:cubicBezTo>
                    <a:pt x="245" y="102"/>
                    <a:pt x="243" y="102"/>
                    <a:pt x="243" y="102"/>
                  </a:cubicBezTo>
                  <a:cubicBezTo>
                    <a:pt x="243" y="103"/>
                    <a:pt x="244" y="103"/>
                    <a:pt x="244" y="104"/>
                  </a:cubicBezTo>
                  <a:cubicBezTo>
                    <a:pt x="243" y="104"/>
                    <a:pt x="242" y="103"/>
                    <a:pt x="241" y="103"/>
                  </a:cubicBezTo>
                  <a:cubicBezTo>
                    <a:pt x="240" y="102"/>
                    <a:pt x="239" y="103"/>
                    <a:pt x="238" y="103"/>
                  </a:cubicBezTo>
                  <a:cubicBezTo>
                    <a:pt x="238" y="103"/>
                    <a:pt x="233" y="102"/>
                    <a:pt x="235" y="104"/>
                  </a:cubicBezTo>
                  <a:cubicBezTo>
                    <a:pt x="235" y="105"/>
                    <a:pt x="236" y="104"/>
                    <a:pt x="237" y="104"/>
                  </a:cubicBezTo>
                  <a:cubicBezTo>
                    <a:pt x="238" y="105"/>
                    <a:pt x="237" y="105"/>
                    <a:pt x="238" y="106"/>
                  </a:cubicBezTo>
                  <a:cubicBezTo>
                    <a:pt x="239" y="107"/>
                    <a:pt x="239" y="107"/>
                    <a:pt x="237" y="107"/>
                  </a:cubicBezTo>
                  <a:cubicBezTo>
                    <a:pt x="234" y="107"/>
                    <a:pt x="234" y="107"/>
                    <a:pt x="236" y="108"/>
                  </a:cubicBezTo>
                  <a:cubicBezTo>
                    <a:pt x="237" y="109"/>
                    <a:pt x="237" y="109"/>
                    <a:pt x="238" y="109"/>
                  </a:cubicBezTo>
                  <a:cubicBezTo>
                    <a:pt x="239" y="110"/>
                    <a:pt x="240" y="109"/>
                    <a:pt x="240" y="110"/>
                  </a:cubicBezTo>
                  <a:cubicBezTo>
                    <a:pt x="239" y="112"/>
                    <a:pt x="235" y="111"/>
                    <a:pt x="235" y="113"/>
                  </a:cubicBezTo>
                  <a:cubicBezTo>
                    <a:pt x="235" y="113"/>
                    <a:pt x="236" y="114"/>
                    <a:pt x="237" y="114"/>
                  </a:cubicBezTo>
                  <a:cubicBezTo>
                    <a:pt x="238" y="115"/>
                    <a:pt x="239" y="114"/>
                    <a:pt x="240" y="114"/>
                  </a:cubicBezTo>
                  <a:cubicBezTo>
                    <a:pt x="239" y="115"/>
                    <a:pt x="237" y="116"/>
                    <a:pt x="236" y="117"/>
                  </a:cubicBezTo>
                  <a:cubicBezTo>
                    <a:pt x="235" y="118"/>
                    <a:pt x="233" y="118"/>
                    <a:pt x="232" y="118"/>
                  </a:cubicBezTo>
                  <a:cubicBezTo>
                    <a:pt x="231" y="119"/>
                    <a:pt x="231" y="121"/>
                    <a:pt x="233" y="121"/>
                  </a:cubicBezTo>
                  <a:cubicBezTo>
                    <a:pt x="235" y="122"/>
                    <a:pt x="236" y="120"/>
                    <a:pt x="238" y="120"/>
                  </a:cubicBezTo>
                  <a:cubicBezTo>
                    <a:pt x="238" y="121"/>
                    <a:pt x="237" y="123"/>
                    <a:pt x="237" y="124"/>
                  </a:cubicBezTo>
                  <a:cubicBezTo>
                    <a:pt x="238" y="125"/>
                    <a:pt x="240" y="124"/>
                    <a:pt x="240" y="123"/>
                  </a:cubicBezTo>
                  <a:cubicBezTo>
                    <a:pt x="241" y="121"/>
                    <a:pt x="240" y="120"/>
                    <a:pt x="241" y="119"/>
                  </a:cubicBezTo>
                  <a:cubicBezTo>
                    <a:pt x="242" y="117"/>
                    <a:pt x="243" y="117"/>
                    <a:pt x="244" y="115"/>
                  </a:cubicBezTo>
                  <a:cubicBezTo>
                    <a:pt x="245" y="114"/>
                    <a:pt x="246" y="112"/>
                    <a:pt x="247" y="114"/>
                  </a:cubicBezTo>
                  <a:cubicBezTo>
                    <a:pt x="247" y="114"/>
                    <a:pt x="246" y="116"/>
                    <a:pt x="248" y="116"/>
                  </a:cubicBezTo>
                  <a:cubicBezTo>
                    <a:pt x="248" y="116"/>
                    <a:pt x="254" y="114"/>
                    <a:pt x="254" y="115"/>
                  </a:cubicBezTo>
                  <a:close/>
                  <a:moveTo>
                    <a:pt x="269" y="87"/>
                  </a:moveTo>
                  <a:cubicBezTo>
                    <a:pt x="267" y="86"/>
                    <a:pt x="264" y="85"/>
                    <a:pt x="262" y="85"/>
                  </a:cubicBezTo>
                  <a:cubicBezTo>
                    <a:pt x="260" y="85"/>
                    <a:pt x="260" y="86"/>
                    <a:pt x="261" y="88"/>
                  </a:cubicBezTo>
                  <a:cubicBezTo>
                    <a:pt x="262" y="89"/>
                    <a:pt x="266" y="90"/>
                    <a:pt x="263" y="92"/>
                  </a:cubicBezTo>
                  <a:cubicBezTo>
                    <a:pt x="261" y="93"/>
                    <a:pt x="262" y="91"/>
                    <a:pt x="261" y="91"/>
                  </a:cubicBezTo>
                  <a:cubicBezTo>
                    <a:pt x="260" y="90"/>
                    <a:pt x="260" y="90"/>
                    <a:pt x="258" y="90"/>
                  </a:cubicBezTo>
                  <a:cubicBezTo>
                    <a:pt x="256" y="90"/>
                    <a:pt x="255" y="92"/>
                    <a:pt x="257" y="93"/>
                  </a:cubicBezTo>
                  <a:cubicBezTo>
                    <a:pt x="259" y="95"/>
                    <a:pt x="261" y="95"/>
                    <a:pt x="263" y="94"/>
                  </a:cubicBezTo>
                  <a:cubicBezTo>
                    <a:pt x="265" y="94"/>
                    <a:pt x="266" y="93"/>
                    <a:pt x="267" y="93"/>
                  </a:cubicBezTo>
                  <a:cubicBezTo>
                    <a:pt x="268" y="93"/>
                    <a:pt x="269" y="93"/>
                    <a:pt x="270" y="93"/>
                  </a:cubicBezTo>
                  <a:cubicBezTo>
                    <a:pt x="273" y="92"/>
                    <a:pt x="271" y="89"/>
                    <a:pt x="271" y="87"/>
                  </a:cubicBezTo>
                  <a:cubicBezTo>
                    <a:pt x="270" y="87"/>
                    <a:pt x="270" y="87"/>
                    <a:pt x="269" y="87"/>
                  </a:cubicBezTo>
                  <a:close/>
                  <a:moveTo>
                    <a:pt x="264" y="84"/>
                  </a:moveTo>
                  <a:cubicBezTo>
                    <a:pt x="264" y="84"/>
                    <a:pt x="267" y="85"/>
                    <a:pt x="268" y="85"/>
                  </a:cubicBezTo>
                  <a:cubicBezTo>
                    <a:pt x="269" y="85"/>
                    <a:pt x="268" y="83"/>
                    <a:pt x="268" y="82"/>
                  </a:cubicBezTo>
                  <a:cubicBezTo>
                    <a:pt x="268" y="82"/>
                    <a:pt x="268" y="80"/>
                    <a:pt x="268" y="80"/>
                  </a:cubicBezTo>
                  <a:cubicBezTo>
                    <a:pt x="267" y="80"/>
                    <a:pt x="266" y="82"/>
                    <a:pt x="266" y="82"/>
                  </a:cubicBezTo>
                  <a:cubicBezTo>
                    <a:pt x="265" y="81"/>
                    <a:pt x="265" y="81"/>
                    <a:pt x="264" y="80"/>
                  </a:cubicBezTo>
                  <a:cubicBezTo>
                    <a:pt x="264" y="80"/>
                    <a:pt x="264" y="80"/>
                    <a:pt x="264" y="80"/>
                  </a:cubicBezTo>
                  <a:cubicBezTo>
                    <a:pt x="263" y="80"/>
                    <a:pt x="263" y="80"/>
                    <a:pt x="262" y="81"/>
                  </a:cubicBezTo>
                  <a:cubicBezTo>
                    <a:pt x="262" y="83"/>
                    <a:pt x="262" y="84"/>
                    <a:pt x="264" y="84"/>
                  </a:cubicBezTo>
                  <a:close/>
                  <a:moveTo>
                    <a:pt x="271" y="83"/>
                  </a:moveTo>
                  <a:cubicBezTo>
                    <a:pt x="269" y="87"/>
                    <a:pt x="275" y="86"/>
                    <a:pt x="276" y="82"/>
                  </a:cubicBezTo>
                  <a:cubicBezTo>
                    <a:pt x="277" y="78"/>
                    <a:pt x="273" y="78"/>
                    <a:pt x="272" y="75"/>
                  </a:cubicBezTo>
                  <a:cubicBezTo>
                    <a:pt x="272" y="75"/>
                    <a:pt x="271" y="76"/>
                    <a:pt x="271" y="76"/>
                  </a:cubicBezTo>
                  <a:cubicBezTo>
                    <a:pt x="270" y="76"/>
                    <a:pt x="268" y="75"/>
                    <a:pt x="269" y="78"/>
                  </a:cubicBezTo>
                  <a:cubicBezTo>
                    <a:pt x="271" y="79"/>
                    <a:pt x="272" y="80"/>
                    <a:pt x="271" y="83"/>
                  </a:cubicBezTo>
                  <a:close/>
                  <a:moveTo>
                    <a:pt x="278" y="80"/>
                  </a:moveTo>
                  <a:cubicBezTo>
                    <a:pt x="282" y="82"/>
                    <a:pt x="284" y="78"/>
                    <a:pt x="285" y="74"/>
                  </a:cubicBezTo>
                  <a:cubicBezTo>
                    <a:pt x="285" y="73"/>
                    <a:pt x="286" y="72"/>
                    <a:pt x="287" y="71"/>
                  </a:cubicBezTo>
                  <a:cubicBezTo>
                    <a:pt x="288" y="71"/>
                    <a:pt x="289" y="69"/>
                    <a:pt x="288" y="68"/>
                  </a:cubicBezTo>
                  <a:cubicBezTo>
                    <a:pt x="286" y="71"/>
                    <a:pt x="287" y="67"/>
                    <a:pt x="287" y="66"/>
                  </a:cubicBezTo>
                  <a:cubicBezTo>
                    <a:pt x="285" y="63"/>
                    <a:pt x="284" y="69"/>
                    <a:pt x="283" y="69"/>
                  </a:cubicBezTo>
                  <a:cubicBezTo>
                    <a:pt x="283" y="69"/>
                    <a:pt x="282" y="67"/>
                    <a:pt x="281" y="67"/>
                  </a:cubicBezTo>
                  <a:cubicBezTo>
                    <a:pt x="281" y="66"/>
                    <a:pt x="281" y="66"/>
                    <a:pt x="281" y="65"/>
                  </a:cubicBezTo>
                  <a:cubicBezTo>
                    <a:pt x="280" y="65"/>
                    <a:pt x="280" y="65"/>
                    <a:pt x="280" y="65"/>
                  </a:cubicBezTo>
                  <a:cubicBezTo>
                    <a:pt x="279" y="64"/>
                    <a:pt x="280" y="64"/>
                    <a:pt x="279" y="64"/>
                  </a:cubicBezTo>
                  <a:cubicBezTo>
                    <a:pt x="279" y="64"/>
                    <a:pt x="277" y="65"/>
                    <a:pt x="277" y="65"/>
                  </a:cubicBezTo>
                  <a:cubicBezTo>
                    <a:pt x="277" y="66"/>
                    <a:pt x="278" y="66"/>
                    <a:pt x="278" y="67"/>
                  </a:cubicBezTo>
                  <a:cubicBezTo>
                    <a:pt x="277" y="68"/>
                    <a:pt x="276" y="67"/>
                    <a:pt x="275" y="67"/>
                  </a:cubicBezTo>
                  <a:cubicBezTo>
                    <a:pt x="273" y="67"/>
                    <a:pt x="273" y="68"/>
                    <a:pt x="273" y="69"/>
                  </a:cubicBezTo>
                  <a:cubicBezTo>
                    <a:pt x="273" y="70"/>
                    <a:pt x="275" y="70"/>
                    <a:pt x="274" y="71"/>
                  </a:cubicBezTo>
                  <a:cubicBezTo>
                    <a:pt x="273" y="72"/>
                    <a:pt x="272" y="71"/>
                    <a:pt x="271" y="72"/>
                  </a:cubicBezTo>
                  <a:cubicBezTo>
                    <a:pt x="270" y="72"/>
                    <a:pt x="272" y="74"/>
                    <a:pt x="272" y="74"/>
                  </a:cubicBezTo>
                  <a:cubicBezTo>
                    <a:pt x="274" y="76"/>
                    <a:pt x="276" y="77"/>
                    <a:pt x="277" y="79"/>
                  </a:cubicBezTo>
                  <a:cubicBezTo>
                    <a:pt x="277" y="80"/>
                    <a:pt x="277" y="80"/>
                    <a:pt x="278" y="80"/>
                  </a:cubicBezTo>
                  <a:close/>
                  <a:moveTo>
                    <a:pt x="291" y="73"/>
                  </a:moveTo>
                  <a:cubicBezTo>
                    <a:pt x="291" y="73"/>
                    <a:pt x="293" y="68"/>
                    <a:pt x="290" y="69"/>
                  </a:cubicBezTo>
                  <a:cubicBezTo>
                    <a:pt x="290" y="69"/>
                    <a:pt x="289" y="71"/>
                    <a:pt x="289" y="71"/>
                  </a:cubicBezTo>
                  <a:cubicBezTo>
                    <a:pt x="288" y="72"/>
                    <a:pt x="287" y="72"/>
                    <a:pt x="286" y="73"/>
                  </a:cubicBezTo>
                  <a:cubicBezTo>
                    <a:pt x="286" y="74"/>
                    <a:pt x="285" y="77"/>
                    <a:pt x="287" y="78"/>
                  </a:cubicBezTo>
                  <a:cubicBezTo>
                    <a:pt x="288" y="78"/>
                    <a:pt x="289" y="76"/>
                    <a:pt x="290" y="75"/>
                  </a:cubicBezTo>
                  <a:cubicBezTo>
                    <a:pt x="290" y="74"/>
                    <a:pt x="291" y="74"/>
                    <a:pt x="291" y="73"/>
                  </a:cubicBezTo>
                  <a:close/>
                  <a:moveTo>
                    <a:pt x="271" y="68"/>
                  </a:moveTo>
                  <a:cubicBezTo>
                    <a:pt x="271" y="66"/>
                    <a:pt x="275" y="66"/>
                    <a:pt x="275" y="64"/>
                  </a:cubicBezTo>
                  <a:cubicBezTo>
                    <a:pt x="274" y="61"/>
                    <a:pt x="272" y="64"/>
                    <a:pt x="271" y="64"/>
                  </a:cubicBezTo>
                  <a:cubicBezTo>
                    <a:pt x="270" y="62"/>
                    <a:pt x="270" y="63"/>
                    <a:pt x="269" y="64"/>
                  </a:cubicBezTo>
                  <a:cubicBezTo>
                    <a:pt x="268" y="66"/>
                    <a:pt x="268" y="67"/>
                    <a:pt x="270" y="69"/>
                  </a:cubicBezTo>
                  <a:cubicBezTo>
                    <a:pt x="271" y="69"/>
                    <a:pt x="271" y="68"/>
                    <a:pt x="271" y="68"/>
                  </a:cubicBezTo>
                  <a:close/>
                  <a:moveTo>
                    <a:pt x="276" y="60"/>
                  </a:moveTo>
                  <a:cubicBezTo>
                    <a:pt x="276" y="61"/>
                    <a:pt x="277" y="62"/>
                    <a:pt x="278" y="62"/>
                  </a:cubicBezTo>
                  <a:cubicBezTo>
                    <a:pt x="279" y="62"/>
                    <a:pt x="279" y="61"/>
                    <a:pt x="280" y="60"/>
                  </a:cubicBezTo>
                  <a:cubicBezTo>
                    <a:pt x="280" y="59"/>
                    <a:pt x="280" y="59"/>
                    <a:pt x="280" y="57"/>
                  </a:cubicBezTo>
                  <a:cubicBezTo>
                    <a:pt x="280" y="57"/>
                    <a:pt x="280" y="57"/>
                    <a:pt x="279" y="56"/>
                  </a:cubicBezTo>
                  <a:cubicBezTo>
                    <a:pt x="279" y="56"/>
                    <a:pt x="280" y="55"/>
                    <a:pt x="279" y="54"/>
                  </a:cubicBezTo>
                  <a:cubicBezTo>
                    <a:pt x="277" y="54"/>
                    <a:pt x="278" y="55"/>
                    <a:pt x="278" y="56"/>
                  </a:cubicBezTo>
                  <a:cubicBezTo>
                    <a:pt x="278" y="57"/>
                    <a:pt x="277" y="58"/>
                    <a:pt x="277" y="59"/>
                  </a:cubicBezTo>
                  <a:cubicBezTo>
                    <a:pt x="276" y="60"/>
                    <a:pt x="276" y="60"/>
                    <a:pt x="276" y="60"/>
                  </a:cubicBezTo>
                  <a:close/>
                  <a:moveTo>
                    <a:pt x="282" y="60"/>
                  </a:moveTo>
                  <a:cubicBezTo>
                    <a:pt x="282" y="62"/>
                    <a:pt x="282" y="62"/>
                    <a:pt x="283" y="63"/>
                  </a:cubicBezTo>
                  <a:cubicBezTo>
                    <a:pt x="284" y="63"/>
                    <a:pt x="286" y="64"/>
                    <a:pt x="286" y="63"/>
                  </a:cubicBezTo>
                  <a:cubicBezTo>
                    <a:pt x="288" y="62"/>
                    <a:pt x="284" y="58"/>
                    <a:pt x="282" y="60"/>
                  </a:cubicBezTo>
                  <a:cubicBezTo>
                    <a:pt x="282" y="61"/>
                    <a:pt x="283" y="59"/>
                    <a:pt x="282" y="60"/>
                  </a:cubicBezTo>
                  <a:close/>
                  <a:moveTo>
                    <a:pt x="294" y="65"/>
                  </a:moveTo>
                  <a:cubicBezTo>
                    <a:pt x="295" y="65"/>
                    <a:pt x="296" y="64"/>
                    <a:pt x="296" y="63"/>
                  </a:cubicBezTo>
                  <a:cubicBezTo>
                    <a:pt x="297" y="62"/>
                    <a:pt x="297" y="63"/>
                    <a:pt x="297" y="61"/>
                  </a:cubicBezTo>
                  <a:cubicBezTo>
                    <a:pt x="296" y="61"/>
                    <a:pt x="295" y="61"/>
                    <a:pt x="295" y="60"/>
                  </a:cubicBezTo>
                  <a:cubicBezTo>
                    <a:pt x="294" y="59"/>
                    <a:pt x="294" y="59"/>
                    <a:pt x="294" y="58"/>
                  </a:cubicBezTo>
                  <a:cubicBezTo>
                    <a:pt x="292" y="56"/>
                    <a:pt x="293" y="57"/>
                    <a:pt x="292" y="58"/>
                  </a:cubicBezTo>
                  <a:cubicBezTo>
                    <a:pt x="291" y="60"/>
                    <a:pt x="291" y="57"/>
                    <a:pt x="291" y="56"/>
                  </a:cubicBezTo>
                  <a:cubicBezTo>
                    <a:pt x="290" y="55"/>
                    <a:pt x="289" y="55"/>
                    <a:pt x="289" y="54"/>
                  </a:cubicBezTo>
                  <a:cubicBezTo>
                    <a:pt x="289" y="54"/>
                    <a:pt x="289" y="52"/>
                    <a:pt x="288" y="52"/>
                  </a:cubicBezTo>
                  <a:cubicBezTo>
                    <a:pt x="288" y="52"/>
                    <a:pt x="287" y="53"/>
                    <a:pt x="287" y="54"/>
                  </a:cubicBezTo>
                  <a:cubicBezTo>
                    <a:pt x="286" y="55"/>
                    <a:pt x="286" y="54"/>
                    <a:pt x="287" y="55"/>
                  </a:cubicBezTo>
                  <a:cubicBezTo>
                    <a:pt x="287" y="56"/>
                    <a:pt x="288" y="57"/>
                    <a:pt x="289" y="58"/>
                  </a:cubicBezTo>
                  <a:cubicBezTo>
                    <a:pt x="289" y="58"/>
                    <a:pt x="289" y="59"/>
                    <a:pt x="289" y="60"/>
                  </a:cubicBezTo>
                  <a:cubicBezTo>
                    <a:pt x="290" y="61"/>
                    <a:pt x="290" y="62"/>
                    <a:pt x="290" y="63"/>
                  </a:cubicBezTo>
                  <a:cubicBezTo>
                    <a:pt x="290" y="65"/>
                    <a:pt x="291" y="64"/>
                    <a:pt x="292" y="65"/>
                  </a:cubicBezTo>
                  <a:cubicBezTo>
                    <a:pt x="293" y="65"/>
                    <a:pt x="293" y="65"/>
                    <a:pt x="294" y="65"/>
                  </a:cubicBezTo>
                  <a:close/>
                  <a:moveTo>
                    <a:pt x="304" y="65"/>
                  </a:moveTo>
                  <a:cubicBezTo>
                    <a:pt x="305" y="65"/>
                    <a:pt x="305" y="63"/>
                    <a:pt x="306" y="63"/>
                  </a:cubicBezTo>
                  <a:cubicBezTo>
                    <a:pt x="307" y="62"/>
                    <a:pt x="307" y="63"/>
                    <a:pt x="307" y="64"/>
                  </a:cubicBezTo>
                  <a:cubicBezTo>
                    <a:pt x="307" y="64"/>
                    <a:pt x="307" y="65"/>
                    <a:pt x="307" y="65"/>
                  </a:cubicBezTo>
                  <a:cubicBezTo>
                    <a:pt x="308" y="66"/>
                    <a:pt x="308" y="65"/>
                    <a:pt x="309" y="65"/>
                  </a:cubicBezTo>
                  <a:cubicBezTo>
                    <a:pt x="310" y="64"/>
                    <a:pt x="309" y="66"/>
                    <a:pt x="310" y="64"/>
                  </a:cubicBezTo>
                  <a:cubicBezTo>
                    <a:pt x="310" y="64"/>
                    <a:pt x="310" y="63"/>
                    <a:pt x="310" y="62"/>
                  </a:cubicBezTo>
                  <a:cubicBezTo>
                    <a:pt x="310" y="61"/>
                    <a:pt x="311" y="60"/>
                    <a:pt x="311" y="58"/>
                  </a:cubicBezTo>
                  <a:cubicBezTo>
                    <a:pt x="311" y="57"/>
                    <a:pt x="310" y="57"/>
                    <a:pt x="310" y="55"/>
                  </a:cubicBezTo>
                  <a:cubicBezTo>
                    <a:pt x="308" y="54"/>
                    <a:pt x="307" y="56"/>
                    <a:pt x="305" y="57"/>
                  </a:cubicBezTo>
                  <a:cubicBezTo>
                    <a:pt x="305" y="57"/>
                    <a:pt x="304" y="58"/>
                    <a:pt x="303" y="59"/>
                  </a:cubicBezTo>
                  <a:cubicBezTo>
                    <a:pt x="303" y="60"/>
                    <a:pt x="303" y="62"/>
                    <a:pt x="303" y="63"/>
                  </a:cubicBezTo>
                  <a:cubicBezTo>
                    <a:pt x="303" y="64"/>
                    <a:pt x="304" y="65"/>
                    <a:pt x="304" y="65"/>
                  </a:cubicBezTo>
                  <a:close/>
                  <a:moveTo>
                    <a:pt x="306" y="75"/>
                  </a:moveTo>
                  <a:cubicBezTo>
                    <a:pt x="306" y="76"/>
                    <a:pt x="305" y="77"/>
                    <a:pt x="305" y="79"/>
                  </a:cubicBezTo>
                  <a:cubicBezTo>
                    <a:pt x="306" y="80"/>
                    <a:pt x="307" y="81"/>
                    <a:pt x="308" y="80"/>
                  </a:cubicBezTo>
                  <a:cubicBezTo>
                    <a:pt x="309" y="79"/>
                    <a:pt x="309" y="76"/>
                    <a:pt x="309" y="75"/>
                  </a:cubicBezTo>
                  <a:cubicBezTo>
                    <a:pt x="309" y="74"/>
                    <a:pt x="307" y="73"/>
                    <a:pt x="306" y="75"/>
                  </a:cubicBezTo>
                  <a:cubicBezTo>
                    <a:pt x="306" y="76"/>
                    <a:pt x="306" y="74"/>
                    <a:pt x="306" y="75"/>
                  </a:cubicBezTo>
                  <a:close/>
                  <a:moveTo>
                    <a:pt x="310" y="68"/>
                  </a:moveTo>
                  <a:cubicBezTo>
                    <a:pt x="310" y="69"/>
                    <a:pt x="310" y="73"/>
                    <a:pt x="313" y="72"/>
                  </a:cubicBezTo>
                  <a:cubicBezTo>
                    <a:pt x="314" y="72"/>
                    <a:pt x="314" y="71"/>
                    <a:pt x="315" y="70"/>
                  </a:cubicBezTo>
                  <a:cubicBezTo>
                    <a:pt x="315" y="70"/>
                    <a:pt x="316" y="69"/>
                    <a:pt x="316" y="68"/>
                  </a:cubicBezTo>
                  <a:cubicBezTo>
                    <a:pt x="316" y="68"/>
                    <a:pt x="314" y="68"/>
                    <a:pt x="313" y="68"/>
                  </a:cubicBezTo>
                  <a:cubicBezTo>
                    <a:pt x="312" y="67"/>
                    <a:pt x="312" y="66"/>
                    <a:pt x="310" y="68"/>
                  </a:cubicBezTo>
                  <a:cubicBezTo>
                    <a:pt x="310" y="68"/>
                    <a:pt x="311" y="67"/>
                    <a:pt x="310" y="68"/>
                  </a:cubicBezTo>
                  <a:close/>
                  <a:moveTo>
                    <a:pt x="353" y="52"/>
                  </a:moveTo>
                  <a:cubicBezTo>
                    <a:pt x="352" y="52"/>
                    <a:pt x="352" y="51"/>
                    <a:pt x="351" y="50"/>
                  </a:cubicBezTo>
                  <a:cubicBezTo>
                    <a:pt x="350" y="49"/>
                    <a:pt x="350" y="49"/>
                    <a:pt x="349" y="47"/>
                  </a:cubicBezTo>
                  <a:cubicBezTo>
                    <a:pt x="348" y="48"/>
                    <a:pt x="348" y="50"/>
                    <a:pt x="347" y="47"/>
                  </a:cubicBezTo>
                  <a:cubicBezTo>
                    <a:pt x="346" y="47"/>
                    <a:pt x="345" y="48"/>
                    <a:pt x="344" y="47"/>
                  </a:cubicBezTo>
                  <a:cubicBezTo>
                    <a:pt x="344" y="47"/>
                    <a:pt x="344" y="50"/>
                    <a:pt x="344" y="50"/>
                  </a:cubicBezTo>
                  <a:cubicBezTo>
                    <a:pt x="343" y="50"/>
                    <a:pt x="343" y="47"/>
                    <a:pt x="341" y="48"/>
                  </a:cubicBezTo>
                  <a:cubicBezTo>
                    <a:pt x="341" y="49"/>
                    <a:pt x="342" y="51"/>
                    <a:pt x="343" y="52"/>
                  </a:cubicBezTo>
                  <a:cubicBezTo>
                    <a:pt x="344" y="52"/>
                    <a:pt x="346" y="53"/>
                    <a:pt x="347" y="53"/>
                  </a:cubicBezTo>
                  <a:cubicBezTo>
                    <a:pt x="348" y="53"/>
                    <a:pt x="349" y="54"/>
                    <a:pt x="350" y="54"/>
                  </a:cubicBezTo>
                  <a:cubicBezTo>
                    <a:pt x="351" y="54"/>
                    <a:pt x="353" y="53"/>
                    <a:pt x="354" y="54"/>
                  </a:cubicBezTo>
                  <a:cubicBezTo>
                    <a:pt x="354" y="53"/>
                    <a:pt x="353" y="52"/>
                    <a:pt x="353" y="52"/>
                  </a:cubicBezTo>
                  <a:close/>
                  <a:moveTo>
                    <a:pt x="356" y="47"/>
                  </a:moveTo>
                  <a:cubicBezTo>
                    <a:pt x="355" y="49"/>
                    <a:pt x="355" y="54"/>
                    <a:pt x="358" y="52"/>
                  </a:cubicBezTo>
                  <a:cubicBezTo>
                    <a:pt x="359" y="52"/>
                    <a:pt x="360" y="51"/>
                    <a:pt x="360" y="50"/>
                  </a:cubicBezTo>
                  <a:cubicBezTo>
                    <a:pt x="361" y="49"/>
                    <a:pt x="360" y="50"/>
                    <a:pt x="359" y="49"/>
                  </a:cubicBezTo>
                  <a:cubicBezTo>
                    <a:pt x="359" y="50"/>
                    <a:pt x="364" y="46"/>
                    <a:pt x="364" y="45"/>
                  </a:cubicBezTo>
                  <a:cubicBezTo>
                    <a:pt x="366" y="43"/>
                    <a:pt x="366" y="41"/>
                    <a:pt x="365" y="39"/>
                  </a:cubicBezTo>
                  <a:cubicBezTo>
                    <a:pt x="364" y="37"/>
                    <a:pt x="363" y="37"/>
                    <a:pt x="361" y="38"/>
                  </a:cubicBezTo>
                  <a:cubicBezTo>
                    <a:pt x="360" y="38"/>
                    <a:pt x="361" y="39"/>
                    <a:pt x="360" y="40"/>
                  </a:cubicBezTo>
                  <a:cubicBezTo>
                    <a:pt x="359" y="41"/>
                    <a:pt x="358" y="41"/>
                    <a:pt x="358" y="39"/>
                  </a:cubicBezTo>
                  <a:cubicBezTo>
                    <a:pt x="357" y="39"/>
                    <a:pt x="357" y="40"/>
                    <a:pt x="356" y="40"/>
                  </a:cubicBezTo>
                  <a:cubicBezTo>
                    <a:pt x="356" y="40"/>
                    <a:pt x="356" y="39"/>
                    <a:pt x="356" y="39"/>
                  </a:cubicBezTo>
                  <a:cubicBezTo>
                    <a:pt x="355" y="39"/>
                    <a:pt x="355" y="39"/>
                    <a:pt x="354" y="40"/>
                  </a:cubicBezTo>
                  <a:cubicBezTo>
                    <a:pt x="354" y="40"/>
                    <a:pt x="353" y="42"/>
                    <a:pt x="352" y="42"/>
                  </a:cubicBezTo>
                  <a:cubicBezTo>
                    <a:pt x="352" y="44"/>
                    <a:pt x="353" y="43"/>
                    <a:pt x="353" y="44"/>
                  </a:cubicBezTo>
                  <a:cubicBezTo>
                    <a:pt x="353" y="46"/>
                    <a:pt x="350" y="45"/>
                    <a:pt x="352" y="47"/>
                  </a:cubicBezTo>
                  <a:cubicBezTo>
                    <a:pt x="354" y="50"/>
                    <a:pt x="356" y="47"/>
                    <a:pt x="356" y="44"/>
                  </a:cubicBezTo>
                  <a:cubicBezTo>
                    <a:pt x="357" y="45"/>
                    <a:pt x="356" y="47"/>
                    <a:pt x="356" y="47"/>
                  </a:cubicBezTo>
                  <a:close/>
                  <a:moveTo>
                    <a:pt x="367" y="35"/>
                  </a:moveTo>
                  <a:cubicBezTo>
                    <a:pt x="367" y="36"/>
                    <a:pt x="368" y="38"/>
                    <a:pt x="370" y="39"/>
                  </a:cubicBezTo>
                  <a:cubicBezTo>
                    <a:pt x="371" y="39"/>
                    <a:pt x="372" y="38"/>
                    <a:pt x="373" y="36"/>
                  </a:cubicBezTo>
                  <a:cubicBezTo>
                    <a:pt x="375" y="35"/>
                    <a:pt x="376" y="34"/>
                    <a:pt x="375" y="32"/>
                  </a:cubicBezTo>
                  <a:cubicBezTo>
                    <a:pt x="374" y="30"/>
                    <a:pt x="374" y="28"/>
                    <a:pt x="373" y="28"/>
                  </a:cubicBezTo>
                  <a:cubicBezTo>
                    <a:pt x="372" y="27"/>
                    <a:pt x="371" y="28"/>
                    <a:pt x="371" y="27"/>
                  </a:cubicBezTo>
                  <a:cubicBezTo>
                    <a:pt x="370" y="27"/>
                    <a:pt x="370" y="26"/>
                    <a:pt x="370" y="25"/>
                  </a:cubicBezTo>
                  <a:cubicBezTo>
                    <a:pt x="369" y="25"/>
                    <a:pt x="368" y="25"/>
                    <a:pt x="367" y="26"/>
                  </a:cubicBezTo>
                  <a:cubicBezTo>
                    <a:pt x="365" y="28"/>
                    <a:pt x="367" y="31"/>
                    <a:pt x="367" y="33"/>
                  </a:cubicBezTo>
                  <a:cubicBezTo>
                    <a:pt x="367" y="34"/>
                    <a:pt x="367" y="34"/>
                    <a:pt x="367" y="35"/>
                  </a:cubicBezTo>
                  <a:close/>
                  <a:moveTo>
                    <a:pt x="340" y="38"/>
                  </a:moveTo>
                  <a:cubicBezTo>
                    <a:pt x="341" y="40"/>
                    <a:pt x="341" y="40"/>
                    <a:pt x="342" y="40"/>
                  </a:cubicBezTo>
                  <a:cubicBezTo>
                    <a:pt x="342" y="40"/>
                    <a:pt x="343" y="40"/>
                    <a:pt x="343" y="40"/>
                  </a:cubicBezTo>
                  <a:cubicBezTo>
                    <a:pt x="343" y="40"/>
                    <a:pt x="343" y="39"/>
                    <a:pt x="344" y="39"/>
                  </a:cubicBezTo>
                  <a:cubicBezTo>
                    <a:pt x="345" y="38"/>
                    <a:pt x="344" y="39"/>
                    <a:pt x="345" y="39"/>
                  </a:cubicBezTo>
                  <a:cubicBezTo>
                    <a:pt x="347" y="39"/>
                    <a:pt x="346" y="39"/>
                    <a:pt x="347" y="37"/>
                  </a:cubicBezTo>
                  <a:cubicBezTo>
                    <a:pt x="348" y="34"/>
                    <a:pt x="348" y="38"/>
                    <a:pt x="349" y="38"/>
                  </a:cubicBezTo>
                  <a:cubicBezTo>
                    <a:pt x="349" y="39"/>
                    <a:pt x="352" y="37"/>
                    <a:pt x="353" y="36"/>
                  </a:cubicBezTo>
                  <a:cubicBezTo>
                    <a:pt x="354" y="35"/>
                    <a:pt x="355" y="35"/>
                    <a:pt x="356" y="33"/>
                  </a:cubicBezTo>
                  <a:cubicBezTo>
                    <a:pt x="356" y="32"/>
                    <a:pt x="357" y="32"/>
                    <a:pt x="357" y="31"/>
                  </a:cubicBezTo>
                  <a:cubicBezTo>
                    <a:pt x="357" y="31"/>
                    <a:pt x="357" y="30"/>
                    <a:pt x="356" y="30"/>
                  </a:cubicBezTo>
                  <a:cubicBezTo>
                    <a:pt x="357" y="29"/>
                    <a:pt x="358" y="29"/>
                    <a:pt x="359" y="29"/>
                  </a:cubicBezTo>
                  <a:cubicBezTo>
                    <a:pt x="359" y="28"/>
                    <a:pt x="360" y="27"/>
                    <a:pt x="360" y="27"/>
                  </a:cubicBezTo>
                  <a:cubicBezTo>
                    <a:pt x="360" y="26"/>
                    <a:pt x="360" y="26"/>
                    <a:pt x="361" y="25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62" y="25"/>
                    <a:pt x="362" y="23"/>
                    <a:pt x="363" y="23"/>
                  </a:cubicBezTo>
                  <a:cubicBezTo>
                    <a:pt x="363" y="22"/>
                    <a:pt x="364" y="23"/>
                    <a:pt x="363" y="21"/>
                  </a:cubicBezTo>
                  <a:cubicBezTo>
                    <a:pt x="363" y="21"/>
                    <a:pt x="362" y="19"/>
                    <a:pt x="362" y="19"/>
                  </a:cubicBezTo>
                  <a:cubicBezTo>
                    <a:pt x="361" y="19"/>
                    <a:pt x="360" y="19"/>
                    <a:pt x="360" y="20"/>
                  </a:cubicBezTo>
                  <a:cubicBezTo>
                    <a:pt x="360" y="20"/>
                    <a:pt x="360" y="21"/>
                    <a:pt x="360" y="21"/>
                  </a:cubicBezTo>
                  <a:cubicBezTo>
                    <a:pt x="360" y="23"/>
                    <a:pt x="359" y="22"/>
                    <a:pt x="358" y="22"/>
                  </a:cubicBezTo>
                  <a:cubicBezTo>
                    <a:pt x="357" y="21"/>
                    <a:pt x="355" y="21"/>
                    <a:pt x="355" y="22"/>
                  </a:cubicBezTo>
                  <a:cubicBezTo>
                    <a:pt x="353" y="25"/>
                    <a:pt x="357" y="24"/>
                    <a:pt x="356" y="26"/>
                  </a:cubicBezTo>
                  <a:cubicBezTo>
                    <a:pt x="356" y="26"/>
                    <a:pt x="353" y="29"/>
                    <a:pt x="353" y="29"/>
                  </a:cubicBezTo>
                  <a:cubicBezTo>
                    <a:pt x="352" y="30"/>
                    <a:pt x="352" y="26"/>
                    <a:pt x="351" y="25"/>
                  </a:cubicBezTo>
                  <a:cubicBezTo>
                    <a:pt x="350" y="25"/>
                    <a:pt x="349" y="24"/>
                    <a:pt x="349" y="25"/>
                  </a:cubicBezTo>
                  <a:cubicBezTo>
                    <a:pt x="348" y="26"/>
                    <a:pt x="349" y="27"/>
                    <a:pt x="349" y="28"/>
                  </a:cubicBezTo>
                  <a:cubicBezTo>
                    <a:pt x="350" y="29"/>
                    <a:pt x="350" y="30"/>
                    <a:pt x="350" y="31"/>
                  </a:cubicBezTo>
                  <a:cubicBezTo>
                    <a:pt x="349" y="32"/>
                    <a:pt x="348" y="31"/>
                    <a:pt x="348" y="31"/>
                  </a:cubicBezTo>
                  <a:cubicBezTo>
                    <a:pt x="346" y="31"/>
                    <a:pt x="346" y="32"/>
                    <a:pt x="346" y="30"/>
                  </a:cubicBezTo>
                  <a:cubicBezTo>
                    <a:pt x="346" y="30"/>
                    <a:pt x="347" y="26"/>
                    <a:pt x="345" y="27"/>
                  </a:cubicBezTo>
                  <a:cubicBezTo>
                    <a:pt x="344" y="27"/>
                    <a:pt x="345" y="29"/>
                    <a:pt x="344" y="29"/>
                  </a:cubicBezTo>
                  <a:cubicBezTo>
                    <a:pt x="343" y="30"/>
                    <a:pt x="343" y="28"/>
                    <a:pt x="343" y="28"/>
                  </a:cubicBezTo>
                  <a:cubicBezTo>
                    <a:pt x="342" y="28"/>
                    <a:pt x="342" y="31"/>
                    <a:pt x="342" y="32"/>
                  </a:cubicBezTo>
                  <a:cubicBezTo>
                    <a:pt x="341" y="32"/>
                    <a:pt x="340" y="29"/>
                    <a:pt x="339" y="30"/>
                  </a:cubicBezTo>
                  <a:cubicBezTo>
                    <a:pt x="338" y="30"/>
                    <a:pt x="339" y="32"/>
                    <a:pt x="337" y="31"/>
                  </a:cubicBezTo>
                  <a:cubicBezTo>
                    <a:pt x="337" y="31"/>
                    <a:pt x="333" y="29"/>
                    <a:pt x="334" y="31"/>
                  </a:cubicBezTo>
                  <a:cubicBezTo>
                    <a:pt x="334" y="32"/>
                    <a:pt x="335" y="32"/>
                    <a:pt x="335" y="32"/>
                  </a:cubicBezTo>
                  <a:cubicBezTo>
                    <a:pt x="335" y="33"/>
                    <a:pt x="335" y="33"/>
                    <a:pt x="335" y="34"/>
                  </a:cubicBezTo>
                  <a:cubicBezTo>
                    <a:pt x="336" y="33"/>
                    <a:pt x="338" y="32"/>
                    <a:pt x="340" y="33"/>
                  </a:cubicBezTo>
                  <a:cubicBezTo>
                    <a:pt x="341" y="34"/>
                    <a:pt x="340" y="34"/>
                    <a:pt x="339" y="36"/>
                  </a:cubicBezTo>
                  <a:cubicBezTo>
                    <a:pt x="338" y="37"/>
                    <a:pt x="337" y="39"/>
                    <a:pt x="337" y="40"/>
                  </a:cubicBezTo>
                  <a:cubicBezTo>
                    <a:pt x="338" y="43"/>
                    <a:pt x="340" y="38"/>
                    <a:pt x="340" y="37"/>
                  </a:cubicBezTo>
                  <a:cubicBezTo>
                    <a:pt x="340" y="38"/>
                    <a:pt x="340" y="38"/>
                    <a:pt x="340" y="38"/>
                  </a:cubicBezTo>
                  <a:close/>
                  <a:moveTo>
                    <a:pt x="375" y="11"/>
                  </a:moveTo>
                  <a:cubicBezTo>
                    <a:pt x="377" y="11"/>
                    <a:pt x="377" y="10"/>
                    <a:pt x="377" y="9"/>
                  </a:cubicBezTo>
                  <a:cubicBezTo>
                    <a:pt x="376" y="8"/>
                    <a:pt x="373" y="8"/>
                    <a:pt x="372" y="9"/>
                  </a:cubicBezTo>
                  <a:cubicBezTo>
                    <a:pt x="371" y="10"/>
                    <a:pt x="372" y="10"/>
                    <a:pt x="372" y="11"/>
                  </a:cubicBezTo>
                  <a:cubicBezTo>
                    <a:pt x="372" y="11"/>
                    <a:pt x="372" y="11"/>
                    <a:pt x="372" y="12"/>
                  </a:cubicBezTo>
                  <a:cubicBezTo>
                    <a:pt x="372" y="13"/>
                    <a:pt x="371" y="12"/>
                    <a:pt x="371" y="13"/>
                  </a:cubicBezTo>
                  <a:cubicBezTo>
                    <a:pt x="371" y="12"/>
                    <a:pt x="373" y="15"/>
                    <a:pt x="373" y="15"/>
                  </a:cubicBezTo>
                  <a:cubicBezTo>
                    <a:pt x="374" y="15"/>
                    <a:pt x="375" y="15"/>
                    <a:pt x="376" y="15"/>
                  </a:cubicBezTo>
                  <a:cubicBezTo>
                    <a:pt x="377" y="14"/>
                    <a:pt x="378" y="13"/>
                    <a:pt x="377" y="12"/>
                  </a:cubicBezTo>
                  <a:cubicBezTo>
                    <a:pt x="376" y="12"/>
                    <a:pt x="376" y="12"/>
                    <a:pt x="375" y="12"/>
                  </a:cubicBezTo>
                  <a:cubicBezTo>
                    <a:pt x="375" y="12"/>
                    <a:pt x="375" y="11"/>
                    <a:pt x="375" y="11"/>
                  </a:cubicBezTo>
                  <a:cubicBezTo>
                    <a:pt x="375" y="11"/>
                    <a:pt x="375" y="11"/>
                    <a:pt x="375" y="11"/>
                  </a:cubicBezTo>
                  <a:cubicBezTo>
                    <a:pt x="376" y="11"/>
                    <a:pt x="375" y="11"/>
                    <a:pt x="375" y="11"/>
                  </a:cubicBezTo>
                  <a:close/>
                  <a:moveTo>
                    <a:pt x="387" y="8"/>
                  </a:moveTo>
                  <a:cubicBezTo>
                    <a:pt x="387" y="8"/>
                    <a:pt x="387" y="8"/>
                    <a:pt x="388" y="8"/>
                  </a:cubicBezTo>
                  <a:cubicBezTo>
                    <a:pt x="388" y="8"/>
                    <a:pt x="389" y="6"/>
                    <a:pt x="389" y="6"/>
                  </a:cubicBezTo>
                  <a:cubicBezTo>
                    <a:pt x="389" y="5"/>
                    <a:pt x="388" y="4"/>
                    <a:pt x="388" y="4"/>
                  </a:cubicBezTo>
                  <a:cubicBezTo>
                    <a:pt x="388" y="3"/>
                    <a:pt x="385" y="5"/>
                    <a:pt x="384" y="6"/>
                  </a:cubicBezTo>
                  <a:cubicBezTo>
                    <a:pt x="384" y="7"/>
                    <a:pt x="386" y="7"/>
                    <a:pt x="387" y="8"/>
                  </a:cubicBezTo>
                  <a:cubicBezTo>
                    <a:pt x="387" y="8"/>
                    <a:pt x="386" y="7"/>
                    <a:pt x="387" y="8"/>
                  </a:cubicBezTo>
                  <a:close/>
                  <a:moveTo>
                    <a:pt x="403" y="10"/>
                  </a:moveTo>
                  <a:cubicBezTo>
                    <a:pt x="401" y="12"/>
                    <a:pt x="402" y="13"/>
                    <a:pt x="404" y="14"/>
                  </a:cubicBezTo>
                  <a:cubicBezTo>
                    <a:pt x="404" y="14"/>
                    <a:pt x="405" y="14"/>
                    <a:pt x="406" y="14"/>
                  </a:cubicBezTo>
                  <a:cubicBezTo>
                    <a:pt x="407" y="14"/>
                    <a:pt x="406" y="12"/>
                    <a:pt x="406" y="12"/>
                  </a:cubicBezTo>
                  <a:cubicBezTo>
                    <a:pt x="407" y="11"/>
                    <a:pt x="408" y="12"/>
                    <a:pt x="409" y="12"/>
                  </a:cubicBezTo>
                  <a:cubicBezTo>
                    <a:pt x="411" y="12"/>
                    <a:pt x="412" y="12"/>
                    <a:pt x="413" y="11"/>
                  </a:cubicBezTo>
                  <a:cubicBezTo>
                    <a:pt x="414" y="11"/>
                    <a:pt x="416" y="10"/>
                    <a:pt x="417" y="9"/>
                  </a:cubicBezTo>
                  <a:cubicBezTo>
                    <a:pt x="417" y="8"/>
                    <a:pt x="416" y="7"/>
                    <a:pt x="415" y="7"/>
                  </a:cubicBezTo>
                  <a:cubicBezTo>
                    <a:pt x="414" y="7"/>
                    <a:pt x="413" y="10"/>
                    <a:pt x="412" y="10"/>
                  </a:cubicBezTo>
                  <a:cubicBezTo>
                    <a:pt x="411" y="10"/>
                    <a:pt x="411" y="9"/>
                    <a:pt x="411" y="9"/>
                  </a:cubicBezTo>
                  <a:cubicBezTo>
                    <a:pt x="411" y="8"/>
                    <a:pt x="411" y="8"/>
                    <a:pt x="410" y="7"/>
                  </a:cubicBezTo>
                  <a:cubicBezTo>
                    <a:pt x="412" y="5"/>
                    <a:pt x="414" y="6"/>
                    <a:pt x="413" y="2"/>
                  </a:cubicBezTo>
                  <a:cubicBezTo>
                    <a:pt x="411" y="3"/>
                    <a:pt x="410" y="4"/>
                    <a:pt x="408" y="4"/>
                  </a:cubicBezTo>
                  <a:cubicBezTo>
                    <a:pt x="408" y="3"/>
                    <a:pt x="409" y="2"/>
                    <a:pt x="408" y="1"/>
                  </a:cubicBezTo>
                  <a:cubicBezTo>
                    <a:pt x="408" y="1"/>
                    <a:pt x="407" y="1"/>
                    <a:pt x="407" y="1"/>
                  </a:cubicBezTo>
                  <a:cubicBezTo>
                    <a:pt x="406" y="1"/>
                    <a:pt x="405" y="0"/>
                    <a:pt x="404" y="1"/>
                  </a:cubicBezTo>
                  <a:cubicBezTo>
                    <a:pt x="403" y="2"/>
                    <a:pt x="409" y="6"/>
                    <a:pt x="407" y="8"/>
                  </a:cubicBezTo>
                  <a:cubicBezTo>
                    <a:pt x="405" y="7"/>
                    <a:pt x="406" y="5"/>
                    <a:pt x="404" y="5"/>
                  </a:cubicBezTo>
                  <a:cubicBezTo>
                    <a:pt x="402" y="4"/>
                    <a:pt x="403" y="5"/>
                    <a:pt x="401" y="5"/>
                  </a:cubicBezTo>
                  <a:cubicBezTo>
                    <a:pt x="401" y="6"/>
                    <a:pt x="401" y="5"/>
                    <a:pt x="400" y="5"/>
                  </a:cubicBezTo>
                  <a:cubicBezTo>
                    <a:pt x="400" y="5"/>
                    <a:pt x="399" y="7"/>
                    <a:pt x="399" y="7"/>
                  </a:cubicBezTo>
                  <a:cubicBezTo>
                    <a:pt x="398" y="10"/>
                    <a:pt x="401" y="8"/>
                    <a:pt x="402" y="8"/>
                  </a:cubicBezTo>
                  <a:cubicBezTo>
                    <a:pt x="403" y="8"/>
                    <a:pt x="404" y="9"/>
                    <a:pt x="403" y="10"/>
                  </a:cubicBezTo>
                  <a:close/>
                  <a:moveTo>
                    <a:pt x="489" y="75"/>
                  </a:moveTo>
                  <a:cubicBezTo>
                    <a:pt x="487" y="75"/>
                    <a:pt x="488" y="77"/>
                    <a:pt x="487" y="78"/>
                  </a:cubicBezTo>
                  <a:cubicBezTo>
                    <a:pt x="487" y="79"/>
                    <a:pt x="485" y="81"/>
                    <a:pt x="486" y="82"/>
                  </a:cubicBezTo>
                  <a:cubicBezTo>
                    <a:pt x="487" y="82"/>
                    <a:pt x="490" y="80"/>
                    <a:pt x="491" y="79"/>
                  </a:cubicBezTo>
                  <a:cubicBezTo>
                    <a:pt x="492" y="79"/>
                    <a:pt x="492" y="79"/>
                    <a:pt x="491" y="78"/>
                  </a:cubicBezTo>
                  <a:cubicBezTo>
                    <a:pt x="491" y="78"/>
                    <a:pt x="491" y="78"/>
                    <a:pt x="491" y="77"/>
                  </a:cubicBezTo>
                  <a:cubicBezTo>
                    <a:pt x="490" y="76"/>
                    <a:pt x="490" y="76"/>
                    <a:pt x="490" y="75"/>
                  </a:cubicBezTo>
                  <a:cubicBezTo>
                    <a:pt x="490" y="75"/>
                    <a:pt x="490" y="75"/>
                    <a:pt x="489" y="75"/>
                  </a:cubicBezTo>
                  <a:close/>
                  <a:moveTo>
                    <a:pt x="7" y="543"/>
                  </a:moveTo>
                  <a:cubicBezTo>
                    <a:pt x="8" y="544"/>
                    <a:pt x="9" y="546"/>
                    <a:pt x="11" y="546"/>
                  </a:cubicBezTo>
                  <a:cubicBezTo>
                    <a:pt x="12" y="545"/>
                    <a:pt x="11" y="540"/>
                    <a:pt x="9" y="539"/>
                  </a:cubicBezTo>
                  <a:cubicBezTo>
                    <a:pt x="8" y="539"/>
                    <a:pt x="8" y="542"/>
                    <a:pt x="7" y="543"/>
                  </a:cubicBezTo>
                  <a:cubicBezTo>
                    <a:pt x="8" y="544"/>
                    <a:pt x="8" y="542"/>
                    <a:pt x="7" y="543"/>
                  </a:cubicBezTo>
                  <a:close/>
                  <a:moveTo>
                    <a:pt x="1" y="506"/>
                  </a:moveTo>
                  <a:cubicBezTo>
                    <a:pt x="2" y="508"/>
                    <a:pt x="6" y="517"/>
                    <a:pt x="8" y="514"/>
                  </a:cubicBezTo>
                  <a:cubicBezTo>
                    <a:pt x="9" y="512"/>
                    <a:pt x="7" y="510"/>
                    <a:pt x="6" y="509"/>
                  </a:cubicBezTo>
                  <a:cubicBezTo>
                    <a:pt x="5" y="507"/>
                    <a:pt x="3" y="506"/>
                    <a:pt x="1" y="506"/>
                  </a:cubicBezTo>
                  <a:cubicBezTo>
                    <a:pt x="2" y="508"/>
                    <a:pt x="3" y="506"/>
                    <a:pt x="1" y="506"/>
                  </a:cubicBezTo>
                  <a:close/>
                  <a:moveTo>
                    <a:pt x="22" y="444"/>
                  </a:moveTo>
                  <a:cubicBezTo>
                    <a:pt x="23" y="442"/>
                    <a:pt x="19" y="437"/>
                    <a:pt x="18" y="440"/>
                  </a:cubicBezTo>
                  <a:cubicBezTo>
                    <a:pt x="17" y="443"/>
                    <a:pt x="20" y="446"/>
                    <a:pt x="22" y="444"/>
                  </a:cubicBezTo>
                  <a:close/>
                  <a:moveTo>
                    <a:pt x="13" y="445"/>
                  </a:moveTo>
                  <a:cubicBezTo>
                    <a:pt x="13" y="446"/>
                    <a:pt x="13" y="449"/>
                    <a:pt x="15" y="448"/>
                  </a:cubicBezTo>
                  <a:cubicBezTo>
                    <a:pt x="16" y="448"/>
                    <a:pt x="16" y="447"/>
                    <a:pt x="16" y="447"/>
                  </a:cubicBezTo>
                  <a:cubicBezTo>
                    <a:pt x="16" y="445"/>
                    <a:pt x="15" y="445"/>
                    <a:pt x="13" y="445"/>
                  </a:cubicBezTo>
                  <a:cubicBezTo>
                    <a:pt x="13" y="446"/>
                    <a:pt x="15" y="445"/>
                    <a:pt x="13" y="445"/>
                  </a:cubicBezTo>
                  <a:close/>
                  <a:moveTo>
                    <a:pt x="62" y="404"/>
                  </a:moveTo>
                  <a:cubicBezTo>
                    <a:pt x="62" y="405"/>
                    <a:pt x="57" y="407"/>
                    <a:pt x="61" y="408"/>
                  </a:cubicBezTo>
                  <a:cubicBezTo>
                    <a:pt x="63" y="408"/>
                    <a:pt x="64" y="405"/>
                    <a:pt x="62" y="404"/>
                  </a:cubicBezTo>
                  <a:cubicBezTo>
                    <a:pt x="62" y="405"/>
                    <a:pt x="63" y="405"/>
                    <a:pt x="62" y="404"/>
                  </a:cubicBezTo>
                  <a:close/>
                  <a:moveTo>
                    <a:pt x="51" y="413"/>
                  </a:moveTo>
                  <a:cubicBezTo>
                    <a:pt x="51" y="413"/>
                    <a:pt x="50" y="412"/>
                    <a:pt x="49" y="412"/>
                  </a:cubicBezTo>
                  <a:cubicBezTo>
                    <a:pt x="48" y="413"/>
                    <a:pt x="49" y="415"/>
                    <a:pt x="50" y="415"/>
                  </a:cubicBezTo>
                  <a:cubicBezTo>
                    <a:pt x="51" y="416"/>
                    <a:pt x="53" y="416"/>
                    <a:pt x="54" y="415"/>
                  </a:cubicBezTo>
                  <a:cubicBezTo>
                    <a:pt x="54" y="413"/>
                    <a:pt x="54" y="411"/>
                    <a:pt x="53" y="410"/>
                  </a:cubicBezTo>
                  <a:cubicBezTo>
                    <a:pt x="52" y="410"/>
                    <a:pt x="52" y="413"/>
                    <a:pt x="51" y="41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1A6C22D-6768-C524-AABA-432BE2EA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5" y="5329238"/>
              <a:ext cx="133350" cy="144462"/>
            </a:xfrm>
            <a:custGeom>
              <a:avLst/>
              <a:gdLst>
                <a:gd name="T0" fmla="*/ 32 w 35"/>
                <a:gd name="T1" fmla="*/ 24 h 38"/>
                <a:gd name="T2" fmla="*/ 32 w 35"/>
                <a:gd name="T3" fmla="*/ 22 h 38"/>
                <a:gd name="T4" fmla="*/ 33 w 35"/>
                <a:gd name="T5" fmla="*/ 21 h 38"/>
                <a:gd name="T6" fmla="*/ 34 w 35"/>
                <a:gd name="T7" fmla="*/ 18 h 38"/>
                <a:gd name="T8" fmla="*/ 31 w 35"/>
                <a:gd name="T9" fmla="*/ 16 h 38"/>
                <a:gd name="T10" fmla="*/ 27 w 35"/>
                <a:gd name="T11" fmla="*/ 14 h 38"/>
                <a:gd name="T12" fmla="*/ 27 w 35"/>
                <a:gd name="T13" fmla="*/ 13 h 38"/>
                <a:gd name="T14" fmla="*/ 26 w 35"/>
                <a:gd name="T15" fmla="*/ 11 h 38"/>
                <a:gd name="T16" fmla="*/ 24 w 35"/>
                <a:gd name="T17" fmla="*/ 9 h 38"/>
                <a:gd name="T18" fmla="*/ 20 w 35"/>
                <a:gd name="T19" fmla="*/ 5 h 38"/>
                <a:gd name="T20" fmla="*/ 18 w 35"/>
                <a:gd name="T21" fmla="*/ 4 h 38"/>
                <a:gd name="T22" fmla="*/ 16 w 35"/>
                <a:gd name="T23" fmla="*/ 2 h 38"/>
                <a:gd name="T24" fmla="*/ 12 w 35"/>
                <a:gd name="T25" fmla="*/ 2 h 38"/>
                <a:gd name="T26" fmla="*/ 13 w 35"/>
                <a:gd name="T27" fmla="*/ 5 h 38"/>
                <a:gd name="T28" fmla="*/ 9 w 35"/>
                <a:gd name="T29" fmla="*/ 9 h 38"/>
                <a:gd name="T30" fmla="*/ 9 w 35"/>
                <a:gd name="T31" fmla="*/ 11 h 38"/>
                <a:gd name="T32" fmla="*/ 5 w 35"/>
                <a:gd name="T33" fmla="*/ 12 h 38"/>
                <a:gd name="T34" fmla="*/ 4 w 35"/>
                <a:gd name="T35" fmla="*/ 14 h 38"/>
                <a:gd name="T36" fmla="*/ 1 w 35"/>
                <a:gd name="T37" fmla="*/ 14 h 38"/>
                <a:gd name="T38" fmla="*/ 2 w 35"/>
                <a:gd name="T39" fmla="*/ 16 h 38"/>
                <a:gd name="T40" fmla="*/ 1 w 35"/>
                <a:gd name="T41" fmla="*/ 19 h 38"/>
                <a:gd name="T42" fmla="*/ 4 w 35"/>
                <a:gd name="T43" fmla="*/ 25 h 38"/>
                <a:gd name="T44" fmla="*/ 7 w 35"/>
                <a:gd name="T45" fmla="*/ 27 h 38"/>
                <a:gd name="T46" fmla="*/ 11 w 35"/>
                <a:gd name="T47" fmla="*/ 38 h 38"/>
                <a:gd name="T48" fmla="*/ 15 w 35"/>
                <a:gd name="T49" fmla="*/ 34 h 38"/>
                <a:gd name="T50" fmla="*/ 20 w 35"/>
                <a:gd name="T51" fmla="*/ 30 h 38"/>
                <a:gd name="T52" fmla="*/ 23 w 35"/>
                <a:gd name="T53" fmla="*/ 30 h 38"/>
                <a:gd name="T54" fmla="*/ 25 w 35"/>
                <a:gd name="T55" fmla="*/ 31 h 38"/>
                <a:gd name="T56" fmla="*/ 27 w 35"/>
                <a:gd name="T57" fmla="*/ 29 h 38"/>
                <a:gd name="T58" fmla="*/ 31 w 35"/>
                <a:gd name="T59" fmla="*/ 28 h 38"/>
                <a:gd name="T60" fmla="*/ 30 w 35"/>
                <a:gd name="T61" fmla="*/ 25 h 38"/>
                <a:gd name="T62" fmla="*/ 32 w 35"/>
                <a:gd name="T6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38">
                  <a:moveTo>
                    <a:pt x="32" y="24"/>
                  </a:moveTo>
                  <a:cubicBezTo>
                    <a:pt x="32" y="23"/>
                    <a:pt x="32" y="23"/>
                    <a:pt x="32" y="22"/>
                  </a:cubicBezTo>
                  <a:cubicBezTo>
                    <a:pt x="32" y="21"/>
                    <a:pt x="33" y="21"/>
                    <a:pt x="33" y="21"/>
                  </a:cubicBezTo>
                  <a:cubicBezTo>
                    <a:pt x="34" y="20"/>
                    <a:pt x="34" y="18"/>
                    <a:pt x="34" y="18"/>
                  </a:cubicBezTo>
                  <a:cubicBezTo>
                    <a:pt x="35" y="16"/>
                    <a:pt x="33" y="16"/>
                    <a:pt x="31" y="16"/>
                  </a:cubicBezTo>
                  <a:cubicBezTo>
                    <a:pt x="31" y="14"/>
                    <a:pt x="28" y="16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2"/>
                    <a:pt x="27" y="12"/>
                    <a:pt x="26" y="11"/>
                  </a:cubicBezTo>
                  <a:cubicBezTo>
                    <a:pt x="25" y="11"/>
                    <a:pt x="25" y="10"/>
                    <a:pt x="24" y="9"/>
                  </a:cubicBezTo>
                  <a:cubicBezTo>
                    <a:pt x="23" y="8"/>
                    <a:pt x="22" y="6"/>
                    <a:pt x="20" y="5"/>
                  </a:cubicBezTo>
                  <a:cubicBezTo>
                    <a:pt x="19" y="5"/>
                    <a:pt x="19" y="5"/>
                    <a:pt x="18" y="4"/>
                  </a:cubicBezTo>
                  <a:cubicBezTo>
                    <a:pt x="16" y="4"/>
                    <a:pt x="17" y="4"/>
                    <a:pt x="16" y="2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0" y="4"/>
                    <a:pt x="13" y="4"/>
                    <a:pt x="13" y="5"/>
                  </a:cubicBezTo>
                  <a:cubicBezTo>
                    <a:pt x="13" y="8"/>
                    <a:pt x="10" y="7"/>
                    <a:pt x="9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8" y="13"/>
                    <a:pt x="6" y="13"/>
                    <a:pt x="5" y="12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3" y="20"/>
                    <a:pt x="3" y="23"/>
                    <a:pt x="4" y="25"/>
                  </a:cubicBezTo>
                  <a:cubicBezTo>
                    <a:pt x="5" y="26"/>
                    <a:pt x="6" y="26"/>
                    <a:pt x="7" y="27"/>
                  </a:cubicBezTo>
                  <a:cubicBezTo>
                    <a:pt x="10" y="28"/>
                    <a:pt x="12" y="35"/>
                    <a:pt x="11" y="38"/>
                  </a:cubicBezTo>
                  <a:cubicBezTo>
                    <a:pt x="14" y="38"/>
                    <a:pt x="14" y="37"/>
                    <a:pt x="15" y="34"/>
                  </a:cubicBezTo>
                  <a:cubicBezTo>
                    <a:pt x="15" y="32"/>
                    <a:pt x="18" y="31"/>
                    <a:pt x="20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6" y="31"/>
                    <a:pt x="26" y="29"/>
                    <a:pt x="27" y="29"/>
                  </a:cubicBezTo>
                  <a:cubicBezTo>
                    <a:pt x="28" y="28"/>
                    <a:pt x="30" y="28"/>
                    <a:pt x="31" y="28"/>
                  </a:cubicBezTo>
                  <a:cubicBezTo>
                    <a:pt x="30" y="27"/>
                    <a:pt x="30" y="26"/>
                    <a:pt x="30" y="25"/>
                  </a:cubicBezTo>
                  <a:cubicBezTo>
                    <a:pt x="30" y="24"/>
                    <a:pt x="32" y="25"/>
                    <a:pt x="32" y="2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EEC1BB9-51E1-2110-B01E-9B55FEF1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2752725"/>
              <a:ext cx="3175" cy="11112"/>
            </a:xfrm>
            <a:custGeom>
              <a:avLst/>
              <a:gdLst>
                <a:gd name="T0" fmla="*/ 0 w 2"/>
                <a:gd name="T1" fmla="*/ 3 h 7"/>
                <a:gd name="T2" fmla="*/ 2 w 2"/>
                <a:gd name="T3" fmla="*/ 7 h 7"/>
                <a:gd name="T4" fmla="*/ 2 w 2"/>
                <a:gd name="T5" fmla="*/ 5 h 7"/>
                <a:gd name="T6" fmla="*/ 0 w 2"/>
                <a:gd name="T7" fmla="*/ 0 h 7"/>
                <a:gd name="T8" fmla="*/ 0 w 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2878D7-5C88-3526-1643-4650F314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2703513"/>
              <a:ext cx="3175" cy="7937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5 h 5"/>
                <a:gd name="T4" fmla="*/ 2 w 2"/>
                <a:gd name="T5" fmla="*/ 2 h 5"/>
                <a:gd name="T6" fmla="*/ 2 w 2"/>
                <a:gd name="T7" fmla="*/ 0 h 5"/>
                <a:gd name="T8" fmla="*/ 0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C71A372-5B1F-37DA-700D-B19BD8808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4475" y="2197100"/>
              <a:ext cx="852488" cy="566737"/>
            </a:xfrm>
            <a:custGeom>
              <a:avLst/>
              <a:gdLst>
                <a:gd name="T0" fmla="*/ 222 w 224"/>
                <a:gd name="T1" fmla="*/ 54 h 149"/>
                <a:gd name="T2" fmla="*/ 220 w 224"/>
                <a:gd name="T3" fmla="*/ 43 h 149"/>
                <a:gd name="T4" fmla="*/ 205 w 224"/>
                <a:gd name="T5" fmla="*/ 38 h 149"/>
                <a:gd name="T6" fmla="*/ 194 w 224"/>
                <a:gd name="T7" fmla="*/ 32 h 149"/>
                <a:gd name="T8" fmla="*/ 188 w 224"/>
                <a:gd name="T9" fmla="*/ 16 h 149"/>
                <a:gd name="T10" fmla="*/ 182 w 224"/>
                <a:gd name="T11" fmla="*/ 12 h 149"/>
                <a:gd name="T12" fmla="*/ 169 w 224"/>
                <a:gd name="T13" fmla="*/ 5 h 149"/>
                <a:gd name="T14" fmla="*/ 160 w 224"/>
                <a:gd name="T15" fmla="*/ 2 h 149"/>
                <a:gd name="T16" fmla="*/ 157 w 224"/>
                <a:gd name="T17" fmla="*/ 21 h 149"/>
                <a:gd name="T18" fmla="*/ 140 w 224"/>
                <a:gd name="T19" fmla="*/ 27 h 149"/>
                <a:gd name="T20" fmla="*/ 129 w 224"/>
                <a:gd name="T21" fmla="*/ 37 h 149"/>
                <a:gd name="T22" fmla="*/ 118 w 224"/>
                <a:gd name="T23" fmla="*/ 22 h 149"/>
                <a:gd name="T24" fmla="*/ 107 w 224"/>
                <a:gd name="T25" fmla="*/ 24 h 149"/>
                <a:gd name="T26" fmla="*/ 93 w 224"/>
                <a:gd name="T27" fmla="*/ 32 h 149"/>
                <a:gd name="T28" fmla="*/ 82 w 224"/>
                <a:gd name="T29" fmla="*/ 27 h 149"/>
                <a:gd name="T30" fmla="*/ 82 w 224"/>
                <a:gd name="T31" fmla="*/ 49 h 149"/>
                <a:gd name="T32" fmla="*/ 72 w 224"/>
                <a:gd name="T33" fmla="*/ 59 h 149"/>
                <a:gd name="T34" fmla="*/ 61 w 224"/>
                <a:gd name="T35" fmla="*/ 49 h 149"/>
                <a:gd name="T36" fmla="*/ 65 w 224"/>
                <a:gd name="T37" fmla="*/ 31 h 149"/>
                <a:gd name="T38" fmla="*/ 60 w 224"/>
                <a:gd name="T39" fmla="*/ 24 h 149"/>
                <a:gd name="T40" fmla="*/ 50 w 224"/>
                <a:gd name="T41" fmla="*/ 16 h 149"/>
                <a:gd name="T42" fmla="*/ 33 w 224"/>
                <a:gd name="T43" fmla="*/ 6 h 149"/>
                <a:gd name="T44" fmla="*/ 36 w 224"/>
                <a:gd name="T45" fmla="*/ 11 h 149"/>
                <a:gd name="T46" fmla="*/ 40 w 224"/>
                <a:gd name="T47" fmla="*/ 18 h 149"/>
                <a:gd name="T48" fmla="*/ 42 w 224"/>
                <a:gd name="T49" fmla="*/ 31 h 149"/>
                <a:gd name="T50" fmla="*/ 33 w 224"/>
                <a:gd name="T51" fmla="*/ 26 h 149"/>
                <a:gd name="T52" fmla="*/ 19 w 224"/>
                <a:gd name="T53" fmla="*/ 22 h 149"/>
                <a:gd name="T54" fmla="*/ 22 w 224"/>
                <a:gd name="T55" fmla="*/ 39 h 149"/>
                <a:gd name="T56" fmla="*/ 19 w 224"/>
                <a:gd name="T57" fmla="*/ 45 h 149"/>
                <a:gd name="T58" fmla="*/ 11 w 224"/>
                <a:gd name="T59" fmla="*/ 52 h 149"/>
                <a:gd name="T60" fmla="*/ 33 w 224"/>
                <a:gd name="T61" fmla="*/ 49 h 149"/>
                <a:gd name="T62" fmla="*/ 40 w 224"/>
                <a:gd name="T63" fmla="*/ 45 h 149"/>
                <a:gd name="T64" fmla="*/ 49 w 224"/>
                <a:gd name="T65" fmla="*/ 52 h 149"/>
                <a:gd name="T66" fmla="*/ 41 w 224"/>
                <a:gd name="T67" fmla="*/ 66 h 149"/>
                <a:gd name="T68" fmla="*/ 38 w 224"/>
                <a:gd name="T69" fmla="*/ 74 h 149"/>
                <a:gd name="T70" fmla="*/ 30 w 224"/>
                <a:gd name="T71" fmla="*/ 74 h 149"/>
                <a:gd name="T72" fmla="*/ 24 w 224"/>
                <a:gd name="T73" fmla="*/ 77 h 149"/>
                <a:gd name="T74" fmla="*/ 16 w 224"/>
                <a:gd name="T75" fmla="*/ 86 h 149"/>
                <a:gd name="T76" fmla="*/ 38 w 224"/>
                <a:gd name="T77" fmla="*/ 85 h 149"/>
                <a:gd name="T78" fmla="*/ 43 w 224"/>
                <a:gd name="T79" fmla="*/ 93 h 149"/>
                <a:gd name="T80" fmla="*/ 56 w 224"/>
                <a:gd name="T81" fmla="*/ 93 h 149"/>
                <a:gd name="T82" fmla="*/ 54 w 224"/>
                <a:gd name="T83" fmla="*/ 96 h 149"/>
                <a:gd name="T84" fmla="*/ 57 w 224"/>
                <a:gd name="T85" fmla="*/ 105 h 149"/>
                <a:gd name="T86" fmla="*/ 49 w 224"/>
                <a:gd name="T87" fmla="*/ 114 h 149"/>
                <a:gd name="T88" fmla="*/ 38 w 224"/>
                <a:gd name="T89" fmla="*/ 120 h 149"/>
                <a:gd name="T90" fmla="*/ 41 w 224"/>
                <a:gd name="T91" fmla="*/ 129 h 149"/>
                <a:gd name="T92" fmla="*/ 76 w 224"/>
                <a:gd name="T93" fmla="*/ 132 h 149"/>
                <a:gd name="T94" fmla="*/ 86 w 224"/>
                <a:gd name="T95" fmla="*/ 134 h 149"/>
                <a:gd name="T96" fmla="*/ 111 w 224"/>
                <a:gd name="T97" fmla="*/ 148 h 149"/>
                <a:gd name="T98" fmla="*/ 138 w 224"/>
                <a:gd name="T99" fmla="*/ 137 h 149"/>
                <a:gd name="T100" fmla="*/ 144 w 224"/>
                <a:gd name="T101" fmla="*/ 131 h 149"/>
                <a:gd name="T102" fmla="*/ 156 w 224"/>
                <a:gd name="T103" fmla="*/ 126 h 149"/>
                <a:gd name="T104" fmla="*/ 171 w 224"/>
                <a:gd name="T105" fmla="*/ 118 h 149"/>
                <a:gd name="T106" fmla="*/ 189 w 224"/>
                <a:gd name="T107" fmla="*/ 104 h 149"/>
                <a:gd name="T108" fmla="*/ 195 w 224"/>
                <a:gd name="T109" fmla="*/ 103 h 149"/>
                <a:gd name="T110" fmla="*/ 209 w 224"/>
                <a:gd name="T111" fmla="*/ 87 h 149"/>
                <a:gd name="T112" fmla="*/ 207 w 224"/>
                <a:gd name="T113" fmla="*/ 78 h 149"/>
                <a:gd name="T114" fmla="*/ 216 w 224"/>
                <a:gd name="T115" fmla="*/ 67 h 149"/>
                <a:gd name="T116" fmla="*/ 224 w 224"/>
                <a:gd name="T117" fmla="*/ 6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49">
                  <a:moveTo>
                    <a:pt x="224" y="63"/>
                  </a:moveTo>
                  <a:cubicBezTo>
                    <a:pt x="224" y="62"/>
                    <a:pt x="224" y="62"/>
                    <a:pt x="224" y="62"/>
                  </a:cubicBezTo>
                  <a:cubicBezTo>
                    <a:pt x="224" y="61"/>
                    <a:pt x="224" y="60"/>
                    <a:pt x="224" y="58"/>
                  </a:cubicBezTo>
                  <a:cubicBezTo>
                    <a:pt x="223" y="59"/>
                    <a:pt x="222" y="61"/>
                    <a:pt x="222" y="62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1" y="59"/>
                    <a:pt x="221" y="58"/>
                    <a:pt x="221" y="58"/>
                  </a:cubicBezTo>
                  <a:cubicBezTo>
                    <a:pt x="219" y="58"/>
                    <a:pt x="216" y="58"/>
                    <a:pt x="214" y="59"/>
                  </a:cubicBezTo>
                  <a:cubicBezTo>
                    <a:pt x="213" y="59"/>
                    <a:pt x="213" y="58"/>
                    <a:pt x="213" y="58"/>
                  </a:cubicBezTo>
                  <a:cubicBezTo>
                    <a:pt x="216" y="58"/>
                    <a:pt x="220" y="58"/>
                    <a:pt x="222" y="54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19" y="52"/>
                    <a:pt x="216" y="54"/>
                    <a:pt x="213" y="55"/>
                  </a:cubicBezTo>
                  <a:cubicBezTo>
                    <a:pt x="214" y="54"/>
                    <a:pt x="216" y="53"/>
                    <a:pt x="217" y="53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19" y="46"/>
                    <a:pt x="220" y="44"/>
                    <a:pt x="220" y="43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5" y="42"/>
                    <a:pt x="215" y="41"/>
                    <a:pt x="215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4" y="40"/>
                    <a:pt x="203" y="42"/>
                    <a:pt x="201" y="44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2" y="42"/>
                    <a:pt x="204" y="40"/>
                    <a:pt x="204" y="38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5" y="36"/>
                    <a:pt x="203" y="36"/>
                    <a:pt x="203" y="34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0" y="33"/>
                    <a:pt x="197" y="34"/>
                    <a:pt x="195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33"/>
                    <a:pt x="194" y="34"/>
                    <a:pt x="193" y="34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6" y="29"/>
                    <a:pt x="198" y="26"/>
                    <a:pt x="197" y="23"/>
                  </a:cubicBezTo>
                  <a:cubicBezTo>
                    <a:pt x="196" y="22"/>
                    <a:pt x="196" y="21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1" y="21"/>
                    <a:pt x="189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87" y="19"/>
                    <a:pt x="186" y="19"/>
                    <a:pt x="186" y="1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9" y="15"/>
                    <a:pt x="190" y="14"/>
                    <a:pt x="190" y="13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91" y="9"/>
                    <a:pt x="195" y="6"/>
                    <a:pt x="196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89" y="5"/>
                    <a:pt x="188" y="6"/>
                    <a:pt x="188" y="8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5" y="11"/>
                    <a:pt x="184" y="11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4"/>
                    <a:pt x="182" y="15"/>
                    <a:pt x="181" y="17"/>
                  </a:cubicBezTo>
                  <a:cubicBezTo>
                    <a:pt x="181" y="16"/>
                    <a:pt x="180" y="15"/>
                    <a:pt x="178" y="14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4" y="10"/>
                    <a:pt x="174" y="9"/>
                    <a:pt x="175" y="8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69" y="1"/>
                    <a:pt x="168" y="1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4"/>
                    <a:pt x="158" y="6"/>
                    <a:pt x="158" y="8"/>
                  </a:cubicBezTo>
                  <a:cubicBezTo>
                    <a:pt x="161" y="11"/>
                    <a:pt x="159" y="13"/>
                    <a:pt x="160" y="17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0" y="18"/>
                    <a:pt x="160" y="17"/>
                    <a:pt x="159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8" y="17"/>
                    <a:pt x="158" y="17"/>
                    <a:pt x="159" y="16"/>
                  </a:cubicBezTo>
                  <a:cubicBezTo>
                    <a:pt x="156" y="18"/>
                    <a:pt x="155" y="18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2" y="20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0" y="16"/>
                    <a:pt x="146" y="15"/>
                    <a:pt x="144" y="19"/>
                  </a:cubicBezTo>
                  <a:cubicBezTo>
                    <a:pt x="145" y="22"/>
                    <a:pt x="141" y="25"/>
                    <a:pt x="142" y="28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38" y="28"/>
                    <a:pt x="140" y="29"/>
                    <a:pt x="140" y="31"/>
                  </a:cubicBezTo>
                  <a:cubicBezTo>
                    <a:pt x="138" y="27"/>
                    <a:pt x="136" y="24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20"/>
                    <a:pt x="126" y="19"/>
                    <a:pt x="124" y="19"/>
                  </a:cubicBezTo>
                  <a:cubicBezTo>
                    <a:pt x="122" y="23"/>
                    <a:pt x="126" y="26"/>
                    <a:pt x="126" y="30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9" y="33"/>
                    <a:pt x="130" y="35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0" y="41"/>
                    <a:pt x="130" y="42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42"/>
                    <a:pt x="129" y="41"/>
                    <a:pt x="127" y="39"/>
                  </a:cubicBezTo>
                  <a:cubicBezTo>
                    <a:pt x="127" y="38"/>
                    <a:pt x="127" y="36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2"/>
                    <a:pt x="125" y="31"/>
                    <a:pt x="124" y="30"/>
                  </a:cubicBezTo>
                  <a:cubicBezTo>
                    <a:pt x="122" y="30"/>
                    <a:pt x="121" y="29"/>
                    <a:pt x="120" y="29"/>
                  </a:cubicBezTo>
                  <a:cubicBezTo>
                    <a:pt x="120" y="27"/>
                    <a:pt x="121" y="24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0"/>
                    <a:pt x="114" y="20"/>
                    <a:pt x="115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09" y="20"/>
                    <a:pt x="109" y="21"/>
                  </a:cubicBezTo>
                  <a:cubicBezTo>
                    <a:pt x="109" y="22"/>
                    <a:pt x="108" y="23"/>
                    <a:pt x="109" y="25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4"/>
                    <a:pt x="102" y="24"/>
                    <a:pt x="102" y="26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2"/>
                    <a:pt x="104" y="38"/>
                    <a:pt x="102" y="41"/>
                  </a:cubicBezTo>
                  <a:cubicBezTo>
                    <a:pt x="102" y="40"/>
                    <a:pt x="101" y="39"/>
                    <a:pt x="100" y="39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7" y="36"/>
                    <a:pt x="97" y="34"/>
                  </a:cubicBezTo>
                  <a:cubicBezTo>
                    <a:pt x="96" y="34"/>
                    <a:pt x="95" y="33"/>
                    <a:pt x="93" y="3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28"/>
                    <a:pt x="91" y="26"/>
                    <a:pt x="90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4" y="24"/>
                    <a:pt x="83" y="25"/>
                    <a:pt x="82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8"/>
                    <a:pt x="83" y="30"/>
                    <a:pt x="83" y="31"/>
                  </a:cubicBezTo>
                  <a:cubicBezTo>
                    <a:pt x="84" y="33"/>
                    <a:pt x="85" y="34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41"/>
                    <a:pt x="85" y="4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4" y="47"/>
                    <a:pt x="83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8"/>
                    <a:pt x="78" y="45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5" y="44"/>
                    <a:pt x="73" y="47"/>
                    <a:pt x="72" y="49"/>
                  </a:cubicBezTo>
                  <a:cubicBezTo>
                    <a:pt x="71" y="52"/>
                    <a:pt x="72" y="56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7"/>
                    <a:pt x="70" y="60"/>
                    <a:pt x="69" y="63"/>
                  </a:cubicBezTo>
                  <a:cubicBezTo>
                    <a:pt x="69" y="64"/>
                    <a:pt x="70" y="65"/>
                    <a:pt x="70" y="67"/>
                  </a:cubicBezTo>
                  <a:cubicBezTo>
                    <a:pt x="70" y="67"/>
                    <a:pt x="70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4"/>
                    <a:pt x="67" y="61"/>
                    <a:pt x="67" y="58"/>
                  </a:cubicBezTo>
                  <a:cubicBezTo>
                    <a:pt x="67" y="56"/>
                    <a:pt x="67" y="54"/>
                    <a:pt x="65" y="53"/>
                  </a:cubicBezTo>
                  <a:cubicBezTo>
                    <a:pt x="64" y="54"/>
                    <a:pt x="63" y="54"/>
                    <a:pt x="61" y="54"/>
                  </a:cubicBezTo>
                  <a:cubicBezTo>
                    <a:pt x="64" y="52"/>
                    <a:pt x="65" y="50"/>
                    <a:pt x="65" y="47"/>
                  </a:cubicBezTo>
                  <a:cubicBezTo>
                    <a:pt x="63" y="47"/>
                    <a:pt x="62" y="48"/>
                    <a:pt x="61" y="49"/>
                  </a:cubicBezTo>
                  <a:cubicBezTo>
                    <a:pt x="62" y="47"/>
                    <a:pt x="64" y="46"/>
                    <a:pt x="62" y="45"/>
                  </a:cubicBezTo>
                  <a:cubicBezTo>
                    <a:pt x="60" y="44"/>
                    <a:pt x="58" y="45"/>
                    <a:pt x="57" y="43"/>
                  </a:cubicBezTo>
                  <a:cubicBezTo>
                    <a:pt x="58" y="41"/>
                    <a:pt x="57" y="4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9"/>
                    <a:pt x="59" y="42"/>
                    <a:pt x="6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3" y="42"/>
                    <a:pt x="64" y="41"/>
                    <a:pt x="64" y="41"/>
                  </a:cubicBezTo>
                  <a:cubicBezTo>
                    <a:pt x="64" y="40"/>
                    <a:pt x="63" y="39"/>
                    <a:pt x="62" y="39"/>
                  </a:cubicBezTo>
                  <a:cubicBezTo>
                    <a:pt x="64" y="38"/>
                    <a:pt x="65" y="37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0"/>
                    <a:pt x="61" y="30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61" y="30"/>
                    <a:pt x="63" y="29"/>
                    <a:pt x="65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5"/>
                    <a:pt x="59" y="24"/>
                    <a:pt x="59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6"/>
                    <a:pt x="57" y="21"/>
                    <a:pt x="56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10"/>
                    <a:pt x="45" y="8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1" y="7"/>
                    <a:pt x="41" y="6"/>
                  </a:cubicBezTo>
                  <a:cubicBezTo>
                    <a:pt x="38" y="10"/>
                    <a:pt x="36" y="6"/>
                    <a:pt x="33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9" y="13"/>
                    <a:pt x="31" y="14"/>
                    <a:pt x="33" y="14"/>
                  </a:cubicBezTo>
                  <a:cubicBezTo>
                    <a:pt x="34" y="13"/>
                    <a:pt x="35" y="12"/>
                    <a:pt x="36" y="11"/>
                  </a:cubicBezTo>
                  <a:cubicBezTo>
                    <a:pt x="36" y="12"/>
                    <a:pt x="35" y="12"/>
                    <a:pt x="36" y="13"/>
                  </a:cubicBezTo>
                  <a:cubicBezTo>
                    <a:pt x="37" y="13"/>
                    <a:pt x="37" y="12"/>
                    <a:pt x="38" y="11"/>
                  </a:cubicBezTo>
                  <a:cubicBezTo>
                    <a:pt x="38" y="12"/>
                    <a:pt x="38" y="13"/>
                    <a:pt x="38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32" y="15"/>
                    <a:pt x="33" y="18"/>
                  </a:cubicBezTo>
                  <a:cubicBezTo>
                    <a:pt x="34" y="21"/>
                    <a:pt x="39" y="24"/>
                    <a:pt x="42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7"/>
                    <a:pt x="43" y="30"/>
                    <a:pt x="44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3" y="33"/>
                    <a:pt x="43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1" y="30"/>
                    <a:pt x="41" y="29"/>
                  </a:cubicBezTo>
                  <a:cubicBezTo>
                    <a:pt x="40" y="31"/>
                    <a:pt x="39" y="34"/>
                    <a:pt x="39" y="36"/>
                  </a:cubicBezTo>
                  <a:cubicBezTo>
                    <a:pt x="37" y="35"/>
                    <a:pt x="39" y="32"/>
                    <a:pt x="40" y="31"/>
                  </a:cubicBezTo>
                  <a:cubicBezTo>
                    <a:pt x="40" y="29"/>
                    <a:pt x="38" y="27"/>
                    <a:pt x="38" y="25"/>
                  </a:cubicBezTo>
                  <a:cubicBezTo>
                    <a:pt x="35" y="24"/>
                    <a:pt x="36" y="30"/>
                    <a:pt x="35" y="32"/>
                  </a:cubicBezTo>
                  <a:cubicBezTo>
                    <a:pt x="35" y="31"/>
                    <a:pt x="36" y="29"/>
                    <a:pt x="35" y="28"/>
                  </a:cubicBezTo>
                  <a:cubicBezTo>
                    <a:pt x="35" y="29"/>
                    <a:pt x="34" y="30"/>
                    <a:pt x="33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1" y="28"/>
                    <a:pt x="31" y="29"/>
                  </a:cubicBezTo>
                  <a:cubicBezTo>
                    <a:pt x="32" y="27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1"/>
                    <a:pt x="25" y="19"/>
                    <a:pt x="23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2" y="21"/>
                    <a:pt x="20" y="21"/>
                    <a:pt x="19" y="22"/>
                  </a:cubicBezTo>
                  <a:cubicBezTo>
                    <a:pt x="20" y="24"/>
                    <a:pt x="21" y="25"/>
                    <a:pt x="23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8"/>
                    <a:pt x="17" y="22"/>
                    <a:pt x="16" y="25"/>
                  </a:cubicBezTo>
                  <a:cubicBezTo>
                    <a:pt x="14" y="29"/>
                    <a:pt x="22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6"/>
                    <a:pt x="22" y="33"/>
                    <a:pt x="21" y="33"/>
                  </a:cubicBezTo>
                  <a:cubicBezTo>
                    <a:pt x="19" y="34"/>
                    <a:pt x="17" y="31"/>
                    <a:pt x="15" y="31"/>
                  </a:cubicBezTo>
                  <a:cubicBezTo>
                    <a:pt x="13" y="32"/>
                    <a:pt x="15" y="36"/>
                    <a:pt x="17" y="38"/>
                  </a:cubicBezTo>
                  <a:cubicBezTo>
                    <a:pt x="18" y="37"/>
                    <a:pt x="20" y="39"/>
                    <a:pt x="22" y="39"/>
                  </a:cubicBezTo>
                  <a:cubicBezTo>
                    <a:pt x="24" y="39"/>
                    <a:pt x="25" y="38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39"/>
                    <a:pt x="24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3"/>
                    <a:pt x="23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19" y="45"/>
                  </a:cubicBezTo>
                  <a:cubicBezTo>
                    <a:pt x="21" y="42"/>
                    <a:pt x="13" y="36"/>
                    <a:pt x="10" y="36"/>
                  </a:cubicBezTo>
                  <a:cubicBezTo>
                    <a:pt x="8" y="37"/>
                    <a:pt x="9" y="40"/>
                    <a:pt x="10" y="41"/>
                  </a:cubicBezTo>
                  <a:cubicBezTo>
                    <a:pt x="11" y="43"/>
                    <a:pt x="13" y="44"/>
                    <a:pt x="15" y="45"/>
                  </a:cubicBezTo>
                  <a:cubicBezTo>
                    <a:pt x="13" y="45"/>
                    <a:pt x="11" y="44"/>
                    <a:pt x="9" y="43"/>
                  </a:cubicBezTo>
                  <a:cubicBezTo>
                    <a:pt x="10" y="45"/>
                    <a:pt x="12" y="47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0" y="49"/>
                    <a:pt x="8" y="44"/>
                    <a:pt x="5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2" y="48"/>
                    <a:pt x="0" y="50"/>
                  </a:cubicBezTo>
                  <a:cubicBezTo>
                    <a:pt x="1" y="51"/>
                    <a:pt x="3" y="50"/>
                    <a:pt x="4" y="50"/>
                  </a:cubicBezTo>
                  <a:cubicBezTo>
                    <a:pt x="7" y="51"/>
                    <a:pt x="9" y="51"/>
                    <a:pt x="11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2"/>
                    <a:pt x="20" y="53"/>
                    <a:pt x="23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0"/>
                    <a:pt x="27" y="50"/>
                    <a:pt x="27" y="48"/>
                  </a:cubicBezTo>
                  <a:cubicBezTo>
                    <a:pt x="28" y="49"/>
                    <a:pt x="30" y="50"/>
                    <a:pt x="32" y="48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3" y="47"/>
                    <a:pt x="33" y="48"/>
                  </a:cubicBezTo>
                  <a:cubicBezTo>
                    <a:pt x="33" y="48"/>
                    <a:pt x="34" y="47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7" y="46"/>
                    <a:pt x="37" y="46"/>
                  </a:cubicBezTo>
                  <a:cubicBezTo>
                    <a:pt x="36" y="47"/>
                    <a:pt x="37" y="49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9"/>
                    <a:pt x="40" y="47"/>
                    <a:pt x="40" y="45"/>
                  </a:cubicBezTo>
                  <a:cubicBezTo>
                    <a:pt x="41" y="47"/>
                    <a:pt x="40" y="50"/>
                    <a:pt x="41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4" y="50"/>
                    <a:pt x="44" y="50"/>
                  </a:cubicBezTo>
                  <a:cubicBezTo>
                    <a:pt x="46" y="51"/>
                    <a:pt x="47" y="49"/>
                    <a:pt x="48" y="47"/>
                  </a:cubicBezTo>
                  <a:cubicBezTo>
                    <a:pt x="48" y="50"/>
                    <a:pt x="47" y="50"/>
                    <a:pt x="44" y="51"/>
                  </a:cubicBezTo>
                  <a:cubicBezTo>
                    <a:pt x="42" y="52"/>
                    <a:pt x="45" y="53"/>
                    <a:pt x="46" y="55"/>
                  </a:cubicBezTo>
                  <a:cubicBezTo>
                    <a:pt x="47" y="55"/>
                    <a:pt x="49" y="52"/>
                    <a:pt x="49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1" y="52"/>
                    <a:pt x="51" y="51"/>
                  </a:cubicBezTo>
                  <a:cubicBezTo>
                    <a:pt x="51" y="52"/>
                    <a:pt x="52" y="53"/>
                    <a:pt x="52" y="53"/>
                  </a:cubicBezTo>
                  <a:cubicBezTo>
                    <a:pt x="52" y="54"/>
                    <a:pt x="52" y="54"/>
                    <a:pt x="51" y="55"/>
                  </a:cubicBezTo>
                  <a:cubicBezTo>
                    <a:pt x="53" y="54"/>
                    <a:pt x="55" y="54"/>
                    <a:pt x="56" y="54"/>
                  </a:cubicBezTo>
                  <a:cubicBezTo>
                    <a:pt x="55" y="55"/>
                    <a:pt x="53" y="55"/>
                    <a:pt x="52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56"/>
                    <a:pt x="50" y="58"/>
                    <a:pt x="50" y="58"/>
                  </a:cubicBezTo>
                  <a:cubicBezTo>
                    <a:pt x="48" y="59"/>
                    <a:pt x="46" y="60"/>
                    <a:pt x="44" y="6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3"/>
                    <a:pt x="40" y="65"/>
                    <a:pt x="39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7"/>
                    <a:pt x="42" y="67"/>
                    <a:pt x="43" y="68"/>
                  </a:cubicBezTo>
                  <a:cubicBezTo>
                    <a:pt x="45" y="68"/>
                    <a:pt x="46" y="69"/>
                    <a:pt x="47" y="69"/>
                  </a:cubicBezTo>
                  <a:cubicBezTo>
                    <a:pt x="50" y="70"/>
                    <a:pt x="52" y="68"/>
                    <a:pt x="54" y="6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7" y="67"/>
                    <a:pt x="55" y="70"/>
                    <a:pt x="54" y="71"/>
                  </a:cubicBezTo>
                  <a:cubicBezTo>
                    <a:pt x="56" y="76"/>
                    <a:pt x="50" y="73"/>
                    <a:pt x="48" y="73"/>
                  </a:cubicBezTo>
                  <a:cubicBezTo>
                    <a:pt x="47" y="74"/>
                    <a:pt x="44" y="73"/>
                    <a:pt x="43" y="73"/>
                  </a:cubicBezTo>
                  <a:cubicBezTo>
                    <a:pt x="42" y="72"/>
                    <a:pt x="41" y="72"/>
                    <a:pt x="40" y="72"/>
                  </a:cubicBezTo>
                  <a:cubicBezTo>
                    <a:pt x="39" y="73"/>
                    <a:pt x="39" y="74"/>
                    <a:pt x="38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4" y="74"/>
                    <a:pt x="32" y="74"/>
                    <a:pt x="31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5"/>
                    <a:pt x="28" y="7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20" y="76"/>
                    <a:pt x="19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6" y="80"/>
                    <a:pt x="11" y="76"/>
                    <a:pt x="9" y="79"/>
                  </a:cubicBezTo>
                  <a:cubicBezTo>
                    <a:pt x="9" y="79"/>
                    <a:pt x="8" y="79"/>
                    <a:pt x="8" y="79"/>
                  </a:cubicBezTo>
                  <a:cubicBezTo>
                    <a:pt x="8" y="81"/>
                    <a:pt x="10" y="83"/>
                    <a:pt x="10" y="85"/>
                  </a:cubicBezTo>
                  <a:cubicBezTo>
                    <a:pt x="11" y="86"/>
                    <a:pt x="11" y="86"/>
                    <a:pt x="12" y="86"/>
                  </a:cubicBezTo>
                  <a:cubicBezTo>
                    <a:pt x="13" y="87"/>
                    <a:pt x="15" y="86"/>
                    <a:pt x="16" y="86"/>
                  </a:cubicBezTo>
                  <a:cubicBezTo>
                    <a:pt x="17" y="86"/>
                    <a:pt x="16" y="84"/>
                    <a:pt x="17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2" y="83"/>
                    <a:pt x="23" y="82"/>
                    <a:pt x="25" y="82"/>
                  </a:cubicBezTo>
                  <a:cubicBezTo>
                    <a:pt x="27" y="85"/>
                    <a:pt x="31" y="84"/>
                    <a:pt x="34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2" y="83"/>
                    <a:pt x="42" y="83"/>
                  </a:cubicBezTo>
                  <a:cubicBezTo>
                    <a:pt x="42" y="84"/>
                    <a:pt x="41" y="85"/>
                    <a:pt x="41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5" y="86"/>
                    <a:pt x="42" y="89"/>
                    <a:pt x="42" y="90"/>
                  </a:cubicBezTo>
                  <a:cubicBezTo>
                    <a:pt x="42" y="90"/>
                    <a:pt x="46" y="88"/>
                    <a:pt x="46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2" y="91"/>
                    <a:pt x="42" y="92"/>
                    <a:pt x="43" y="93"/>
                  </a:cubicBezTo>
                  <a:cubicBezTo>
                    <a:pt x="43" y="94"/>
                    <a:pt x="43" y="95"/>
                    <a:pt x="43" y="96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8"/>
                    <a:pt x="46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9" y="100"/>
                    <a:pt x="49" y="97"/>
                    <a:pt x="49" y="96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5" y="94"/>
                    <a:pt x="56" y="93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6" y="93"/>
                    <a:pt x="55" y="95"/>
                    <a:pt x="54" y="96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3" y="96"/>
                    <a:pt x="52" y="97"/>
                    <a:pt x="51" y="98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5"/>
                    <a:pt x="52" y="103"/>
                    <a:pt x="53" y="103"/>
                  </a:cubicBezTo>
                  <a:cubicBezTo>
                    <a:pt x="51" y="104"/>
                    <a:pt x="49" y="105"/>
                    <a:pt x="48" y="107"/>
                  </a:cubicBezTo>
                  <a:cubicBezTo>
                    <a:pt x="51" y="108"/>
                    <a:pt x="52" y="107"/>
                    <a:pt x="55" y="105"/>
                  </a:cubicBezTo>
                  <a:cubicBezTo>
                    <a:pt x="57" y="103"/>
                    <a:pt x="59" y="103"/>
                    <a:pt x="62" y="103"/>
                  </a:cubicBezTo>
                  <a:cubicBezTo>
                    <a:pt x="61" y="103"/>
                    <a:pt x="61" y="104"/>
                    <a:pt x="61" y="104"/>
                  </a:cubicBezTo>
                  <a:cubicBezTo>
                    <a:pt x="61" y="104"/>
                    <a:pt x="62" y="104"/>
                    <a:pt x="63" y="104"/>
                  </a:cubicBezTo>
                  <a:cubicBezTo>
                    <a:pt x="61" y="105"/>
                    <a:pt x="59" y="104"/>
                    <a:pt x="57" y="105"/>
                  </a:cubicBezTo>
                  <a:cubicBezTo>
                    <a:pt x="55" y="106"/>
                    <a:pt x="54" y="108"/>
                    <a:pt x="53" y="109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1" y="115"/>
                    <a:pt x="52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8"/>
                    <a:pt x="51" y="118"/>
                  </a:cubicBezTo>
                  <a:cubicBezTo>
                    <a:pt x="50" y="119"/>
                    <a:pt x="49" y="119"/>
                    <a:pt x="47" y="120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4" y="120"/>
                    <a:pt x="43" y="120"/>
                    <a:pt x="42" y="121"/>
                  </a:cubicBezTo>
                  <a:cubicBezTo>
                    <a:pt x="42" y="123"/>
                    <a:pt x="39" y="123"/>
                    <a:pt x="39" y="122"/>
                  </a:cubicBezTo>
                  <a:cubicBezTo>
                    <a:pt x="38" y="121"/>
                    <a:pt x="38" y="121"/>
                    <a:pt x="38" y="120"/>
                  </a:cubicBezTo>
                  <a:cubicBezTo>
                    <a:pt x="37" y="119"/>
                    <a:pt x="36" y="118"/>
                    <a:pt x="35" y="117"/>
                  </a:cubicBezTo>
                  <a:cubicBezTo>
                    <a:pt x="34" y="118"/>
                    <a:pt x="34" y="122"/>
                    <a:pt x="35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6" y="129"/>
                    <a:pt x="48" y="129"/>
                    <a:pt x="51" y="129"/>
                  </a:cubicBezTo>
                  <a:cubicBezTo>
                    <a:pt x="54" y="128"/>
                    <a:pt x="55" y="128"/>
                    <a:pt x="57" y="130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3" y="127"/>
                    <a:pt x="65" y="127"/>
                    <a:pt x="67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8" y="124"/>
                    <a:pt x="69" y="125"/>
                    <a:pt x="70" y="124"/>
                  </a:cubicBezTo>
                  <a:cubicBezTo>
                    <a:pt x="69" y="125"/>
                    <a:pt x="68" y="125"/>
                    <a:pt x="67" y="125"/>
                  </a:cubicBezTo>
                  <a:cubicBezTo>
                    <a:pt x="67" y="128"/>
                    <a:pt x="71" y="129"/>
                    <a:pt x="73" y="131"/>
                  </a:cubicBezTo>
                  <a:cubicBezTo>
                    <a:pt x="74" y="131"/>
                    <a:pt x="74" y="132"/>
                    <a:pt x="76" y="132"/>
                  </a:cubicBezTo>
                  <a:cubicBezTo>
                    <a:pt x="77" y="131"/>
                    <a:pt x="77" y="129"/>
                    <a:pt x="78" y="128"/>
                  </a:cubicBezTo>
                  <a:cubicBezTo>
                    <a:pt x="78" y="129"/>
                    <a:pt x="78" y="131"/>
                    <a:pt x="77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3"/>
                    <a:pt x="82" y="131"/>
                    <a:pt x="84" y="129"/>
                  </a:cubicBezTo>
                  <a:cubicBezTo>
                    <a:pt x="84" y="130"/>
                    <a:pt x="83" y="131"/>
                    <a:pt x="84" y="132"/>
                  </a:cubicBezTo>
                  <a:cubicBezTo>
                    <a:pt x="84" y="133"/>
                    <a:pt x="85" y="133"/>
                    <a:pt x="86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3"/>
                    <a:pt x="81" y="132"/>
                    <a:pt x="81" y="134"/>
                  </a:cubicBezTo>
                  <a:cubicBezTo>
                    <a:pt x="81" y="136"/>
                    <a:pt x="82" y="137"/>
                    <a:pt x="83" y="138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3" y="136"/>
                    <a:pt x="84" y="138"/>
                    <a:pt x="85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7" y="142"/>
                    <a:pt x="88" y="143"/>
                    <a:pt x="91" y="143"/>
                  </a:cubicBezTo>
                  <a:cubicBezTo>
                    <a:pt x="93" y="144"/>
                    <a:pt x="96" y="143"/>
                    <a:pt x="98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5"/>
                    <a:pt x="109" y="148"/>
                    <a:pt x="111" y="148"/>
                  </a:cubicBezTo>
                  <a:cubicBezTo>
                    <a:pt x="112" y="147"/>
                    <a:pt x="112" y="147"/>
                    <a:pt x="112" y="147"/>
                  </a:cubicBezTo>
                  <a:cubicBezTo>
                    <a:pt x="113" y="149"/>
                    <a:pt x="117" y="149"/>
                    <a:pt x="119" y="149"/>
                  </a:cubicBezTo>
                  <a:cubicBezTo>
                    <a:pt x="124" y="149"/>
                    <a:pt x="128" y="146"/>
                    <a:pt x="132" y="146"/>
                  </a:cubicBezTo>
                  <a:cubicBezTo>
                    <a:pt x="130" y="146"/>
                    <a:pt x="130" y="143"/>
                    <a:pt x="129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2" y="142"/>
                    <a:pt x="132" y="142"/>
                    <a:pt x="133" y="142"/>
                  </a:cubicBezTo>
                  <a:cubicBezTo>
                    <a:pt x="133" y="143"/>
                    <a:pt x="132" y="144"/>
                    <a:pt x="131" y="144"/>
                  </a:cubicBezTo>
                  <a:cubicBezTo>
                    <a:pt x="133" y="147"/>
                    <a:pt x="139" y="141"/>
                    <a:pt x="139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8" y="135"/>
                    <a:pt x="137" y="134"/>
                    <a:pt x="139" y="133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0" y="130"/>
                    <a:pt x="151" y="129"/>
                    <a:pt x="152" y="128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8"/>
                    <a:pt x="158" y="127"/>
                    <a:pt x="158" y="126"/>
                  </a:cubicBezTo>
                  <a:cubicBezTo>
                    <a:pt x="159" y="126"/>
                    <a:pt x="159" y="127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6"/>
                    <a:pt x="170" y="122"/>
                    <a:pt x="171" y="118"/>
                  </a:cubicBezTo>
                  <a:cubicBezTo>
                    <a:pt x="171" y="119"/>
                    <a:pt x="170" y="119"/>
                    <a:pt x="170" y="119"/>
                  </a:cubicBezTo>
                  <a:cubicBezTo>
                    <a:pt x="171" y="118"/>
                    <a:pt x="171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3" y="115"/>
                    <a:pt x="176" y="113"/>
                    <a:pt x="178" y="112"/>
                  </a:cubicBezTo>
                  <a:cubicBezTo>
                    <a:pt x="177" y="112"/>
                    <a:pt x="177" y="112"/>
                    <a:pt x="176" y="112"/>
                  </a:cubicBezTo>
                  <a:cubicBezTo>
                    <a:pt x="178" y="110"/>
                    <a:pt x="181" y="110"/>
                    <a:pt x="183" y="109"/>
                  </a:cubicBezTo>
                  <a:cubicBezTo>
                    <a:pt x="183" y="108"/>
                    <a:pt x="183" y="108"/>
                    <a:pt x="183" y="108"/>
                  </a:cubicBezTo>
                  <a:cubicBezTo>
                    <a:pt x="182" y="108"/>
                    <a:pt x="182" y="109"/>
                    <a:pt x="181" y="109"/>
                  </a:cubicBezTo>
                  <a:cubicBezTo>
                    <a:pt x="183" y="107"/>
                    <a:pt x="186" y="106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9" y="100"/>
                    <a:pt x="189" y="100"/>
                    <a:pt x="188" y="99"/>
                  </a:cubicBezTo>
                  <a:cubicBezTo>
                    <a:pt x="189" y="99"/>
                    <a:pt x="190" y="100"/>
                    <a:pt x="190" y="101"/>
                  </a:cubicBezTo>
                  <a:cubicBezTo>
                    <a:pt x="190" y="102"/>
                    <a:pt x="190" y="102"/>
                    <a:pt x="190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3"/>
                    <a:pt x="193" y="104"/>
                    <a:pt x="193" y="104"/>
                  </a:cubicBezTo>
                  <a:cubicBezTo>
                    <a:pt x="194" y="104"/>
                    <a:pt x="194" y="103"/>
                    <a:pt x="195" y="103"/>
                  </a:cubicBezTo>
                  <a:cubicBezTo>
                    <a:pt x="197" y="103"/>
                    <a:pt x="197" y="104"/>
                    <a:pt x="199" y="104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00"/>
                    <a:pt x="199" y="100"/>
                    <a:pt x="200" y="100"/>
                  </a:cubicBezTo>
                  <a:cubicBezTo>
                    <a:pt x="201" y="99"/>
                    <a:pt x="203" y="97"/>
                    <a:pt x="203" y="95"/>
                  </a:cubicBezTo>
                  <a:cubicBezTo>
                    <a:pt x="204" y="95"/>
                    <a:pt x="205" y="96"/>
                    <a:pt x="206" y="96"/>
                  </a:cubicBezTo>
                  <a:cubicBezTo>
                    <a:pt x="205" y="96"/>
                    <a:pt x="203" y="97"/>
                    <a:pt x="202" y="98"/>
                  </a:cubicBezTo>
                  <a:cubicBezTo>
                    <a:pt x="204" y="97"/>
                    <a:pt x="206" y="97"/>
                    <a:pt x="207" y="95"/>
                  </a:cubicBezTo>
                  <a:cubicBezTo>
                    <a:pt x="208" y="92"/>
                    <a:pt x="208" y="89"/>
                    <a:pt x="209" y="87"/>
                  </a:cubicBezTo>
                  <a:cubicBezTo>
                    <a:pt x="208" y="87"/>
                    <a:pt x="208" y="89"/>
                    <a:pt x="207" y="90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0" y="83"/>
                    <a:pt x="208" y="82"/>
                    <a:pt x="208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79"/>
                    <a:pt x="207" y="78"/>
                    <a:pt x="207" y="78"/>
                  </a:cubicBezTo>
                  <a:cubicBezTo>
                    <a:pt x="208" y="79"/>
                    <a:pt x="209" y="80"/>
                    <a:pt x="209" y="81"/>
                  </a:cubicBezTo>
                  <a:cubicBezTo>
                    <a:pt x="211" y="83"/>
                    <a:pt x="215" y="81"/>
                    <a:pt x="216" y="80"/>
                  </a:cubicBezTo>
                  <a:cubicBezTo>
                    <a:pt x="216" y="79"/>
                    <a:pt x="215" y="78"/>
                    <a:pt x="215" y="77"/>
                  </a:cubicBezTo>
                  <a:cubicBezTo>
                    <a:pt x="216" y="77"/>
                    <a:pt x="218" y="77"/>
                    <a:pt x="219" y="77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3" y="73"/>
                    <a:pt x="215" y="72"/>
                    <a:pt x="214" y="71"/>
                  </a:cubicBezTo>
                  <a:cubicBezTo>
                    <a:pt x="216" y="71"/>
                    <a:pt x="218" y="71"/>
                    <a:pt x="220" y="71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0" y="69"/>
                    <a:pt x="218" y="68"/>
                    <a:pt x="216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4" y="65"/>
                    <a:pt x="214" y="64"/>
                    <a:pt x="214" y="64"/>
                  </a:cubicBezTo>
                  <a:cubicBezTo>
                    <a:pt x="215" y="65"/>
                    <a:pt x="216" y="65"/>
                    <a:pt x="218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4" y="64"/>
                    <a:pt x="224" y="64"/>
                    <a:pt x="224" y="64"/>
                  </a:cubicBezTo>
                  <a:lnTo>
                    <a:pt x="224" y="63"/>
                  </a:lnTo>
                  <a:close/>
                  <a:moveTo>
                    <a:pt x="58" y="52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9" y="52"/>
                  </a:cubicBezTo>
                  <a:cubicBezTo>
                    <a:pt x="58" y="52"/>
                    <a:pt x="58" y="52"/>
                    <a:pt x="58" y="5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6A3FCE3-5D1E-36F1-E483-9FE7C1CB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5" y="5119688"/>
              <a:ext cx="298450" cy="282575"/>
            </a:xfrm>
            <a:custGeom>
              <a:avLst/>
              <a:gdLst>
                <a:gd name="T0" fmla="*/ 56 w 78"/>
                <a:gd name="T1" fmla="*/ 72 h 74"/>
                <a:gd name="T2" fmla="*/ 55 w 78"/>
                <a:gd name="T3" fmla="*/ 68 h 74"/>
                <a:gd name="T4" fmla="*/ 55 w 78"/>
                <a:gd name="T5" fmla="*/ 66 h 74"/>
                <a:gd name="T6" fmla="*/ 55 w 78"/>
                <a:gd name="T7" fmla="*/ 63 h 74"/>
                <a:gd name="T8" fmla="*/ 57 w 78"/>
                <a:gd name="T9" fmla="*/ 62 h 74"/>
                <a:gd name="T10" fmla="*/ 59 w 78"/>
                <a:gd name="T11" fmla="*/ 57 h 74"/>
                <a:gd name="T12" fmla="*/ 62 w 78"/>
                <a:gd name="T13" fmla="*/ 54 h 74"/>
                <a:gd name="T14" fmla="*/ 65 w 78"/>
                <a:gd name="T15" fmla="*/ 55 h 74"/>
                <a:gd name="T16" fmla="*/ 65 w 78"/>
                <a:gd name="T17" fmla="*/ 48 h 74"/>
                <a:gd name="T18" fmla="*/ 67 w 78"/>
                <a:gd name="T19" fmla="*/ 49 h 74"/>
                <a:gd name="T20" fmla="*/ 70 w 78"/>
                <a:gd name="T21" fmla="*/ 48 h 74"/>
                <a:gd name="T22" fmla="*/ 73 w 78"/>
                <a:gd name="T23" fmla="*/ 47 h 74"/>
                <a:gd name="T24" fmla="*/ 74 w 78"/>
                <a:gd name="T25" fmla="*/ 48 h 74"/>
                <a:gd name="T26" fmla="*/ 75 w 78"/>
                <a:gd name="T27" fmla="*/ 46 h 74"/>
                <a:gd name="T28" fmla="*/ 73 w 78"/>
                <a:gd name="T29" fmla="*/ 41 h 74"/>
                <a:gd name="T30" fmla="*/ 71 w 78"/>
                <a:gd name="T31" fmla="*/ 36 h 74"/>
                <a:gd name="T32" fmla="*/ 77 w 78"/>
                <a:gd name="T33" fmla="*/ 36 h 74"/>
                <a:gd name="T34" fmla="*/ 73 w 78"/>
                <a:gd name="T35" fmla="*/ 31 h 74"/>
                <a:gd name="T36" fmla="*/ 72 w 78"/>
                <a:gd name="T37" fmla="*/ 29 h 74"/>
                <a:gd name="T38" fmla="*/ 69 w 78"/>
                <a:gd name="T39" fmla="*/ 28 h 74"/>
                <a:gd name="T40" fmla="*/ 69 w 78"/>
                <a:gd name="T41" fmla="*/ 20 h 74"/>
                <a:gd name="T42" fmla="*/ 73 w 78"/>
                <a:gd name="T43" fmla="*/ 14 h 74"/>
                <a:gd name="T44" fmla="*/ 67 w 78"/>
                <a:gd name="T45" fmla="*/ 10 h 74"/>
                <a:gd name="T46" fmla="*/ 64 w 78"/>
                <a:gd name="T47" fmla="*/ 12 h 74"/>
                <a:gd name="T48" fmla="*/ 61 w 78"/>
                <a:gd name="T49" fmla="*/ 8 h 74"/>
                <a:gd name="T50" fmla="*/ 57 w 78"/>
                <a:gd name="T51" fmla="*/ 6 h 74"/>
                <a:gd name="T52" fmla="*/ 50 w 78"/>
                <a:gd name="T53" fmla="*/ 4 h 74"/>
                <a:gd name="T54" fmla="*/ 47 w 78"/>
                <a:gd name="T55" fmla="*/ 5 h 74"/>
                <a:gd name="T56" fmla="*/ 44 w 78"/>
                <a:gd name="T57" fmla="*/ 5 h 74"/>
                <a:gd name="T58" fmla="*/ 40 w 78"/>
                <a:gd name="T59" fmla="*/ 5 h 74"/>
                <a:gd name="T60" fmla="*/ 37 w 78"/>
                <a:gd name="T61" fmla="*/ 4 h 74"/>
                <a:gd name="T62" fmla="*/ 34 w 78"/>
                <a:gd name="T63" fmla="*/ 4 h 74"/>
                <a:gd name="T64" fmla="*/ 32 w 78"/>
                <a:gd name="T65" fmla="*/ 3 h 74"/>
                <a:gd name="T66" fmla="*/ 29 w 78"/>
                <a:gd name="T67" fmla="*/ 3 h 74"/>
                <a:gd name="T68" fmla="*/ 24 w 78"/>
                <a:gd name="T69" fmla="*/ 1 h 74"/>
                <a:gd name="T70" fmla="*/ 20 w 78"/>
                <a:gd name="T71" fmla="*/ 3 h 74"/>
                <a:gd name="T72" fmla="*/ 15 w 78"/>
                <a:gd name="T73" fmla="*/ 4 h 74"/>
                <a:gd name="T74" fmla="*/ 12 w 78"/>
                <a:gd name="T75" fmla="*/ 8 h 74"/>
                <a:gd name="T76" fmla="*/ 10 w 78"/>
                <a:gd name="T77" fmla="*/ 6 h 74"/>
                <a:gd name="T78" fmla="*/ 7 w 78"/>
                <a:gd name="T79" fmla="*/ 4 h 74"/>
                <a:gd name="T80" fmla="*/ 2 w 78"/>
                <a:gd name="T81" fmla="*/ 4 h 74"/>
                <a:gd name="T82" fmla="*/ 2 w 78"/>
                <a:gd name="T83" fmla="*/ 12 h 74"/>
                <a:gd name="T84" fmla="*/ 2 w 78"/>
                <a:gd name="T85" fmla="*/ 17 h 74"/>
                <a:gd name="T86" fmla="*/ 5 w 78"/>
                <a:gd name="T87" fmla="*/ 17 h 74"/>
                <a:gd name="T88" fmla="*/ 7 w 78"/>
                <a:gd name="T89" fmla="*/ 20 h 74"/>
                <a:gd name="T90" fmla="*/ 7 w 78"/>
                <a:gd name="T91" fmla="*/ 21 h 74"/>
                <a:gd name="T92" fmla="*/ 9 w 78"/>
                <a:gd name="T93" fmla="*/ 22 h 74"/>
                <a:gd name="T94" fmla="*/ 11 w 78"/>
                <a:gd name="T95" fmla="*/ 29 h 74"/>
                <a:gd name="T96" fmla="*/ 21 w 78"/>
                <a:gd name="T97" fmla="*/ 41 h 74"/>
                <a:gd name="T98" fmla="*/ 26 w 78"/>
                <a:gd name="T99" fmla="*/ 48 h 74"/>
                <a:gd name="T100" fmla="*/ 32 w 78"/>
                <a:gd name="T101" fmla="*/ 53 h 74"/>
                <a:gd name="T102" fmla="*/ 37 w 78"/>
                <a:gd name="T103" fmla="*/ 59 h 74"/>
                <a:gd name="T104" fmla="*/ 41 w 78"/>
                <a:gd name="T105" fmla="*/ 65 h 74"/>
                <a:gd name="T106" fmla="*/ 44 w 78"/>
                <a:gd name="T107" fmla="*/ 67 h 74"/>
                <a:gd name="T108" fmla="*/ 46 w 78"/>
                <a:gd name="T109" fmla="*/ 69 h 74"/>
                <a:gd name="T110" fmla="*/ 54 w 78"/>
                <a:gd name="T111" fmla="*/ 74 h 74"/>
                <a:gd name="T112" fmla="*/ 56 w 78"/>
                <a:gd name="T113" fmla="*/ 72 h 74"/>
                <a:gd name="T114" fmla="*/ 56 w 78"/>
                <a:gd name="T11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74">
                  <a:moveTo>
                    <a:pt x="56" y="72"/>
                  </a:moveTo>
                  <a:cubicBezTo>
                    <a:pt x="57" y="71"/>
                    <a:pt x="55" y="69"/>
                    <a:pt x="55" y="68"/>
                  </a:cubicBezTo>
                  <a:cubicBezTo>
                    <a:pt x="55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5" y="62"/>
                    <a:pt x="57" y="63"/>
                    <a:pt x="57" y="62"/>
                  </a:cubicBezTo>
                  <a:cubicBezTo>
                    <a:pt x="58" y="61"/>
                    <a:pt x="58" y="58"/>
                    <a:pt x="59" y="57"/>
                  </a:cubicBezTo>
                  <a:cubicBezTo>
                    <a:pt x="59" y="55"/>
                    <a:pt x="60" y="54"/>
                    <a:pt x="62" y="54"/>
                  </a:cubicBezTo>
                  <a:cubicBezTo>
                    <a:pt x="63" y="54"/>
                    <a:pt x="65" y="55"/>
                    <a:pt x="65" y="55"/>
                  </a:cubicBezTo>
                  <a:cubicBezTo>
                    <a:pt x="68" y="54"/>
                    <a:pt x="64" y="50"/>
                    <a:pt x="65" y="48"/>
                  </a:cubicBezTo>
                  <a:cubicBezTo>
                    <a:pt x="65" y="48"/>
                    <a:pt x="66" y="48"/>
                    <a:pt x="67" y="49"/>
                  </a:cubicBezTo>
                  <a:cubicBezTo>
                    <a:pt x="68" y="49"/>
                    <a:pt x="69" y="49"/>
                    <a:pt x="70" y="48"/>
                  </a:cubicBezTo>
                  <a:cubicBezTo>
                    <a:pt x="71" y="48"/>
                    <a:pt x="71" y="47"/>
                    <a:pt x="73" y="47"/>
                  </a:cubicBezTo>
                  <a:cubicBezTo>
                    <a:pt x="73" y="47"/>
                    <a:pt x="74" y="48"/>
                    <a:pt x="74" y="48"/>
                  </a:cubicBezTo>
                  <a:cubicBezTo>
                    <a:pt x="75" y="48"/>
                    <a:pt x="75" y="47"/>
                    <a:pt x="75" y="46"/>
                  </a:cubicBezTo>
                  <a:cubicBezTo>
                    <a:pt x="75" y="44"/>
                    <a:pt x="75" y="43"/>
                    <a:pt x="73" y="41"/>
                  </a:cubicBezTo>
                  <a:cubicBezTo>
                    <a:pt x="72" y="40"/>
                    <a:pt x="70" y="37"/>
                    <a:pt x="71" y="36"/>
                  </a:cubicBezTo>
                  <a:cubicBezTo>
                    <a:pt x="72" y="36"/>
                    <a:pt x="76" y="38"/>
                    <a:pt x="77" y="36"/>
                  </a:cubicBezTo>
                  <a:cubicBezTo>
                    <a:pt x="78" y="34"/>
                    <a:pt x="74" y="31"/>
                    <a:pt x="73" y="31"/>
                  </a:cubicBezTo>
                  <a:cubicBezTo>
                    <a:pt x="73" y="30"/>
                    <a:pt x="73" y="29"/>
                    <a:pt x="72" y="29"/>
                  </a:cubicBezTo>
                  <a:cubicBezTo>
                    <a:pt x="71" y="28"/>
                    <a:pt x="70" y="28"/>
                    <a:pt x="69" y="28"/>
                  </a:cubicBezTo>
                  <a:cubicBezTo>
                    <a:pt x="66" y="26"/>
                    <a:pt x="68" y="22"/>
                    <a:pt x="69" y="20"/>
                  </a:cubicBezTo>
                  <a:cubicBezTo>
                    <a:pt x="71" y="18"/>
                    <a:pt x="73" y="16"/>
                    <a:pt x="73" y="14"/>
                  </a:cubicBezTo>
                  <a:cubicBezTo>
                    <a:pt x="74" y="10"/>
                    <a:pt x="70" y="10"/>
                    <a:pt x="67" y="10"/>
                  </a:cubicBezTo>
                  <a:cubicBezTo>
                    <a:pt x="67" y="11"/>
                    <a:pt x="65" y="12"/>
                    <a:pt x="64" y="12"/>
                  </a:cubicBezTo>
                  <a:cubicBezTo>
                    <a:pt x="63" y="12"/>
                    <a:pt x="61" y="9"/>
                    <a:pt x="61" y="8"/>
                  </a:cubicBezTo>
                  <a:cubicBezTo>
                    <a:pt x="60" y="6"/>
                    <a:pt x="59" y="6"/>
                    <a:pt x="57" y="6"/>
                  </a:cubicBezTo>
                  <a:cubicBezTo>
                    <a:pt x="54" y="7"/>
                    <a:pt x="52" y="5"/>
                    <a:pt x="50" y="4"/>
                  </a:cubicBezTo>
                  <a:cubicBezTo>
                    <a:pt x="50" y="5"/>
                    <a:pt x="48" y="5"/>
                    <a:pt x="47" y="5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2" y="6"/>
                    <a:pt x="42" y="6"/>
                    <a:pt x="40" y="5"/>
                  </a:cubicBezTo>
                  <a:cubicBezTo>
                    <a:pt x="39" y="4"/>
                    <a:pt x="39" y="3"/>
                    <a:pt x="37" y="4"/>
                  </a:cubicBezTo>
                  <a:cubicBezTo>
                    <a:pt x="36" y="4"/>
                    <a:pt x="35" y="6"/>
                    <a:pt x="34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0" y="3"/>
                    <a:pt x="30" y="4"/>
                    <a:pt x="29" y="3"/>
                  </a:cubicBezTo>
                  <a:cubicBezTo>
                    <a:pt x="27" y="3"/>
                    <a:pt x="26" y="0"/>
                    <a:pt x="24" y="1"/>
                  </a:cubicBezTo>
                  <a:cubicBezTo>
                    <a:pt x="22" y="2"/>
                    <a:pt x="22" y="3"/>
                    <a:pt x="20" y="3"/>
                  </a:cubicBezTo>
                  <a:cubicBezTo>
                    <a:pt x="17" y="3"/>
                    <a:pt x="16" y="2"/>
                    <a:pt x="15" y="4"/>
                  </a:cubicBezTo>
                  <a:cubicBezTo>
                    <a:pt x="14" y="5"/>
                    <a:pt x="13" y="8"/>
                    <a:pt x="12" y="8"/>
                  </a:cubicBezTo>
                  <a:cubicBezTo>
                    <a:pt x="11" y="7"/>
                    <a:pt x="10" y="6"/>
                    <a:pt x="10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5" y="3"/>
                    <a:pt x="3" y="2"/>
                    <a:pt x="2" y="4"/>
                  </a:cubicBezTo>
                  <a:cubicBezTo>
                    <a:pt x="1" y="7"/>
                    <a:pt x="2" y="9"/>
                    <a:pt x="2" y="12"/>
                  </a:cubicBezTo>
                  <a:cubicBezTo>
                    <a:pt x="2" y="14"/>
                    <a:pt x="0" y="16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8"/>
                    <a:pt x="7" y="19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0" y="24"/>
                    <a:pt x="10" y="27"/>
                    <a:pt x="11" y="29"/>
                  </a:cubicBezTo>
                  <a:cubicBezTo>
                    <a:pt x="13" y="34"/>
                    <a:pt x="17" y="37"/>
                    <a:pt x="21" y="41"/>
                  </a:cubicBezTo>
                  <a:cubicBezTo>
                    <a:pt x="22" y="44"/>
                    <a:pt x="24" y="46"/>
                    <a:pt x="26" y="48"/>
                  </a:cubicBezTo>
                  <a:cubicBezTo>
                    <a:pt x="28" y="50"/>
                    <a:pt x="31" y="50"/>
                    <a:pt x="32" y="53"/>
                  </a:cubicBezTo>
                  <a:cubicBezTo>
                    <a:pt x="32" y="56"/>
                    <a:pt x="35" y="57"/>
                    <a:pt x="37" y="59"/>
                  </a:cubicBezTo>
                  <a:cubicBezTo>
                    <a:pt x="38" y="61"/>
                    <a:pt x="39" y="63"/>
                    <a:pt x="41" y="65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45" y="67"/>
                    <a:pt x="45" y="69"/>
                    <a:pt x="46" y="69"/>
                  </a:cubicBezTo>
                  <a:cubicBezTo>
                    <a:pt x="48" y="71"/>
                    <a:pt x="52" y="72"/>
                    <a:pt x="54" y="74"/>
                  </a:cubicBezTo>
                  <a:cubicBezTo>
                    <a:pt x="55" y="74"/>
                    <a:pt x="56" y="74"/>
                    <a:pt x="56" y="72"/>
                  </a:cubicBezTo>
                  <a:cubicBezTo>
                    <a:pt x="57" y="70"/>
                    <a:pt x="56" y="74"/>
                    <a:pt x="56" y="7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3A945E41-AB56-7334-2A35-09262DA4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5389563"/>
              <a:ext cx="128588" cy="309562"/>
            </a:xfrm>
            <a:custGeom>
              <a:avLst/>
              <a:gdLst>
                <a:gd name="T0" fmla="*/ 19 w 34"/>
                <a:gd name="T1" fmla="*/ 79 h 81"/>
                <a:gd name="T2" fmla="*/ 20 w 34"/>
                <a:gd name="T3" fmla="*/ 75 h 81"/>
                <a:gd name="T4" fmla="*/ 22 w 34"/>
                <a:gd name="T5" fmla="*/ 75 h 81"/>
                <a:gd name="T6" fmla="*/ 22 w 34"/>
                <a:gd name="T7" fmla="*/ 73 h 81"/>
                <a:gd name="T8" fmla="*/ 19 w 34"/>
                <a:gd name="T9" fmla="*/ 72 h 81"/>
                <a:gd name="T10" fmla="*/ 22 w 34"/>
                <a:gd name="T11" fmla="*/ 69 h 81"/>
                <a:gd name="T12" fmla="*/ 26 w 34"/>
                <a:gd name="T13" fmla="*/ 68 h 81"/>
                <a:gd name="T14" fmla="*/ 28 w 34"/>
                <a:gd name="T15" fmla="*/ 63 h 81"/>
                <a:gd name="T16" fmla="*/ 30 w 34"/>
                <a:gd name="T17" fmla="*/ 59 h 81"/>
                <a:gd name="T18" fmla="*/ 34 w 34"/>
                <a:gd name="T19" fmla="*/ 56 h 81"/>
                <a:gd name="T20" fmla="*/ 33 w 34"/>
                <a:gd name="T21" fmla="*/ 52 h 81"/>
                <a:gd name="T22" fmla="*/ 33 w 34"/>
                <a:gd name="T23" fmla="*/ 49 h 81"/>
                <a:gd name="T24" fmla="*/ 29 w 34"/>
                <a:gd name="T25" fmla="*/ 47 h 81"/>
                <a:gd name="T26" fmla="*/ 27 w 34"/>
                <a:gd name="T27" fmla="*/ 43 h 81"/>
                <a:gd name="T28" fmla="*/ 24 w 34"/>
                <a:gd name="T29" fmla="*/ 38 h 81"/>
                <a:gd name="T30" fmla="*/ 24 w 34"/>
                <a:gd name="T31" fmla="*/ 33 h 81"/>
                <a:gd name="T32" fmla="*/ 23 w 34"/>
                <a:gd name="T33" fmla="*/ 31 h 81"/>
                <a:gd name="T34" fmla="*/ 23 w 34"/>
                <a:gd name="T35" fmla="*/ 30 h 81"/>
                <a:gd name="T36" fmla="*/ 24 w 34"/>
                <a:gd name="T37" fmla="*/ 28 h 81"/>
                <a:gd name="T38" fmla="*/ 24 w 34"/>
                <a:gd name="T39" fmla="*/ 25 h 81"/>
                <a:gd name="T40" fmla="*/ 25 w 34"/>
                <a:gd name="T41" fmla="*/ 17 h 81"/>
                <a:gd name="T42" fmla="*/ 22 w 34"/>
                <a:gd name="T43" fmla="*/ 11 h 81"/>
                <a:gd name="T44" fmla="*/ 18 w 34"/>
                <a:gd name="T45" fmla="*/ 9 h 81"/>
                <a:gd name="T46" fmla="*/ 15 w 34"/>
                <a:gd name="T47" fmla="*/ 3 h 81"/>
                <a:gd name="T48" fmla="*/ 11 w 34"/>
                <a:gd name="T49" fmla="*/ 6 h 81"/>
                <a:gd name="T50" fmla="*/ 9 w 34"/>
                <a:gd name="T51" fmla="*/ 2 h 81"/>
                <a:gd name="T52" fmla="*/ 3 w 34"/>
                <a:gd name="T53" fmla="*/ 8 h 81"/>
                <a:gd name="T54" fmla="*/ 3 w 34"/>
                <a:gd name="T55" fmla="*/ 8 h 81"/>
                <a:gd name="T56" fmla="*/ 0 w 34"/>
                <a:gd name="T57" fmla="*/ 14 h 81"/>
                <a:gd name="T58" fmla="*/ 1 w 34"/>
                <a:gd name="T59" fmla="*/ 21 h 81"/>
                <a:gd name="T60" fmla="*/ 5 w 34"/>
                <a:gd name="T61" fmla="*/ 23 h 81"/>
                <a:gd name="T62" fmla="*/ 5 w 34"/>
                <a:gd name="T63" fmla="*/ 29 h 81"/>
                <a:gd name="T64" fmla="*/ 4 w 34"/>
                <a:gd name="T65" fmla="*/ 30 h 81"/>
                <a:gd name="T66" fmla="*/ 4 w 34"/>
                <a:gd name="T67" fmla="*/ 32 h 81"/>
                <a:gd name="T68" fmla="*/ 2 w 34"/>
                <a:gd name="T69" fmla="*/ 34 h 81"/>
                <a:gd name="T70" fmla="*/ 4 w 34"/>
                <a:gd name="T71" fmla="*/ 37 h 81"/>
                <a:gd name="T72" fmla="*/ 3 w 34"/>
                <a:gd name="T73" fmla="*/ 43 h 81"/>
                <a:gd name="T74" fmla="*/ 4 w 34"/>
                <a:gd name="T75" fmla="*/ 45 h 81"/>
                <a:gd name="T76" fmla="*/ 3 w 34"/>
                <a:gd name="T77" fmla="*/ 47 h 81"/>
                <a:gd name="T78" fmla="*/ 1 w 34"/>
                <a:gd name="T79" fmla="*/ 52 h 81"/>
                <a:gd name="T80" fmla="*/ 1 w 34"/>
                <a:gd name="T81" fmla="*/ 55 h 81"/>
                <a:gd name="T82" fmla="*/ 2 w 34"/>
                <a:gd name="T83" fmla="*/ 58 h 81"/>
                <a:gd name="T84" fmla="*/ 3 w 34"/>
                <a:gd name="T85" fmla="*/ 61 h 81"/>
                <a:gd name="T86" fmla="*/ 1 w 34"/>
                <a:gd name="T87" fmla="*/ 60 h 81"/>
                <a:gd name="T88" fmla="*/ 8 w 34"/>
                <a:gd name="T89" fmla="*/ 67 h 81"/>
                <a:gd name="T90" fmla="*/ 12 w 34"/>
                <a:gd name="T91" fmla="*/ 70 h 81"/>
                <a:gd name="T92" fmla="*/ 13 w 34"/>
                <a:gd name="T93" fmla="*/ 72 h 81"/>
                <a:gd name="T94" fmla="*/ 14 w 34"/>
                <a:gd name="T95" fmla="*/ 74 h 81"/>
                <a:gd name="T96" fmla="*/ 14 w 34"/>
                <a:gd name="T97" fmla="*/ 78 h 81"/>
                <a:gd name="T98" fmla="*/ 16 w 34"/>
                <a:gd name="T99" fmla="*/ 79 h 81"/>
                <a:gd name="T100" fmla="*/ 17 w 34"/>
                <a:gd name="T101" fmla="*/ 81 h 81"/>
                <a:gd name="T102" fmla="*/ 19 w 34"/>
                <a:gd name="T103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" h="81">
                  <a:moveTo>
                    <a:pt x="19" y="79"/>
                  </a:moveTo>
                  <a:cubicBezTo>
                    <a:pt x="20" y="78"/>
                    <a:pt x="19" y="76"/>
                    <a:pt x="20" y="75"/>
                  </a:cubicBezTo>
                  <a:cubicBezTo>
                    <a:pt x="20" y="75"/>
                    <a:pt x="21" y="76"/>
                    <a:pt x="22" y="75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1" y="73"/>
                    <a:pt x="20" y="72"/>
                    <a:pt x="19" y="72"/>
                  </a:cubicBezTo>
                  <a:cubicBezTo>
                    <a:pt x="19" y="70"/>
                    <a:pt x="21" y="70"/>
                    <a:pt x="22" y="69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7"/>
                    <a:pt x="28" y="64"/>
                    <a:pt x="28" y="63"/>
                  </a:cubicBezTo>
                  <a:cubicBezTo>
                    <a:pt x="29" y="61"/>
                    <a:pt x="29" y="60"/>
                    <a:pt x="30" y="59"/>
                  </a:cubicBezTo>
                  <a:cubicBezTo>
                    <a:pt x="31" y="58"/>
                    <a:pt x="33" y="59"/>
                    <a:pt x="34" y="56"/>
                  </a:cubicBezTo>
                  <a:cubicBezTo>
                    <a:pt x="34" y="55"/>
                    <a:pt x="34" y="53"/>
                    <a:pt x="33" y="52"/>
                  </a:cubicBezTo>
                  <a:cubicBezTo>
                    <a:pt x="33" y="50"/>
                    <a:pt x="33" y="51"/>
                    <a:pt x="33" y="49"/>
                  </a:cubicBezTo>
                  <a:cubicBezTo>
                    <a:pt x="33" y="46"/>
                    <a:pt x="31" y="47"/>
                    <a:pt x="29" y="47"/>
                  </a:cubicBezTo>
                  <a:cubicBezTo>
                    <a:pt x="27" y="47"/>
                    <a:pt x="28" y="45"/>
                    <a:pt x="27" y="43"/>
                  </a:cubicBezTo>
                  <a:cubicBezTo>
                    <a:pt x="26" y="41"/>
                    <a:pt x="25" y="40"/>
                    <a:pt x="24" y="38"/>
                  </a:cubicBezTo>
                  <a:cubicBezTo>
                    <a:pt x="23" y="36"/>
                    <a:pt x="25" y="35"/>
                    <a:pt x="24" y="33"/>
                  </a:cubicBezTo>
                  <a:cubicBezTo>
                    <a:pt x="24" y="32"/>
                    <a:pt x="23" y="32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9"/>
                    <a:pt x="24" y="29"/>
                    <a:pt x="24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5" y="22"/>
                    <a:pt x="26" y="20"/>
                    <a:pt x="25" y="17"/>
                  </a:cubicBezTo>
                  <a:cubicBezTo>
                    <a:pt x="25" y="16"/>
                    <a:pt x="24" y="13"/>
                    <a:pt x="22" y="11"/>
                  </a:cubicBezTo>
                  <a:cubicBezTo>
                    <a:pt x="21" y="10"/>
                    <a:pt x="19" y="11"/>
                    <a:pt x="18" y="9"/>
                  </a:cubicBezTo>
                  <a:cubicBezTo>
                    <a:pt x="17" y="7"/>
                    <a:pt x="18" y="5"/>
                    <a:pt x="15" y="3"/>
                  </a:cubicBezTo>
                  <a:cubicBezTo>
                    <a:pt x="14" y="4"/>
                    <a:pt x="12" y="6"/>
                    <a:pt x="11" y="6"/>
                  </a:cubicBezTo>
                  <a:cubicBezTo>
                    <a:pt x="9" y="5"/>
                    <a:pt x="10" y="3"/>
                    <a:pt x="9" y="2"/>
                  </a:cubicBezTo>
                  <a:cubicBezTo>
                    <a:pt x="7" y="0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0" y="11"/>
                    <a:pt x="0" y="14"/>
                  </a:cubicBezTo>
                  <a:cubicBezTo>
                    <a:pt x="1" y="17"/>
                    <a:pt x="2" y="19"/>
                    <a:pt x="1" y="21"/>
                  </a:cubicBezTo>
                  <a:cubicBezTo>
                    <a:pt x="2" y="22"/>
                    <a:pt x="5" y="22"/>
                    <a:pt x="5" y="23"/>
                  </a:cubicBezTo>
                  <a:cubicBezTo>
                    <a:pt x="6" y="24"/>
                    <a:pt x="6" y="28"/>
                    <a:pt x="5" y="29"/>
                  </a:cubicBezTo>
                  <a:cubicBezTo>
                    <a:pt x="5" y="30"/>
                    <a:pt x="4" y="29"/>
                    <a:pt x="4" y="30"/>
                  </a:cubicBezTo>
                  <a:cubicBezTo>
                    <a:pt x="3" y="31"/>
                    <a:pt x="5" y="31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6"/>
                    <a:pt x="3" y="36"/>
                    <a:pt x="4" y="37"/>
                  </a:cubicBezTo>
                  <a:cubicBezTo>
                    <a:pt x="5" y="39"/>
                    <a:pt x="3" y="41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4" y="46"/>
                    <a:pt x="3" y="47"/>
                  </a:cubicBezTo>
                  <a:cubicBezTo>
                    <a:pt x="2" y="48"/>
                    <a:pt x="2" y="50"/>
                    <a:pt x="1" y="52"/>
                  </a:cubicBezTo>
                  <a:cubicBezTo>
                    <a:pt x="1" y="53"/>
                    <a:pt x="0" y="53"/>
                    <a:pt x="1" y="55"/>
                  </a:cubicBezTo>
                  <a:cubicBezTo>
                    <a:pt x="2" y="56"/>
                    <a:pt x="3" y="56"/>
                    <a:pt x="2" y="58"/>
                  </a:cubicBezTo>
                  <a:cubicBezTo>
                    <a:pt x="3" y="58"/>
                    <a:pt x="5" y="61"/>
                    <a:pt x="3" y="61"/>
                  </a:cubicBezTo>
                  <a:cubicBezTo>
                    <a:pt x="2" y="61"/>
                    <a:pt x="2" y="59"/>
                    <a:pt x="1" y="60"/>
                  </a:cubicBezTo>
                  <a:cubicBezTo>
                    <a:pt x="0" y="62"/>
                    <a:pt x="6" y="66"/>
                    <a:pt x="8" y="67"/>
                  </a:cubicBezTo>
                  <a:cubicBezTo>
                    <a:pt x="9" y="68"/>
                    <a:pt x="11" y="69"/>
                    <a:pt x="12" y="70"/>
                  </a:cubicBezTo>
                  <a:cubicBezTo>
                    <a:pt x="12" y="71"/>
                    <a:pt x="12" y="72"/>
                    <a:pt x="13" y="72"/>
                  </a:cubicBezTo>
                  <a:cubicBezTo>
                    <a:pt x="13" y="73"/>
                    <a:pt x="14" y="73"/>
                    <a:pt x="14" y="74"/>
                  </a:cubicBezTo>
                  <a:cubicBezTo>
                    <a:pt x="15" y="75"/>
                    <a:pt x="13" y="76"/>
                    <a:pt x="14" y="78"/>
                  </a:cubicBezTo>
                  <a:cubicBezTo>
                    <a:pt x="15" y="78"/>
                    <a:pt x="16" y="78"/>
                    <a:pt x="16" y="79"/>
                  </a:cubicBezTo>
                  <a:cubicBezTo>
                    <a:pt x="17" y="80"/>
                    <a:pt x="17" y="79"/>
                    <a:pt x="17" y="81"/>
                  </a:cubicBezTo>
                  <a:cubicBezTo>
                    <a:pt x="17" y="80"/>
                    <a:pt x="18" y="79"/>
                    <a:pt x="19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A223D52F-8071-F1FC-CD27-C7E154DB0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3063" y="1708150"/>
              <a:ext cx="971550" cy="2233612"/>
            </a:xfrm>
            <a:custGeom>
              <a:avLst/>
              <a:gdLst>
                <a:gd name="T0" fmla="*/ 245 w 255"/>
                <a:gd name="T1" fmla="*/ 164 h 586"/>
                <a:gd name="T2" fmla="*/ 235 w 255"/>
                <a:gd name="T3" fmla="*/ 166 h 586"/>
                <a:gd name="T4" fmla="*/ 221 w 255"/>
                <a:gd name="T5" fmla="*/ 166 h 586"/>
                <a:gd name="T6" fmla="*/ 216 w 255"/>
                <a:gd name="T7" fmla="*/ 174 h 586"/>
                <a:gd name="T8" fmla="*/ 210 w 255"/>
                <a:gd name="T9" fmla="*/ 178 h 586"/>
                <a:gd name="T10" fmla="*/ 204 w 255"/>
                <a:gd name="T11" fmla="*/ 195 h 586"/>
                <a:gd name="T12" fmla="*/ 193 w 255"/>
                <a:gd name="T13" fmla="*/ 212 h 586"/>
                <a:gd name="T14" fmla="*/ 201 w 255"/>
                <a:gd name="T15" fmla="*/ 222 h 586"/>
                <a:gd name="T16" fmla="*/ 199 w 255"/>
                <a:gd name="T17" fmla="*/ 233 h 586"/>
                <a:gd name="T18" fmla="*/ 187 w 255"/>
                <a:gd name="T19" fmla="*/ 257 h 586"/>
                <a:gd name="T20" fmla="*/ 173 w 255"/>
                <a:gd name="T21" fmla="*/ 266 h 586"/>
                <a:gd name="T22" fmla="*/ 157 w 255"/>
                <a:gd name="T23" fmla="*/ 278 h 586"/>
                <a:gd name="T24" fmla="*/ 145 w 255"/>
                <a:gd name="T25" fmla="*/ 289 h 586"/>
                <a:gd name="T26" fmla="*/ 138 w 255"/>
                <a:gd name="T27" fmla="*/ 301 h 586"/>
                <a:gd name="T28" fmla="*/ 131 w 255"/>
                <a:gd name="T29" fmla="*/ 314 h 586"/>
                <a:gd name="T30" fmla="*/ 123 w 255"/>
                <a:gd name="T31" fmla="*/ 321 h 586"/>
                <a:gd name="T32" fmla="*/ 121 w 255"/>
                <a:gd name="T33" fmla="*/ 342 h 586"/>
                <a:gd name="T34" fmla="*/ 118 w 255"/>
                <a:gd name="T35" fmla="*/ 356 h 586"/>
                <a:gd name="T36" fmla="*/ 118 w 255"/>
                <a:gd name="T37" fmla="*/ 389 h 586"/>
                <a:gd name="T38" fmla="*/ 136 w 255"/>
                <a:gd name="T39" fmla="*/ 397 h 586"/>
                <a:gd name="T40" fmla="*/ 143 w 255"/>
                <a:gd name="T41" fmla="*/ 403 h 586"/>
                <a:gd name="T42" fmla="*/ 150 w 255"/>
                <a:gd name="T43" fmla="*/ 424 h 586"/>
                <a:gd name="T44" fmla="*/ 125 w 255"/>
                <a:gd name="T45" fmla="*/ 434 h 586"/>
                <a:gd name="T46" fmla="*/ 100 w 255"/>
                <a:gd name="T47" fmla="*/ 434 h 586"/>
                <a:gd name="T48" fmla="*/ 121 w 255"/>
                <a:gd name="T49" fmla="*/ 444 h 586"/>
                <a:gd name="T50" fmla="*/ 139 w 255"/>
                <a:gd name="T51" fmla="*/ 441 h 586"/>
                <a:gd name="T52" fmla="*/ 128 w 255"/>
                <a:gd name="T53" fmla="*/ 449 h 586"/>
                <a:gd name="T54" fmla="*/ 102 w 255"/>
                <a:gd name="T55" fmla="*/ 467 h 586"/>
                <a:gd name="T56" fmla="*/ 111 w 255"/>
                <a:gd name="T57" fmla="*/ 483 h 586"/>
                <a:gd name="T58" fmla="*/ 104 w 255"/>
                <a:gd name="T59" fmla="*/ 495 h 586"/>
                <a:gd name="T60" fmla="*/ 107 w 255"/>
                <a:gd name="T61" fmla="*/ 514 h 586"/>
                <a:gd name="T62" fmla="*/ 102 w 255"/>
                <a:gd name="T63" fmla="*/ 537 h 586"/>
                <a:gd name="T64" fmla="*/ 91 w 255"/>
                <a:gd name="T65" fmla="*/ 559 h 586"/>
                <a:gd name="T66" fmla="*/ 70 w 255"/>
                <a:gd name="T67" fmla="*/ 562 h 586"/>
                <a:gd name="T68" fmla="*/ 45 w 255"/>
                <a:gd name="T69" fmla="*/ 585 h 586"/>
                <a:gd name="T70" fmla="*/ 26 w 255"/>
                <a:gd name="T71" fmla="*/ 553 h 586"/>
                <a:gd name="T72" fmla="*/ 23 w 255"/>
                <a:gd name="T73" fmla="*/ 530 h 586"/>
                <a:gd name="T74" fmla="*/ 12 w 255"/>
                <a:gd name="T75" fmla="*/ 501 h 586"/>
                <a:gd name="T76" fmla="*/ 5 w 255"/>
                <a:gd name="T77" fmla="*/ 481 h 586"/>
                <a:gd name="T78" fmla="*/ 7 w 255"/>
                <a:gd name="T79" fmla="*/ 458 h 586"/>
                <a:gd name="T80" fmla="*/ 27 w 255"/>
                <a:gd name="T81" fmla="*/ 406 h 586"/>
                <a:gd name="T82" fmla="*/ 23 w 255"/>
                <a:gd name="T83" fmla="*/ 350 h 586"/>
                <a:gd name="T84" fmla="*/ 20 w 255"/>
                <a:gd name="T85" fmla="*/ 289 h 586"/>
                <a:gd name="T86" fmla="*/ 54 w 255"/>
                <a:gd name="T87" fmla="*/ 248 h 586"/>
                <a:gd name="T88" fmla="*/ 65 w 255"/>
                <a:gd name="T89" fmla="*/ 188 h 586"/>
                <a:gd name="T90" fmla="*/ 84 w 255"/>
                <a:gd name="T91" fmla="*/ 131 h 586"/>
                <a:gd name="T92" fmla="*/ 117 w 255"/>
                <a:gd name="T93" fmla="*/ 55 h 586"/>
                <a:gd name="T94" fmla="*/ 137 w 255"/>
                <a:gd name="T95" fmla="*/ 27 h 586"/>
                <a:gd name="T96" fmla="*/ 175 w 255"/>
                <a:gd name="T97" fmla="*/ 29 h 586"/>
                <a:gd name="T98" fmla="*/ 191 w 255"/>
                <a:gd name="T99" fmla="*/ 8 h 586"/>
                <a:gd name="T100" fmla="*/ 215 w 255"/>
                <a:gd name="T101" fmla="*/ 31 h 586"/>
                <a:gd name="T102" fmla="*/ 243 w 255"/>
                <a:gd name="T103" fmla="*/ 57 h 586"/>
                <a:gd name="T104" fmla="*/ 244 w 255"/>
                <a:gd name="T105" fmla="*/ 94 h 586"/>
                <a:gd name="T106" fmla="*/ 243 w 255"/>
                <a:gd name="T107" fmla="*/ 136 h 586"/>
                <a:gd name="T108" fmla="*/ 105 w 255"/>
                <a:gd name="T109" fmla="*/ 554 h 586"/>
                <a:gd name="T110" fmla="*/ 107 w 255"/>
                <a:gd name="T111" fmla="*/ 532 h 586"/>
                <a:gd name="T112" fmla="*/ 149 w 255"/>
                <a:gd name="T113" fmla="*/ 511 h 586"/>
                <a:gd name="T114" fmla="*/ 159 w 255"/>
                <a:gd name="T115" fmla="*/ 493 h 586"/>
                <a:gd name="T116" fmla="*/ 137 w 255"/>
                <a:gd name="T117" fmla="*/ 50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86">
                  <a:moveTo>
                    <a:pt x="254" y="163"/>
                  </a:moveTo>
                  <a:cubicBezTo>
                    <a:pt x="255" y="164"/>
                    <a:pt x="255" y="165"/>
                    <a:pt x="255" y="167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1" y="166"/>
                    <a:pt x="250" y="166"/>
                    <a:pt x="250" y="166"/>
                  </a:cubicBezTo>
                  <a:cubicBezTo>
                    <a:pt x="250" y="167"/>
                    <a:pt x="250" y="167"/>
                    <a:pt x="250" y="168"/>
                  </a:cubicBezTo>
                  <a:cubicBezTo>
                    <a:pt x="250" y="166"/>
                    <a:pt x="248" y="167"/>
                    <a:pt x="248" y="166"/>
                  </a:cubicBezTo>
                  <a:cubicBezTo>
                    <a:pt x="247" y="166"/>
                    <a:pt x="247" y="165"/>
                    <a:pt x="247" y="165"/>
                  </a:cubicBezTo>
                  <a:cubicBezTo>
                    <a:pt x="246" y="164"/>
                    <a:pt x="246" y="164"/>
                    <a:pt x="245" y="164"/>
                  </a:cubicBezTo>
                  <a:cubicBezTo>
                    <a:pt x="244" y="164"/>
                    <a:pt x="244" y="166"/>
                    <a:pt x="243" y="166"/>
                  </a:cubicBezTo>
                  <a:cubicBezTo>
                    <a:pt x="243" y="165"/>
                    <a:pt x="242" y="165"/>
                    <a:pt x="241" y="165"/>
                  </a:cubicBezTo>
                  <a:cubicBezTo>
                    <a:pt x="241" y="164"/>
                    <a:pt x="240" y="164"/>
                    <a:pt x="240" y="164"/>
                  </a:cubicBezTo>
                  <a:cubicBezTo>
                    <a:pt x="240" y="165"/>
                    <a:pt x="240" y="166"/>
                    <a:pt x="240" y="167"/>
                  </a:cubicBezTo>
                  <a:cubicBezTo>
                    <a:pt x="239" y="166"/>
                    <a:pt x="238" y="166"/>
                    <a:pt x="238" y="165"/>
                  </a:cubicBezTo>
                  <a:cubicBezTo>
                    <a:pt x="238" y="165"/>
                    <a:pt x="238" y="166"/>
                    <a:pt x="237" y="166"/>
                  </a:cubicBezTo>
                  <a:cubicBezTo>
                    <a:pt x="237" y="165"/>
                    <a:pt x="236" y="164"/>
                    <a:pt x="236" y="164"/>
                  </a:cubicBezTo>
                  <a:cubicBezTo>
                    <a:pt x="235" y="165"/>
                    <a:pt x="235" y="166"/>
                    <a:pt x="235" y="166"/>
                  </a:cubicBezTo>
                  <a:cubicBezTo>
                    <a:pt x="235" y="168"/>
                    <a:pt x="234" y="170"/>
                    <a:pt x="233" y="170"/>
                  </a:cubicBezTo>
                  <a:cubicBezTo>
                    <a:pt x="233" y="169"/>
                    <a:pt x="233" y="168"/>
                    <a:pt x="233" y="167"/>
                  </a:cubicBezTo>
                  <a:cubicBezTo>
                    <a:pt x="232" y="166"/>
                    <a:pt x="231" y="166"/>
                    <a:pt x="230" y="166"/>
                  </a:cubicBezTo>
                  <a:cubicBezTo>
                    <a:pt x="228" y="164"/>
                    <a:pt x="227" y="161"/>
                    <a:pt x="225" y="160"/>
                  </a:cubicBezTo>
                  <a:cubicBezTo>
                    <a:pt x="225" y="162"/>
                    <a:pt x="226" y="165"/>
                    <a:pt x="225" y="167"/>
                  </a:cubicBezTo>
                  <a:cubicBezTo>
                    <a:pt x="224" y="167"/>
                    <a:pt x="224" y="165"/>
                    <a:pt x="224" y="165"/>
                  </a:cubicBezTo>
                  <a:cubicBezTo>
                    <a:pt x="223" y="165"/>
                    <a:pt x="222" y="166"/>
                    <a:pt x="222" y="166"/>
                  </a:cubicBezTo>
                  <a:cubicBezTo>
                    <a:pt x="222" y="166"/>
                    <a:pt x="222" y="166"/>
                    <a:pt x="221" y="166"/>
                  </a:cubicBezTo>
                  <a:cubicBezTo>
                    <a:pt x="221" y="165"/>
                    <a:pt x="222" y="164"/>
                    <a:pt x="221" y="163"/>
                  </a:cubicBezTo>
                  <a:cubicBezTo>
                    <a:pt x="220" y="162"/>
                    <a:pt x="218" y="163"/>
                    <a:pt x="218" y="165"/>
                  </a:cubicBezTo>
                  <a:cubicBezTo>
                    <a:pt x="218" y="166"/>
                    <a:pt x="219" y="167"/>
                    <a:pt x="218" y="168"/>
                  </a:cubicBezTo>
                  <a:cubicBezTo>
                    <a:pt x="218" y="168"/>
                    <a:pt x="217" y="168"/>
                    <a:pt x="216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18" y="171"/>
                    <a:pt x="217" y="171"/>
                    <a:pt x="217" y="171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9" y="174"/>
                    <a:pt x="217" y="174"/>
                    <a:pt x="216" y="174"/>
                  </a:cubicBezTo>
                  <a:cubicBezTo>
                    <a:pt x="216" y="174"/>
                    <a:pt x="221" y="174"/>
                    <a:pt x="220" y="177"/>
                  </a:cubicBezTo>
                  <a:cubicBezTo>
                    <a:pt x="217" y="176"/>
                    <a:pt x="214" y="175"/>
                    <a:pt x="213" y="173"/>
                  </a:cubicBezTo>
                  <a:cubicBezTo>
                    <a:pt x="211" y="172"/>
                    <a:pt x="210" y="169"/>
                    <a:pt x="207" y="169"/>
                  </a:cubicBezTo>
                  <a:cubicBezTo>
                    <a:pt x="208" y="170"/>
                    <a:pt x="208" y="170"/>
                    <a:pt x="209" y="171"/>
                  </a:cubicBezTo>
                  <a:cubicBezTo>
                    <a:pt x="210" y="172"/>
                    <a:pt x="210" y="173"/>
                    <a:pt x="210" y="174"/>
                  </a:cubicBezTo>
                  <a:cubicBezTo>
                    <a:pt x="212" y="176"/>
                    <a:pt x="213" y="176"/>
                    <a:pt x="215" y="178"/>
                  </a:cubicBezTo>
                  <a:cubicBezTo>
                    <a:pt x="214" y="178"/>
                    <a:pt x="213" y="179"/>
                    <a:pt x="212" y="179"/>
                  </a:cubicBezTo>
                  <a:cubicBezTo>
                    <a:pt x="212" y="179"/>
                    <a:pt x="211" y="178"/>
                    <a:pt x="210" y="178"/>
                  </a:cubicBezTo>
                  <a:cubicBezTo>
                    <a:pt x="210" y="180"/>
                    <a:pt x="213" y="180"/>
                    <a:pt x="213" y="181"/>
                  </a:cubicBezTo>
                  <a:cubicBezTo>
                    <a:pt x="212" y="183"/>
                    <a:pt x="211" y="182"/>
                    <a:pt x="211" y="184"/>
                  </a:cubicBezTo>
                  <a:cubicBezTo>
                    <a:pt x="208" y="185"/>
                    <a:pt x="206" y="183"/>
                    <a:pt x="204" y="184"/>
                  </a:cubicBezTo>
                  <a:cubicBezTo>
                    <a:pt x="203" y="185"/>
                    <a:pt x="203" y="186"/>
                    <a:pt x="202" y="186"/>
                  </a:cubicBezTo>
                  <a:cubicBezTo>
                    <a:pt x="201" y="187"/>
                    <a:pt x="199" y="186"/>
                    <a:pt x="199" y="186"/>
                  </a:cubicBezTo>
                  <a:cubicBezTo>
                    <a:pt x="196" y="188"/>
                    <a:pt x="200" y="188"/>
                    <a:pt x="201" y="190"/>
                  </a:cubicBezTo>
                  <a:cubicBezTo>
                    <a:pt x="202" y="191"/>
                    <a:pt x="202" y="191"/>
                    <a:pt x="203" y="192"/>
                  </a:cubicBezTo>
                  <a:cubicBezTo>
                    <a:pt x="203" y="193"/>
                    <a:pt x="204" y="193"/>
                    <a:pt x="204" y="195"/>
                  </a:cubicBezTo>
                  <a:cubicBezTo>
                    <a:pt x="205" y="196"/>
                    <a:pt x="204" y="195"/>
                    <a:pt x="204" y="196"/>
                  </a:cubicBezTo>
                  <a:cubicBezTo>
                    <a:pt x="204" y="197"/>
                    <a:pt x="204" y="198"/>
                    <a:pt x="204" y="199"/>
                  </a:cubicBezTo>
                  <a:cubicBezTo>
                    <a:pt x="204" y="201"/>
                    <a:pt x="203" y="201"/>
                    <a:pt x="201" y="201"/>
                  </a:cubicBezTo>
                  <a:cubicBezTo>
                    <a:pt x="201" y="201"/>
                    <a:pt x="201" y="202"/>
                    <a:pt x="202" y="202"/>
                  </a:cubicBezTo>
                  <a:cubicBezTo>
                    <a:pt x="200" y="203"/>
                    <a:pt x="200" y="204"/>
                    <a:pt x="200" y="205"/>
                  </a:cubicBezTo>
                  <a:cubicBezTo>
                    <a:pt x="198" y="205"/>
                    <a:pt x="198" y="205"/>
                    <a:pt x="197" y="207"/>
                  </a:cubicBezTo>
                  <a:cubicBezTo>
                    <a:pt x="196" y="208"/>
                    <a:pt x="196" y="210"/>
                    <a:pt x="195" y="211"/>
                  </a:cubicBezTo>
                  <a:cubicBezTo>
                    <a:pt x="194" y="211"/>
                    <a:pt x="192" y="211"/>
                    <a:pt x="193" y="212"/>
                  </a:cubicBezTo>
                  <a:cubicBezTo>
                    <a:pt x="194" y="213"/>
                    <a:pt x="196" y="213"/>
                    <a:pt x="197" y="213"/>
                  </a:cubicBezTo>
                  <a:cubicBezTo>
                    <a:pt x="197" y="213"/>
                    <a:pt x="199" y="213"/>
                    <a:pt x="199" y="214"/>
                  </a:cubicBezTo>
                  <a:cubicBezTo>
                    <a:pt x="199" y="214"/>
                    <a:pt x="198" y="215"/>
                    <a:pt x="198" y="215"/>
                  </a:cubicBezTo>
                  <a:cubicBezTo>
                    <a:pt x="198" y="216"/>
                    <a:pt x="199" y="217"/>
                    <a:pt x="199" y="218"/>
                  </a:cubicBezTo>
                  <a:cubicBezTo>
                    <a:pt x="197" y="218"/>
                    <a:pt x="196" y="216"/>
                    <a:pt x="196" y="215"/>
                  </a:cubicBezTo>
                  <a:cubicBezTo>
                    <a:pt x="193" y="217"/>
                    <a:pt x="196" y="219"/>
                    <a:pt x="197" y="220"/>
                  </a:cubicBezTo>
                  <a:cubicBezTo>
                    <a:pt x="198" y="221"/>
                    <a:pt x="198" y="221"/>
                    <a:pt x="199" y="223"/>
                  </a:cubicBezTo>
                  <a:cubicBezTo>
                    <a:pt x="200" y="222"/>
                    <a:pt x="200" y="221"/>
                    <a:pt x="201" y="222"/>
                  </a:cubicBezTo>
                  <a:cubicBezTo>
                    <a:pt x="202" y="222"/>
                    <a:pt x="203" y="224"/>
                    <a:pt x="202" y="224"/>
                  </a:cubicBezTo>
                  <a:cubicBezTo>
                    <a:pt x="202" y="225"/>
                    <a:pt x="201" y="225"/>
                    <a:pt x="201" y="225"/>
                  </a:cubicBezTo>
                  <a:cubicBezTo>
                    <a:pt x="200" y="226"/>
                    <a:pt x="201" y="225"/>
                    <a:pt x="201" y="226"/>
                  </a:cubicBezTo>
                  <a:cubicBezTo>
                    <a:pt x="202" y="226"/>
                    <a:pt x="202" y="225"/>
                    <a:pt x="203" y="226"/>
                  </a:cubicBezTo>
                  <a:cubicBezTo>
                    <a:pt x="203" y="227"/>
                    <a:pt x="202" y="228"/>
                    <a:pt x="203" y="228"/>
                  </a:cubicBezTo>
                  <a:cubicBezTo>
                    <a:pt x="203" y="228"/>
                    <a:pt x="203" y="228"/>
                    <a:pt x="204" y="227"/>
                  </a:cubicBezTo>
                  <a:cubicBezTo>
                    <a:pt x="206" y="227"/>
                    <a:pt x="202" y="231"/>
                    <a:pt x="202" y="231"/>
                  </a:cubicBezTo>
                  <a:cubicBezTo>
                    <a:pt x="201" y="233"/>
                    <a:pt x="200" y="236"/>
                    <a:pt x="199" y="233"/>
                  </a:cubicBezTo>
                  <a:cubicBezTo>
                    <a:pt x="198" y="233"/>
                    <a:pt x="199" y="234"/>
                    <a:pt x="198" y="234"/>
                  </a:cubicBezTo>
                  <a:cubicBezTo>
                    <a:pt x="198" y="235"/>
                    <a:pt x="197" y="235"/>
                    <a:pt x="197" y="236"/>
                  </a:cubicBezTo>
                  <a:cubicBezTo>
                    <a:pt x="196" y="237"/>
                    <a:pt x="196" y="238"/>
                    <a:pt x="195" y="238"/>
                  </a:cubicBezTo>
                  <a:cubicBezTo>
                    <a:pt x="194" y="239"/>
                    <a:pt x="194" y="240"/>
                    <a:pt x="193" y="241"/>
                  </a:cubicBezTo>
                  <a:cubicBezTo>
                    <a:pt x="192" y="242"/>
                    <a:pt x="191" y="243"/>
                    <a:pt x="191" y="245"/>
                  </a:cubicBezTo>
                  <a:cubicBezTo>
                    <a:pt x="190" y="248"/>
                    <a:pt x="189" y="251"/>
                    <a:pt x="188" y="253"/>
                  </a:cubicBezTo>
                  <a:cubicBezTo>
                    <a:pt x="187" y="254"/>
                    <a:pt x="187" y="255"/>
                    <a:pt x="187" y="256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186" y="258"/>
                    <a:pt x="186" y="257"/>
                    <a:pt x="186" y="257"/>
                  </a:cubicBezTo>
                  <a:cubicBezTo>
                    <a:pt x="184" y="257"/>
                    <a:pt x="184" y="258"/>
                    <a:pt x="184" y="258"/>
                  </a:cubicBezTo>
                  <a:cubicBezTo>
                    <a:pt x="183" y="258"/>
                    <a:pt x="182" y="257"/>
                    <a:pt x="181" y="259"/>
                  </a:cubicBezTo>
                  <a:cubicBezTo>
                    <a:pt x="181" y="260"/>
                    <a:pt x="182" y="264"/>
                    <a:pt x="180" y="262"/>
                  </a:cubicBezTo>
                  <a:cubicBezTo>
                    <a:pt x="179" y="261"/>
                    <a:pt x="180" y="260"/>
                    <a:pt x="179" y="260"/>
                  </a:cubicBezTo>
                  <a:cubicBezTo>
                    <a:pt x="178" y="261"/>
                    <a:pt x="178" y="262"/>
                    <a:pt x="178" y="263"/>
                  </a:cubicBezTo>
                  <a:cubicBezTo>
                    <a:pt x="177" y="264"/>
                    <a:pt x="177" y="264"/>
                    <a:pt x="175" y="263"/>
                  </a:cubicBezTo>
                  <a:cubicBezTo>
                    <a:pt x="174" y="263"/>
                    <a:pt x="172" y="264"/>
                    <a:pt x="173" y="266"/>
                  </a:cubicBezTo>
                  <a:cubicBezTo>
                    <a:pt x="172" y="264"/>
                    <a:pt x="170" y="267"/>
                    <a:pt x="169" y="268"/>
                  </a:cubicBezTo>
                  <a:cubicBezTo>
                    <a:pt x="168" y="271"/>
                    <a:pt x="167" y="276"/>
                    <a:pt x="165" y="271"/>
                  </a:cubicBezTo>
                  <a:cubicBezTo>
                    <a:pt x="165" y="270"/>
                    <a:pt x="164" y="267"/>
                    <a:pt x="162" y="267"/>
                  </a:cubicBezTo>
                  <a:cubicBezTo>
                    <a:pt x="161" y="268"/>
                    <a:pt x="164" y="273"/>
                    <a:pt x="164" y="274"/>
                  </a:cubicBezTo>
                  <a:cubicBezTo>
                    <a:pt x="162" y="274"/>
                    <a:pt x="161" y="272"/>
                    <a:pt x="160" y="273"/>
                  </a:cubicBezTo>
                  <a:cubicBezTo>
                    <a:pt x="160" y="273"/>
                    <a:pt x="159" y="272"/>
                    <a:pt x="159" y="272"/>
                  </a:cubicBezTo>
                  <a:cubicBezTo>
                    <a:pt x="157" y="273"/>
                    <a:pt x="160" y="276"/>
                    <a:pt x="159" y="277"/>
                  </a:cubicBezTo>
                  <a:cubicBezTo>
                    <a:pt x="158" y="278"/>
                    <a:pt x="158" y="278"/>
                    <a:pt x="157" y="278"/>
                  </a:cubicBezTo>
                  <a:cubicBezTo>
                    <a:pt x="156" y="279"/>
                    <a:pt x="156" y="281"/>
                    <a:pt x="156" y="282"/>
                  </a:cubicBezTo>
                  <a:cubicBezTo>
                    <a:pt x="154" y="282"/>
                    <a:pt x="155" y="285"/>
                    <a:pt x="154" y="284"/>
                  </a:cubicBezTo>
                  <a:cubicBezTo>
                    <a:pt x="152" y="284"/>
                    <a:pt x="153" y="281"/>
                    <a:pt x="151" y="281"/>
                  </a:cubicBezTo>
                  <a:cubicBezTo>
                    <a:pt x="149" y="281"/>
                    <a:pt x="148" y="282"/>
                    <a:pt x="149" y="283"/>
                  </a:cubicBezTo>
                  <a:cubicBezTo>
                    <a:pt x="150" y="283"/>
                    <a:pt x="153" y="283"/>
                    <a:pt x="151" y="284"/>
                  </a:cubicBezTo>
                  <a:cubicBezTo>
                    <a:pt x="150" y="285"/>
                    <a:pt x="148" y="283"/>
                    <a:pt x="147" y="284"/>
                  </a:cubicBezTo>
                  <a:cubicBezTo>
                    <a:pt x="146" y="284"/>
                    <a:pt x="146" y="286"/>
                    <a:pt x="146" y="287"/>
                  </a:cubicBezTo>
                  <a:cubicBezTo>
                    <a:pt x="146" y="287"/>
                    <a:pt x="145" y="288"/>
                    <a:pt x="145" y="289"/>
                  </a:cubicBezTo>
                  <a:cubicBezTo>
                    <a:pt x="144" y="290"/>
                    <a:pt x="144" y="290"/>
                    <a:pt x="143" y="291"/>
                  </a:cubicBezTo>
                  <a:cubicBezTo>
                    <a:pt x="142" y="291"/>
                    <a:pt x="141" y="291"/>
                    <a:pt x="140" y="292"/>
                  </a:cubicBezTo>
                  <a:cubicBezTo>
                    <a:pt x="141" y="292"/>
                    <a:pt x="143" y="293"/>
                    <a:pt x="145" y="293"/>
                  </a:cubicBezTo>
                  <a:cubicBezTo>
                    <a:pt x="144" y="295"/>
                    <a:pt x="140" y="293"/>
                    <a:pt x="142" y="296"/>
                  </a:cubicBezTo>
                  <a:cubicBezTo>
                    <a:pt x="143" y="297"/>
                    <a:pt x="145" y="297"/>
                    <a:pt x="144" y="298"/>
                  </a:cubicBezTo>
                  <a:cubicBezTo>
                    <a:pt x="143" y="299"/>
                    <a:pt x="141" y="300"/>
                    <a:pt x="141" y="300"/>
                  </a:cubicBezTo>
                  <a:cubicBezTo>
                    <a:pt x="140" y="300"/>
                    <a:pt x="140" y="298"/>
                    <a:pt x="139" y="298"/>
                  </a:cubicBezTo>
                  <a:cubicBezTo>
                    <a:pt x="138" y="298"/>
                    <a:pt x="138" y="300"/>
                    <a:pt x="138" y="301"/>
                  </a:cubicBezTo>
                  <a:cubicBezTo>
                    <a:pt x="137" y="303"/>
                    <a:pt x="136" y="300"/>
                    <a:pt x="135" y="299"/>
                  </a:cubicBezTo>
                  <a:cubicBezTo>
                    <a:pt x="132" y="301"/>
                    <a:pt x="131" y="294"/>
                    <a:pt x="129" y="293"/>
                  </a:cubicBezTo>
                  <a:cubicBezTo>
                    <a:pt x="128" y="295"/>
                    <a:pt x="130" y="298"/>
                    <a:pt x="132" y="300"/>
                  </a:cubicBezTo>
                  <a:cubicBezTo>
                    <a:pt x="133" y="301"/>
                    <a:pt x="135" y="304"/>
                    <a:pt x="134" y="306"/>
                  </a:cubicBezTo>
                  <a:cubicBezTo>
                    <a:pt x="134" y="306"/>
                    <a:pt x="133" y="306"/>
                    <a:pt x="133" y="307"/>
                  </a:cubicBezTo>
                  <a:cubicBezTo>
                    <a:pt x="132" y="308"/>
                    <a:pt x="133" y="308"/>
                    <a:pt x="133" y="309"/>
                  </a:cubicBezTo>
                  <a:cubicBezTo>
                    <a:pt x="134" y="310"/>
                    <a:pt x="134" y="310"/>
                    <a:pt x="133" y="311"/>
                  </a:cubicBezTo>
                  <a:cubicBezTo>
                    <a:pt x="132" y="312"/>
                    <a:pt x="132" y="313"/>
                    <a:pt x="131" y="314"/>
                  </a:cubicBezTo>
                  <a:cubicBezTo>
                    <a:pt x="130" y="314"/>
                    <a:pt x="130" y="313"/>
                    <a:pt x="129" y="314"/>
                  </a:cubicBezTo>
                  <a:cubicBezTo>
                    <a:pt x="128" y="314"/>
                    <a:pt x="128" y="314"/>
                    <a:pt x="128" y="315"/>
                  </a:cubicBezTo>
                  <a:cubicBezTo>
                    <a:pt x="127" y="315"/>
                    <a:pt x="128" y="316"/>
                    <a:pt x="127" y="316"/>
                  </a:cubicBezTo>
                  <a:cubicBezTo>
                    <a:pt x="127" y="316"/>
                    <a:pt x="126" y="316"/>
                    <a:pt x="126" y="315"/>
                  </a:cubicBezTo>
                  <a:cubicBezTo>
                    <a:pt x="125" y="315"/>
                    <a:pt x="124" y="313"/>
                    <a:pt x="123" y="313"/>
                  </a:cubicBezTo>
                  <a:cubicBezTo>
                    <a:pt x="120" y="313"/>
                    <a:pt x="121" y="314"/>
                    <a:pt x="121" y="315"/>
                  </a:cubicBezTo>
                  <a:cubicBezTo>
                    <a:pt x="122" y="317"/>
                    <a:pt x="121" y="319"/>
                    <a:pt x="122" y="321"/>
                  </a:cubicBezTo>
                  <a:cubicBezTo>
                    <a:pt x="122" y="321"/>
                    <a:pt x="123" y="321"/>
                    <a:pt x="123" y="321"/>
                  </a:cubicBezTo>
                  <a:cubicBezTo>
                    <a:pt x="123" y="322"/>
                    <a:pt x="123" y="323"/>
                    <a:pt x="123" y="323"/>
                  </a:cubicBezTo>
                  <a:cubicBezTo>
                    <a:pt x="124" y="324"/>
                    <a:pt x="126" y="324"/>
                    <a:pt x="126" y="325"/>
                  </a:cubicBezTo>
                  <a:cubicBezTo>
                    <a:pt x="126" y="326"/>
                    <a:pt x="125" y="326"/>
                    <a:pt x="125" y="327"/>
                  </a:cubicBezTo>
                  <a:cubicBezTo>
                    <a:pt x="124" y="328"/>
                    <a:pt x="124" y="328"/>
                    <a:pt x="124" y="329"/>
                  </a:cubicBezTo>
                  <a:cubicBezTo>
                    <a:pt x="124" y="331"/>
                    <a:pt x="124" y="333"/>
                    <a:pt x="123" y="335"/>
                  </a:cubicBezTo>
                  <a:cubicBezTo>
                    <a:pt x="122" y="336"/>
                    <a:pt x="121" y="336"/>
                    <a:pt x="121" y="337"/>
                  </a:cubicBezTo>
                  <a:cubicBezTo>
                    <a:pt x="121" y="339"/>
                    <a:pt x="121" y="338"/>
                    <a:pt x="121" y="340"/>
                  </a:cubicBezTo>
                  <a:cubicBezTo>
                    <a:pt x="121" y="340"/>
                    <a:pt x="121" y="341"/>
                    <a:pt x="121" y="342"/>
                  </a:cubicBezTo>
                  <a:cubicBezTo>
                    <a:pt x="121" y="342"/>
                    <a:pt x="122" y="342"/>
                    <a:pt x="122" y="342"/>
                  </a:cubicBezTo>
                  <a:cubicBezTo>
                    <a:pt x="122" y="343"/>
                    <a:pt x="122" y="344"/>
                    <a:pt x="122" y="344"/>
                  </a:cubicBezTo>
                  <a:cubicBezTo>
                    <a:pt x="122" y="346"/>
                    <a:pt x="123" y="345"/>
                    <a:pt x="124" y="347"/>
                  </a:cubicBezTo>
                  <a:cubicBezTo>
                    <a:pt x="125" y="348"/>
                    <a:pt x="124" y="350"/>
                    <a:pt x="123" y="349"/>
                  </a:cubicBezTo>
                  <a:cubicBezTo>
                    <a:pt x="122" y="349"/>
                    <a:pt x="121" y="346"/>
                    <a:pt x="120" y="346"/>
                  </a:cubicBezTo>
                  <a:cubicBezTo>
                    <a:pt x="118" y="346"/>
                    <a:pt x="120" y="348"/>
                    <a:pt x="119" y="349"/>
                  </a:cubicBezTo>
                  <a:cubicBezTo>
                    <a:pt x="117" y="349"/>
                    <a:pt x="119" y="353"/>
                    <a:pt x="117" y="351"/>
                  </a:cubicBezTo>
                  <a:cubicBezTo>
                    <a:pt x="115" y="353"/>
                    <a:pt x="117" y="354"/>
                    <a:pt x="118" y="356"/>
                  </a:cubicBezTo>
                  <a:cubicBezTo>
                    <a:pt x="119" y="358"/>
                    <a:pt x="116" y="359"/>
                    <a:pt x="118" y="361"/>
                  </a:cubicBezTo>
                  <a:cubicBezTo>
                    <a:pt x="120" y="363"/>
                    <a:pt x="118" y="363"/>
                    <a:pt x="118" y="366"/>
                  </a:cubicBezTo>
                  <a:cubicBezTo>
                    <a:pt x="118" y="366"/>
                    <a:pt x="118" y="367"/>
                    <a:pt x="118" y="368"/>
                  </a:cubicBezTo>
                  <a:cubicBezTo>
                    <a:pt x="118" y="369"/>
                    <a:pt x="117" y="370"/>
                    <a:pt x="118" y="371"/>
                  </a:cubicBezTo>
                  <a:cubicBezTo>
                    <a:pt x="118" y="373"/>
                    <a:pt x="118" y="374"/>
                    <a:pt x="118" y="376"/>
                  </a:cubicBezTo>
                  <a:cubicBezTo>
                    <a:pt x="118" y="378"/>
                    <a:pt x="119" y="379"/>
                    <a:pt x="120" y="381"/>
                  </a:cubicBezTo>
                  <a:cubicBezTo>
                    <a:pt x="120" y="382"/>
                    <a:pt x="121" y="385"/>
                    <a:pt x="120" y="386"/>
                  </a:cubicBezTo>
                  <a:cubicBezTo>
                    <a:pt x="120" y="387"/>
                    <a:pt x="118" y="387"/>
                    <a:pt x="118" y="389"/>
                  </a:cubicBezTo>
                  <a:cubicBezTo>
                    <a:pt x="118" y="390"/>
                    <a:pt x="121" y="391"/>
                    <a:pt x="122" y="391"/>
                  </a:cubicBezTo>
                  <a:cubicBezTo>
                    <a:pt x="123" y="391"/>
                    <a:pt x="124" y="389"/>
                    <a:pt x="126" y="391"/>
                  </a:cubicBezTo>
                  <a:cubicBezTo>
                    <a:pt x="128" y="392"/>
                    <a:pt x="127" y="393"/>
                    <a:pt x="127" y="394"/>
                  </a:cubicBezTo>
                  <a:cubicBezTo>
                    <a:pt x="127" y="396"/>
                    <a:pt x="128" y="397"/>
                    <a:pt x="129" y="396"/>
                  </a:cubicBezTo>
                  <a:cubicBezTo>
                    <a:pt x="130" y="395"/>
                    <a:pt x="129" y="393"/>
                    <a:pt x="130" y="392"/>
                  </a:cubicBezTo>
                  <a:cubicBezTo>
                    <a:pt x="132" y="391"/>
                    <a:pt x="133" y="392"/>
                    <a:pt x="134" y="393"/>
                  </a:cubicBezTo>
                  <a:cubicBezTo>
                    <a:pt x="134" y="394"/>
                    <a:pt x="133" y="395"/>
                    <a:pt x="134" y="396"/>
                  </a:cubicBezTo>
                  <a:cubicBezTo>
                    <a:pt x="134" y="396"/>
                    <a:pt x="135" y="397"/>
                    <a:pt x="136" y="397"/>
                  </a:cubicBezTo>
                  <a:cubicBezTo>
                    <a:pt x="137" y="398"/>
                    <a:pt x="137" y="399"/>
                    <a:pt x="138" y="400"/>
                  </a:cubicBezTo>
                  <a:cubicBezTo>
                    <a:pt x="138" y="400"/>
                    <a:pt x="138" y="400"/>
                    <a:pt x="138" y="401"/>
                  </a:cubicBezTo>
                  <a:cubicBezTo>
                    <a:pt x="138" y="401"/>
                    <a:pt x="138" y="402"/>
                    <a:pt x="138" y="402"/>
                  </a:cubicBezTo>
                  <a:cubicBezTo>
                    <a:pt x="141" y="403"/>
                    <a:pt x="141" y="400"/>
                    <a:pt x="141" y="399"/>
                  </a:cubicBezTo>
                  <a:cubicBezTo>
                    <a:pt x="141" y="397"/>
                    <a:pt x="141" y="394"/>
                    <a:pt x="142" y="396"/>
                  </a:cubicBezTo>
                  <a:cubicBezTo>
                    <a:pt x="143" y="398"/>
                    <a:pt x="143" y="400"/>
                    <a:pt x="144" y="401"/>
                  </a:cubicBezTo>
                  <a:cubicBezTo>
                    <a:pt x="144" y="402"/>
                    <a:pt x="145" y="402"/>
                    <a:pt x="145" y="403"/>
                  </a:cubicBezTo>
                  <a:cubicBezTo>
                    <a:pt x="145" y="404"/>
                    <a:pt x="144" y="403"/>
                    <a:pt x="143" y="403"/>
                  </a:cubicBezTo>
                  <a:cubicBezTo>
                    <a:pt x="142" y="405"/>
                    <a:pt x="146" y="405"/>
                    <a:pt x="145" y="406"/>
                  </a:cubicBezTo>
                  <a:cubicBezTo>
                    <a:pt x="145" y="407"/>
                    <a:pt x="142" y="405"/>
                    <a:pt x="143" y="408"/>
                  </a:cubicBezTo>
                  <a:cubicBezTo>
                    <a:pt x="143" y="408"/>
                    <a:pt x="144" y="408"/>
                    <a:pt x="145" y="409"/>
                  </a:cubicBezTo>
                  <a:cubicBezTo>
                    <a:pt x="145" y="410"/>
                    <a:pt x="145" y="411"/>
                    <a:pt x="145" y="411"/>
                  </a:cubicBezTo>
                  <a:cubicBezTo>
                    <a:pt x="146" y="413"/>
                    <a:pt x="146" y="411"/>
                    <a:pt x="147" y="410"/>
                  </a:cubicBezTo>
                  <a:cubicBezTo>
                    <a:pt x="150" y="410"/>
                    <a:pt x="150" y="417"/>
                    <a:pt x="153" y="419"/>
                  </a:cubicBezTo>
                  <a:cubicBezTo>
                    <a:pt x="154" y="420"/>
                    <a:pt x="156" y="421"/>
                    <a:pt x="154" y="422"/>
                  </a:cubicBezTo>
                  <a:cubicBezTo>
                    <a:pt x="152" y="423"/>
                    <a:pt x="150" y="422"/>
                    <a:pt x="150" y="424"/>
                  </a:cubicBezTo>
                  <a:cubicBezTo>
                    <a:pt x="150" y="426"/>
                    <a:pt x="154" y="423"/>
                    <a:pt x="155" y="424"/>
                  </a:cubicBezTo>
                  <a:cubicBezTo>
                    <a:pt x="156" y="426"/>
                    <a:pt x="152" y="426"/>
                    <a:pt x="151" y="426"/>
                  </a:cubicBezTo>
                  <a:cubicBezTo>
                    <a:pt x="149" y="427"/>
                    <a:pt x="148" y="429"/>
                    <a:pt x="147" y="430"/>
                  </a:cubicBezTo>
                  <a:cubicBezTo>
                    <a:pt x="145" y="431"/>
                    <a:pt x="144" y="434"/>
                    <a:pt x="142" y="435"/>
                  </a:cubicBezTo>
                  <a:cubicBezTo>
                    <a:pt x="140" y="436"/>
                    <a:pt x="140" y="437"/>
                    <a:pt x="139" y="438"/>
                  </a:cubicBezTo>
                  <a:cubicBezTo>
                    <a:pt x="138" y="439"/>
                    <a:pt x="136" y="440"/>
                    <a:pt x="134" y="440"/>
                  </a:cubicBezTo>
                  <a:cubicBezTo>
                    <a:pt x="130" y="440"/>
                    <a:pt x="130" y="436"/>
                    <a:pt x="127" y="434"/>
                  </a:cubicBezTo>
                  <a:cubicBezTo>
                    <a:pt x="126" y="434"/>
                    <a:pt x="126" y="434"/>
                    <a:pt x="125" y="434"/>
                  </a:cubicBezTo>
                  <a:cubicBezTo>
                    <a:pt x="125" y="434"/>
                    <a:pt x="124" y="433"/>
                    <a:pt x="124" y="433"/>
                  </a:cubicBezTo>
                  <a:cubicBezTo>
                    <a:pt x="122" y="432"/>
                    <a:pt x="122" y="434"/>
                    <a:pt x="120" y="434"/>
                  </a:cubicBezTo>
                  <a:cubicBezTo>
                    <a:pt x="119" y="434"/>
                    <a:pt x="117" y="434"/>
                    <a:pt x="116" y="433"/>
                  </a:cubicBezTo>
                  <a:cubicBezTo>
                    <a:pt x="114" y="431"/>
                    <a:pt x="115" y="431"/>
                    <a:pt x="113" y="432"/>
                  </a:cubicBezTo>
                  <a:cubicBezTo>
                    <a:pt x="111" y="429"/>
                    <a:pt x="110" y="433"/>
                    <a:pt x="108" y="432"/>
                  </a:cubicBezTo>
                  <a:cubicBezTo>
                    <a:pt x="106" y="432"/>
                    <a:pt x="104" y="428"/>
                    <a:pt x="104" y="432"/>
                  </a:cubicBezTo>
                  <a:cubicBezTo>
                    <a:pt x="104" y="433"/>
                    <a:pt x="104" y="433"/>
                    <a:pt x="103" y="434"/>
                  </a:cubicBezTo>
                  <a:cubicBezTo>
                    <a:pt x="103" y="434"/>
                    <a:pt x="101" y="434"/>
                    <a:pt x="100" y="434"/>
                  </a:cubicBezTo>
                  <a:cubicBezTo>
                    <a:pt x="99" y="434"/>
                    <a:pt x="96" y="433"/>
                    <a:pt x="95" y="434"/>
                  </a:cubicBezTo>
                  <a:cubicBezTo>
                    <a:pt x="93" y="435"/>
                    <a:pt x="99" y="436"/>
                    <a:pt x="100" y="436"/>
                  </a:cubicBezTo>
                  <a:cubicBezTo>
                    <a:pt x="102" y="437"/>
                    <a:pt x="105" y="435"/>
                    <a:pt x="108" y="437"/>
                  </a:cubicBezTo>
                  <a:cubicBezTo>
                    <a:pt x="108" y="437"/>
                    <a:pt x="111" y="441"/>
                    <a:pt x="112" y="439"/>
                  </a:cubicBezTo>
                  <a:cubicBezTo>
                    <a:pt x="112" y="437"/>
                    <a:pt x="109" y="437"/>
                    <a:pt x="109" y="435"/>
                  </a:cubicBezTo>
                  <a:cubicBezTo>
                    <a:pt x="112" y="434"/>
                    <a:pt x="114" y="438"/>
                    <a:pt x="116" y="439"/>
                  </a:cubicBezTo>
                  <a:cubicBezTo>
                    <a:pt x="117" y="440"/>
                    <a:pt x="118" y="440"/>
                    <a:pt x="119" y="441"/>
                  </a:cubicBezTo>
                  <a:cubicBezTo>
                    <a:pt x="120" y="441"/>
                    <a:pt x="120" y="443"/>
                    <a:pt x="121" y="444"/>
                  </a:cubicBezTo>
                  <a:cubicBezTo>
                    <a:pt x="122" y="443"/>
                    <a:pt x="121" y="442"/>
                    <a:pt x="123" y="442"/>
                  </a:cubicBezTo>
                  <a:cubicBezTo>
                    <a:pt x="124" y="442"/>
                    <a:pt x="124" y="444"/>
                    <a:pt x="126" y="444"/>
                  </a:cubicBezTo>
                  <a:cubicBezTo>
                    <a:pt x="127" y="444"/>
                    <a:pt x="127" y="443"/>
                    <a:pt x="128" y="443"/>
                  </a:cubicBezTo>
                  <a:cubicBezTo>
                    <a:pt x="130" y="444"/>
                    <a:pt x="130" y="444"/>
                    <a:pt x="131" y="443"/>
                  </a:cubicBezTo>
                  <a:cubicBezTo>
                    <a:pt x="132" y="442"/>
                    <a:pt x="132" y="442"/>
                    <a:pt x="133" y="441"/>
                  </a:cubicBezTo>
                  <a:cubicBezTo>
                    <a:pt x="134" y="441"/>
                    <a:pt x="135" y="441"/>
                    <a:pt x="136" y="441"/>
                  </a:cubicBezTo>
                  <a:cubicBezTo>
                    <a:pt x="137" y="441"/>
                    <a:pt x="137" y="442"/>
                    <a:pt x="137" y="442"/>
                  </a:cubicBezTo>
                  <a:cubicBezTo>
                    <a:pt x="138" y="442"/>
                    <a:pt x="138" y="441"/>
                    <a:pt x="139" y="441"/>
                  </a:cubicBezTo>
                  <a:cubicBezTo>
                    <a:pt x="139" y="442"/>
                    <a:pt x="139" y="443"/>
                    <a:pt x="139" y="444"/>
                  </a:cubicBezTo>
                  <a:cubicBezTo>
                    <a:pt x="140" y="445"/>
                    <a:pt x="141" y="445"/>
                    <a:pt x="141" y="446"/>
                  </a:cubicBezTo>
                  <a:cubicBezTo>
                    <a:pt x="142" y="448"/>
                    <a:pt x="141" y="449"/>
                    <a:pt x="140" y="450"/>
                  </a:cubicBezTo>
                  <a:cubicBezTo>
                    <a:pt x="139" y="450"/>
                    <a:pt x="137" y="450"/>
                    <a:pt x="136" y="452"/>
                  </a:cubicBezTo>
                  <a:cubicBezTo>
                    <a:pt x="135" y="452"/>
                    <a:pt x="134" y="454"/>
                    <a:pt x="133" y="454"/>
                  </a:cubicBezTo>
                  <a:cubicBezTo>
                    <a:pt x="133" y="455"/>
                    <a:pt x="133" y="457"/>
                    <a:pt x="131" y="457"/>
                  </a:cubicBezTo>
                  <a:cubicBezTo>
                    <a:pt x="130" y="457"/>
                    <a:pt x="130" y="456"/>
                    <a:pt x="130" y="455"/>
                  </a:cubicBezTo>
                  <a:cubicBezTo>
                    <a:pt x="129" y="453"/>
                    <a:pt x="130" y="450"/>
                    <a:pt x="128" y="449"/>
                  </a:cubicBezTo>
                  <a:cubicBezTo>
                    <a:pt x="126" y="450"/>
                    <a:pt x="126" y="453"/>
                    <a:pt x="126" y="455"/>
                  </a:cubicBezTo>
                  <a:cubicBezTo>
                    <a:pt x="126" y="455"/>
                    <a:pt x="127" y="456"/>
                    <a:pt x="127" y="457"/>
                  </a:cubicBezTo>
                  <a:cubicBezTo>
                    <a:pt x="126" y="459"/>
                    <a:pt x="126" y="458"/>
                    <a:pt x="125" y="459"/>
                  </a:cubicBezTo>
                  <a:cubicBezTo>
                    <a:pt x="123" y="461"/>
                    <a:pt x="120" y="466"/>
                    <a:pt x="116" y="463"/>
                  </a:cubicBezTo>
                  <a:cubicBezTo>
                    <a:pt x="115" y="464"/>
                    <a:pt x="116" y="465"/>
                    <a:pt x="116" y="466"/>
                  </a:cubicBezTo>
                  <a:cubicBezTo>
                    <a:pt x="115" y="467"/>
                    <a:pt x="115" y="467"/>
                    <a:pt x="114" y="467"/>
                  </a:cubicBezTo>
                  <a:cubicBezTo>
                    <a:pt x="112" y="469"/>
                    <a:pt x="112" y="468"/>
                    <a:pt x="109" y="468"/>
                  </a:cubicBezTo>
                  <a:cubicBezTo>
                    <a:pt x="107" y="467"/>
                    <a:pt x="104" y="467"/>
                    <a:pt x="102" y="467"/>
                  </a:cubicBezTo>
                  <a:cubicBezTo>
                    <a:pt x="100" y="467"/>
                    <a:pt x="98" y="467"/>
                    <a:pt x="100" y="468"/>
                  </a:cubicBezTo>
                  <a:cubicBezTo>
                    <a:pt x="102" y="469"/>
                    <a:pt x="105" y="468"/>
                    <a:pt x="107" y="469"/>
                  </a:cubicBezTo>
                  <a:cubicBezTo>
                    <a:pt x="108" y="469"/>
                    <a:pt x="111" y="471"/>
                    <a:pt x="112" y="472"/>
                  </a:cubicBezTo>
                  <a:cubicBezTo>
                    <a:pt x="115" y="477"/>
                    <a:pt x="105" y="473"/>
                    <a:pt x="104" y="474"/>
                  </a:cubicBezTo>
                  <a:cubicBezTo>
                    <a:pt x="104" y="474"/>
                    <a:pt x="109" y="477"/>
                    <a:pt x="109" y="477"/>
                  </a:cubicBezTo>
                  <a:cubicBezTo>
                    <a:pt x="110" y="477"/>
                    <a:pt x="112" y="477"/>
                    <a:pt x="112" y="479"/>
                  </a:cubicBezTo>
                  <a:cubicBezTo>
                    <a:pt x="112" y="481"/>
                    <a:pt x="111" y="480"/>
                    <a:pt x="109" y="480"/>
                  </a:cubicBezTo>
                  <a:cubicBezTo>
                    <a:pt x="109" y="481"/>
                    <a:pt x="111" y="482"/>
                    <a:pt x="111" y="483"/>
                  </a:cubicBezTo>
                  <a:cubicBezTo>
                    <a:pt x="111" y="484"/>
                    <a:pt x="111" y="485"/>
                    <a:pt x="111" y="486"/>
                  </a:cubicBezTo>
                  <a:cubicBezTo>
                    <a:pt x="109" y="486"/>
                    <a:pt x="108" y="483"/>
                    <a:pt x="107" y="484"/>
                  </a:cubicBezTo>
                  <a:cubicBezTo>
                    <a:pt x="107" y="485"/>
                    <a:pt x="109" y="488"/>
                    <a:pt x="109" y="489"/>
                  </a:cubicBezTo>
                  <a:cubicBezTo>
                    <a:pt x="109" y="490"/>
                    <a:pt x="108" y="491"/>
                    <a:pt x="108" y="492"/>
                  </a:cubicBezTo>
                  <a:cubicBezTo>
                    <a:pt x="109" y="493"/>
                    <a:pt x="110" y="494"/>
                    <a:pt x="109" y="495"/>
                  </a:cubicBezTo>
                  <a:cubicBezTo>
                    <a:pt x="107" y="497"/>
                    <a:pt x="106" y="493"/>
                    <a:pt x="105" y="492"/>
                  </a:cubicBezTo>
                  <a:cubicBezTo>
                    <a:pt x="105" y="493"/>
                    <a:pt x="105" y="494"/>
                    <a:pt x="105" y="495"/>
                  </a:cubicBezTo>
                  <a:cubicBezTo>
                    <a:pt x="105" y="495"/>
                    <a:pt x="104" y="495"/>
                    <a:pt x="104" y="495"/>
                  </a:cubicBezTo>
                  <a:cubicBezTo>
                    <a:pt x="103" y="497"/>
                    <a:pt x="106" y="498"/>
                    <a:pt x="107" y="499"/>
                  </a:cubicBezTo>
                  <a:cubicBezTo>
                    <a:pt x="107" y="499"/>
                    <a:pt x="108" y="502"/>
                    <a:pt x="108" y="502"/>
                  </a:cubicBezTo>
                  <a:cubicBezTo>
                    <a:pt x="108" y="503"/>
                    <a:pt x="107" y="502"/>
                    <a:pt x="107" y="503"/>
                  </a:cubicBezTo>
                  <a:cubicBezTo>
                    <a:pt x="107" y="504"/>
                    <a:pt x="107" y="504"/>
                    <a:pt x="106" y="505"/>
                  </a:cubicBezTo>
                  <a:cubicBezTo>
                    <a:pt x="106" y="505"/>
                    <a:pt x="105" y="505"/>
                    <a:pt x="104" y="506"/>
                  </a:cubicBezTo>
                  <a:cubicBezTo>
                    <a:pt x="104" y="508"/>
                    <a:pt x="106" y="507"/>
                    <a:pt x="107" y="508"/>
                  </a:cubicBezTo>
                  <a:cubicBezTo>
                    <a:pt x="108" y="509"/>
                    <a:pt x="108" y="510"/>
                    <a:pt x="108" y="512"/>
                  </a:cubicBezTo>
                  <a:cubicBezTo>
                    <a:pt x="108" y="513"/>
                    <a:pt x="107" y="513"/>
                    <a:pt x="107" y="514"/>
                  </a:cubicBezTo>
                  <a:cubicBezTo>
                    <a:pt x="106" y="515"/>
                    <a:pt x="106" y="516"/>
                    <a:pt x="106" y="516"/>
                  </a:cubicBezTo>
                  <a:cubicBezTo>
                    <a:pt x="105" y="518"/>
                    <a:pt x="103" y="520"/>
                    <a:pt x="104" y="522"/>
                  </a:cubicBezTo>
                  <a:cubicBezTo>
                    <a:pt x="104" y="523"/>
                    <a:pt x="108" y="526"/>
                    <a:pt x="105" y="526"/>
                  </a:cubicBezTo>
                  <a:cubicBezTo>
                    <a:pt x="104" y="528"/>
                    <a:pt x="104" y="530"/>
                    <a:pt x="103" y="532"/>
                  </a:cubicBezTo>
                  <a:cubicBezTo>
                    <a:pt x="103" y="533"/>
                    <a:pt x="103" y="534"/>
                    <a:pt x="103" y="535"/>
                  </a:cubicBezTo>
                  <a:cubicBezTo>
                    <a:pt x="103" y="535"/>
                    <a:pt x="103" y="535"/>
                    <a:pt x="103" y="536"/>
                  </a:cubicBezTo>
                  <a:cubicBezTo>
                    <a:pt x="103" y="536"/>
                    <a:pt x="103" y="536"/>
                    <a:pt x="103" y="536"/>
                  </a:cubicBezTo>
                  <a:cubicBezTo>
                    <a:pt x="102" y="536"/>
                    <a:pt x="102" y="537"/>
                    <a:pt x="102" y="537"/>
                  </a:cubicBezTo>
                  <a:cubicBezTo>
                    <a:pt x="102" y="538"/>
                    <a:pt x="103" y="539"/>
                    <a:pt x="102" y="540"/>
                  </a:cubicBezTo>
                  <a:cubicBezTo>
                    <a:pt x="101" y="541"/>
                    <a:pt x="100" y="540"/>
                    <a:pt x="99" y="542"/>
                  </a:cubicBezTo>
                  <a:cubicBezTo>
                    <a:pt x="99" y="543"/>
                    <a:pt x="99" y="544"/>
                    <a:pt x="98" y="545"/>
                  </a:cubicBezTo>
                  <a:cubicBezTo>
                    <a:pt x="98" y="545"/>
                    <a:pt x="97" y="546"/>
                    <a:pt x="97" y="546"/>
                  </a:cubicBezTo>
                  <a:cubicBezTo>
                    <a:pt x="97" y="547"/>
                    <a:pt x="97" y="549"/>
                    <a:pt x="97" y="550"/>
                  </a:cubicBezTo>
                  <a:cubicBezTo>
                    <a:pt x="97" y="551"/>
                    <a:pt x="96" y="552"/>
                    <a:pt x="96" y="553"/>
                  </a:cubicBezTo>
                  <a:cubicBezTo>
                    <a:pt x="95" y="555"/>
                    <a:pt x="95" y="556"/>
                    <a:pt x="94" y="558"/>
                  </a:cubicBezTo>
                  <a:cubicBezTo>
                    <a:pt x="93" y="559"/>
                    <a:pt x="91" y="561"/>
                    <a:pt x="91" y="559"/>
                  </a:cubicBezTo>
                  <a:cubicBezTo>
                    <a:pt x="90" y="558"/>
                    <a:pt x="85" y="555"/>
                    <a:pt x="85" y="557"/>
                  </a:cubicBezTo>
                  <a:cubicBezTo>
                    <a:pt x="84" y="557"/>
                    <a:pt x="83" y="557"/>
                    <a:pt x="83" y="557"/>
                  </a:cubicBezTo>
                  <a:cubicBezTo>
                    <a:pt x="82" y="557"/>
                    <a:pt x="82" y="558"/>
                    <a:pt x="81" y="558"/>
                  </a:cubicBezTo>
                  <a:cubicBezTo>
                    <a:pt x="81" y="558"/>
                    <a:pt x="80" y="557"/>
                    <a:pt x="80" y="557"/>
                  </a:cubicBezTo>
                  <a:cubicBezTo>
                    <a:pt x="79" y="557"/>
                    <a:pt x="78" y="558"/>
                    <a:pt x="77" y="558"/>
                  </a:cubicBezTo>
                  <a:cubicBezTo>
                    <a:pt x="76" y="558"/>
                    <a:pt x="75" y="557"/>
                    <a:pt x="73" y="558"/>
                  </a:cubicBezTo>
                  <a:cubicBezTo>
                    <a:pt x="72" y="558"/>
                    <a:pt x="70" y="557"/>
                    <a:pt x="68" y="558"/>
                  </a:cubicBezTo>
                  <a:cubicBezTo>
                    <a:pt x="68" y="559"/>
                    <a:pt x="72" y="561"/>
                    <a:pt x="70" y="562"/>
                  </a:cubicBezTo>
                  <a:cubicBezTo>
                    <a:pt x="69" y="564"/>
                    <a:pt x="67" y="561"/>
                    <a:pt x="65" y="561"/>
                  </a:cubicBezTo>
                  <a:cubicBezTo>
                    <a:pt x="65" y="562"/>
                    <a:pt x="65" y="562"/>
                    <a:pt x="65" y="563"/>
                  </a:cubicBezTo>
                  <a:cubicBezTo>
                    <a:pt x="63" y="565"/>
                    <a:pt x="59" y="569"/>
                    <a:pt x="60" y="572"/>
                  </a:cubicBezTo>
                  <a:cubicBezTo>
                    <a:pt x="60" y="575"/>
                    <a:pt x="63" y="578"/>
                    <a:pt x="63" y="580"/>
                  </a:cubicBezTo>
                  <a:cubicBezTo>
                    <a:pt x="62" y="581"/>
                    <a:pt x="61" y="583"/>
                    <a:pt x="60" y="584"/>
                  </a:cubicBezTo>
                  <a:cubicBezTo>
                    <a:pt x="58" y="585"/>
                    <a:pt x="57" y="584"/>
                    <a:pt x="55" y="583"/>
                  </a:cubicBezTo>
                  <a:cubicBezTo>
                    <a:pt x="54" y="583"/>
                    <a:pt x="53" y="583"/>
                    <a:pt x="51" y="583"/>
                  </a:cubicBezTo>
                  <a:cubicBezTo>
                    <a:pt x="49" y="584"/>
                    <a:pt x="47" y="584"/>
                    <a:pt x="45" y="585"/>
                  </a:cubicBezTo>
                  <a:cubicBezTo>
                    <a:pt x="43" y="586"/>
                    <a:pt x="38" y="585"/>
                    <a:pt x="36" y="583"/>
                  </a:cubicBezTo>
                  <a:cubicBezTo>
                    <a:pt x="35" y="582"/>
                    <a:pt x="35" y="579"/>
                    <a:pt x="35" y="578"/>
                  </a:cubicBezTo>
                  <a:cubicBezTo>
                    <a:pt x="36" y="576"/>
                    <a:pt x="37" y="576"/>
                    <a:pt x="37" y="574"/>
                  </a:cubicBezTo>
                  <a:cubicBezTo>
                    <a:pt x="37" y="573"/>
                    <a:pt x="36" y="573"/>
                    <a:pt x="35" y="572"/>
                  </a:cubicBezTo>
                  <a:cubicBezTo>
                    <a:pt x="35" y="571"/>
                    <a:pt x="35" y="570"/>
                    <a:pt x="35" y="569"/>
                  </a:cubicBezTo>
                  <a:cubicBezTo>
                    <a:pt x="34" y="568"/>
                    <a:pt x="33" y="567"/>
                    <a:pt x="32" y="565"/>
                  </a:cubicBezTo>
                  <a:cubicBezTo>
                    <a:pt x="31" y="563"/>
                    <a:pt x="30" y="561"/>
                    <a:pt x="29" y="559"/>
                  </a:cubicBezTo>
                  <a:cubicBezTo>
                    <a:pt x="28" y="557"/>
                    <a:pt x="27" y="555"/>
                    <a:pt x="26" y="553"/>
                  </a:cubicBezTo>
                  <a:cubicBezTo>
                    <a:pt x="28" y="553"/>
                    <a:pt x="29" y="555"/>
                    <a:pt x="31" y="555"/>
                  </a:cubicBezTo>
                  <a:cubicBezTo>
                    <a:pt x="32" y="555"/>
                    <a:pt x="34" y="553"/>
                    <a:pt x="32" y="553"/>
                  </a:cubicBezTo>
                  <a:cubicBezTo>
                    <a:pt x="31" y="551"/>
                    <a:pt x="27" y="548"/>
                    <a:pt x="30" y="547"/>
                  </a:cubicBezTo>
                  <a:cubicBezTo>
                    <a:pt x="32" y="546"/>
                    <a:pt x="34" y="549"/>
                    <a:pt x="35" y="545"/>
                  </a:cubicBezTo>
                  <a:cubicBezTo>
                    <a:pt x="35" y="544"/>
                    <a:pt x="35" y="542"/>
                    <a:pt x="34" y="541"/>
                  </a:cubicBezTo>
                  <a:cubicBezTo>
                    <a:pt x="34" y="540"/>
                    <a:pt x="33" y="540"/>
                    <a:pt x="32" y="540"/>
                  </a:cubicBezTo>
                  <a:cubicBezTo>
                    <a:pt x="29" y="540"/>
                    <a:pt x="29" y="537"/>
                    <a:pt x="28" y="535"/>
                  </a:cubicBezTo>
                  <a:cubicBezTo>
                    <a:pt x="27" y="532"/>
                    <a:pt x="24" y="532"/>
                    <a:pt x="23" y="530"/>
                  </a:cubicBezTo>
                  <a:cubicBezTo>
                    <a:pt x="22" y="529"/>
                    <a:pt x="22" y="527"/>
                    <a:pt x="22" y="526"/>
                  </a:cubicBezTo>
                  <a:cubicBezTo>
                    <a:pt x="22" y="525"/>
                    <a:pt x="21" y="524"/>
                    <a:pt x="20" y="523"/>
                  </a:cubicBezTo>
                  <a:cubicBezTo>
                    <a:pt x="19" y="520"/>
                    <a:pt x="19" y="517"/>
                    <a:pt x="18" y="514"/>
                  </a:cubicBezTo>
                  <a:cubicBezTo>
                    <a:pt x="18" y="513"/>
                    <a:pt x="18" y="511"/>
                    <a:pt x="17" y="511"/>
                  </a:cubicBezTo>
                  <a:cubicBezTo>
                    <a:pt x="16" y="512"/>
                    <a:pt x="16" y="514"/>
                    <a:pt x="16" y="515"/>
                  </a:cubicBezTo>
                  <a:cubicBezTo>
                    <a:pt x="15" y="513"/>
                    <a:pt x="15" y="511"/>
                    <a:pt x="15" y="508"/>
                  </a:cubicBezTo>
                  <a:cubicBezTo>
                    <a:pt x="14" y="506"/>
                    <a:pt x="14" y="504"/>
                    <a:pt x="13" y="502"/>
                  </a:cubicBezTo>
                  <a:cubicBezTo>
                    <a:pt x="12" y="502"/>
                    <a:pt x="12" y="502"/>
                    <a:pt x="12" y="501"/>
                  </a:cubicBezTo>
                  <a:cubicBezTo>
                    <a:pt x="12" y="500"/>
                    <a:pt x="12" y="500"/>
                    <a:pt x="12" y="499"/>
                  </a:cubicBezTo>
                  <a:cubicBezTo>
                    <a:pt x="12" y="498"/>
                    <a:pt x="9" y="497"/>
                    <a:pt x="11" y="496"/>
                  </a:cubicBezTo>
                  <a:cubicBezTo>
                    <a:pt x="11" y="494"/>
                    <a:pt x="12" y="493"/>
                    <a:pt x="12" y="491"/>
                  </a:cubicBezTo>
                  <a:cubicBezTo>
                    <a:pt x="12" y="490"/>
                    <a:pt x="12" y="489"/>
                    <a:pt x="12" y="487"/>
                  </a:cubicBezTo>
                  <a:cubicBezTo>
                    <a:pt x="13" y="484"/>
                    <a:pt x="14" y="482"/>
                    <a:pt x="13" y="480"/>
                  </a:cubicBezTo>
                  <a:cubicBezTo>
                    <a:pt x="12" y="476"/>
                    <a:pt x="10" y="481"/>
                    <a:pt x="9" y="481"/>
                  </a:cubicBezTo>
                  <a:cubicBezTo>
                    <a:pt x="6" y="484"/>
                    <a:pt x="8" y="478"/>
                    <a:pt x="7" y="478"/>
                  </a:cubicBezTo>
                  <a:cubicBezTo>
                    <a:pt x="7" y="478"/>
                    <a:pt x="5" y="480"/>
                    <a:pt x="5" y="481"/>
                  </a:cubicBezTo>
                  <a:cubicBezTo>
                    <a:pt x="4" y="480"/>
                    <a:pt x="4" y="478"/>
                    <a:pt x="4" y="477"/>
                  </a:cubicBezTo>
                  <a:cubicBezTo>
                    <a:pt x="2" y="479"/>
                    <a:pt x="0" y="477"/>
                    <a:pt x="1" y="475"/>
                  </a:cubicBezTo>
                  <a:cubicBezTo>
                    <a:pt x="2" y="471"/>
                    <a:pt x="2" y="469"/>
                    <a:pt x="1" y="466"/>
                  </a:cubicBezTo>
                  <a:cubicBezTo>
                    <a:pt x="1" y="464"/>
                    <a:pt x="1" y="463"/>
                    <a:pt x="1" y="461"/>
                  </a:cubicBezTo>
                  <a:cubicBezTo>
                    <a:pt x="1" y="460"/>
                    <a:pt x="0" y="459"/>
                    <a:pt x="0" y="457"/>
                  </a:cubicBezTo>
                  <a:cubicBezTo>
                    <a:pt x="0" y="455"/>
                    <a:pt x="0" y="451"/>
                    <a:pt x="2" y="450"/>
                  </a:cubicBezTo>
                  <a:cubicBezTo>
                    <a:pt x="1" y="450"/>
                    <a:pt x="1" y="450"/>
                    <a:pt x="1" y="450"/>
                  </a:cubicBezTo>
                  <a:cubicBezTo>
                    <a:pt x="7" y="450"/>
                    <a:pt x="3" y="457"/>
                    <a:pt x="7" y="458"/>
                  </a:cubicBezTo>
                  <a:cubicBezTo>
                    <a:pt x="10" y="460"/>
                    <a:pt x="11" y="451"/>
                    <a:pt x="11" y="449"/>
                  </a:cubicBezTo>
                  <a:cubicBezTo>
                    <a:pt x="12" y="446"/>
                    <a:pt x="13" y="444"/>
                    <a:pt x="12" y="440"/>
                  </a:cubicBezTo>
                  <a:cubicBezTo>
                    <a:pt x="12" y="438"/>
                    <a:pt x="11" y="435"/>
                    <a:pt x="11" y="432"/>
                  </a:cubicBezTo>
                  <a:cubicBezTo>
                    <a:pt x="11" y="430"/>
                    <a:pt x="13" y="430"/>
                    <a:pt x="14" y="428"/>
                  </a:cubicBezTo>
                  <a:cubicBezTo>
                    <a:pt x="16" y="426"/>
                    <a:pt x="13" y="424"/>
                    <a:pt x="14" y="421"/>
                  </a:cubicBezTo>
                  <a:cubicBezTo>
                    <a:pt x="15" y="419"/>
                    <a:pt x="18" y="420"/>
                    <a:pt x="20" y="419"/>
                  </a:cubicBezTo>
                  <a:cubicBezTo>
                    <a:pt x="22" y="418"/>
                    <a:pt x="24" y="416"/>
                    <a:pt x="25" y="414"/>
                  </a:cubicBezTo>
                  <a:cubicBezTo>
                    <a:pt x="27" y="411"/>
                    <a:pt x="27" y="409"/>
                    <a:pt x="27" y="406"/>
                  </a:cubicBezTo>
                  <a:cubicBezTo>
                    <a:pt x="27" y="403"/>
                    <a:pt x="28" y="401"/>
                    <a:pt x="28" y="398"/>
                  </a:cubicBezTo>
                  <a:cubicBezTo>
                    <a:pt x="28" y="393"/>
                    <a:pt x="24" y="388"/>
                    <a:pt x="23" y="383"/>
                  </a:cubicBezTo>
                  <a:cubicBezTo>
                    <a:pt x="23" y="381"/>
                    <a:pt x="21" y="377"/>
                    <a:pt x="23" y="375"/>
                  </a:cubicBezTo>
                  <a:cubicBezTo>
                    <a:pt x="24" y="374"/>
                    <a:pt x="28" y="374"/>
                    <a:pt x="30" y="374"/>
                  </a:cubicBezTo>
                  <a:cubicBezTo>
                    <a:pt x="31" y="373"/>
                    <a:pt x="31" y="371"/>
                    <a:pt x="32" y="369"/>
                  </a:cubicBezTo>
                  <a:cubicBezTo>
                    <a:pt x="33" y="367"/>
                    <a:pt x="33" y="366"/>
                    <a:pt x="33" y="363"/>
                  </a:cubicBezTo>
                  <a:cubicBezTo>
                    <a:pt x="33" y="360"/>
                    <a:pt x="31" y="355"/>
                    <a:pt x="28" y="353"/>
                  </a:cubicBezTo>
                  <a:cubicBezTo>
                    <a:pt x="26" y="352"/>
                    <a:pt x="24" y="352"/>
                    <a:pt x="23" y="350"/>
                  </a:cubicBezTo>
                  <a:cubicBezTo>
                    <a:pt x="21" y="348"/>
                    <a:pt x="20" y="346"/>
                    <a:pt x="20" y="344"/>
                  </a:cubicBezTo>
                  <a:cubicBezTo>
                    <a:pt x="20" y="341"/>
                    <a:pt x="21" y="339"/>
                    <a:pt x="21" y="336"/>
                  </a:cubicBezTo>
                  <a:cubicBezTo>
                    <a:pt x="22" y="334"/>
                    <a:pt x="22" y="331"/>
                    <a:pt x="22" y="328"/>
                  </a:cubicBezTo>
                  <a:cubicBezTo>
                    <a:pt x="23" y="323"/>
                    <a:pt x="21" y="319"/>
                    <a:pt x="20" y="314"/>
                  </a:cubicBezTo>
                  <a:cubicBezTo>
                    <a:pt x="19" y="312"/>
                    <a:pt x="18" y="310"/>
                    <a:pt x="19" y="308"/>
                  </a:cubicBezTo>
                  <a:cubicBezTo>
                    <a:pt x="19" y="305"/>
                    <a:pt x="20" y="303"/>
                    <a:pt x="19" y="300"/>
                  </a:cubicBezTo>
                  <a:cubicBezTo>
                    <a:pt x="18" y="298"/>
                    <a:pt x="18" y="297"/>
                    <a:pt x="19" y="295"/>
                  </a:cubicBezTo>
                  <a:cubicBezTo>
                    <a:pt x="20" y="292"/>
                    <a:pt x="21" y="292"/>
                    <a:pt x="20" y="289"/>
                  </a:cubicBezTo>
                  <a:cubicBezTo>
                    <a:pt x="18" y="285"/>
                    <a:pt x="15" y="281"/>
                    <a:pt x="18" y="276"/>
                  </a:cubicBezTo>
                  <a:cubicBezTo>
                    <a:pt x="19" y="274"/>
                    <a:pt x="21" y="273"/>
                    <a:pt x="21" y="270"/>
                  </a:cubicBezTo>
                  <a:cubicBezTo>
                    <a:pt x="21" y="268"/>
                    <a:pt x="20" y="267"/>
                    <a:pt x="22" y="264"/>
                  </a:cubicBezTo>
                  <a:cubicBezTo>
                    <a:pt x="24" y="261"/>
                    <a:pt x="26" y="256"/>
                    <a:pt x="28" y="252"/>
                  </a:cubicBezTo>
                  <a:cubicBezTo>
                    <a:pt x="31" y="249"/>
                    <a:pt x="36" y="246"/>
                    <a:pt x="40" y="245"/>
                  </a:cubicBezTo>
                  <a:cubicBezTo>
                    <a:pt x="42" y="245"/>
                    <a:pt x="45" y="245"/>
                    <a:pt x="47" y="246"/>
                  </a:cubicBezTo>
                  <a:cubicBezTo>
                    <a:pt x="48" y="246"/>
                    <a:pt x="49" y="246"/>
                    <a:pt x="50" y="246"/>
                  </a:cubicBezTo>
                  <a:cubicBezTo>
                    <a:pt x="51" y="246"/>
                    <a:pt x="53" y="248"/>
                    <a:pt x="54" y="248"/>
                  </a:cubicBezTo>
                  <a:cubicBezTo>
                    <a:pt x="58" y="248"/>
                    <a:pt x="59" y="240"/>
                    <a:pt x="59" y="237"/>
                  </a:cubicBezTo>
                  <a:cubicBezTo>
                    <a:pt x="59" y="235"/>
                    <a:pt x="59" y="233"/>
                    <a:pt x="59" y="231"/>
                  </a:cubicBezTo>
                  <a:cubicBezTo>
                    <a:pt x="58" y="228"/>
                    <a:pt x="57" y="228"/>
                    <a:pt x="55" y="226"/>
                  </a:cubicBezTo>
                  <a:cubicBezTo>
                    <a:pt x="52" y="225"/>
                    <a:pt x="47" y="222"/>
                    <a:pt x="50" y="218"/>
                  </a:cubicBezTo>
                  <a:cubicBezTo>
                    <a:pt x="51" y="217"/>
                    <a:pt x="53" y="215"/>
                    <a:pt x="54" y="214"/>
                  </a:cubicBezTo>
                  <a:cubicBezTo>
                    <a:pt x="55" y="212"/>
                    <a:pt x="56" y="209"/>
                    <a:pt x="57" y="207"/>
                  </a:cubicBezTo>
                  <a:cubicBezTo>
                    <a:pt x="59" y="203"/>
                    <a:pt x="62" y="199"/>
                    <a:pt x="63" y="195"/>
                  </a:cubicBezTo>
                  <a:cubicBezTo>
                    <a:pt x="63" y="192"/>
                    <a:pt x="64" y="191"/>
                    <a:pt x="65" y="188"/>
                  </a:cubicBezTo>
                  <a:cubicBezTo>
                    <a:pt x="66" y="186"/>
                    <a:pt x="66" y="184"/>
                    <a:pt x="66" y="181"/>
                  </a:cubicBezTo>
                  <a:cubicBezTo>
                    <a:pt x="66" y="179"/>
                    <a:pt x="66" y="176"/>
                    <a:pt x="66" y="173"/>
                  </a:cubicBezTo>
                  <a:cubicBezTo>
                    <a:pt x="66" y="171"/>
                    <a:pt x="68" y="169"/>
                    <a:pt x="68" y="166"/>
                  </a:cubicBezTo>
                  <a:cubicBezTo>
                    <a:pt x="69" y="162"/>
                    <a:pt x="67" y="158"/>
                    <a:pt x="66" y="154"/>
                  </a:cubicBezTo>
                  <a:cubicBezTo>
                    <a:pt x="65" y="148"/>
                    <a:pt x="70" y="150"/>
                    <a:pt x="74" y="149"/>
                  </a:cubicBezTo>
                  <a:cubicBezTo>
                    <a:pt x="76" y="148"/>
                    <a:pt x="78" y="147"/>
                    <a:pt x="80" y="146"/>
                  </a:cubicBezTo>
                  <a:cubicBezTo>
                    <a:pt x="81" y="145"/>
                    <a:pt x="83" y="144"/>
                    <a:pt x="84" y="143"/>
                  </a:cubicBezTo>
                  <a:cubicBezTo>
                    <a:pt x="86" y="139"/>
                    <a:pt x="82" y="135"/>
                    <a:pt x="84" y="131"/>
                  </a:cubicBezTo>
                  <a:cubicBezTo>
                    <a:pt x="85" y="129"/>
                    <a:pt x="87" y="128"/>
                    <a:pt x="88" y="127"/>
                  </a:cubicBezTo>
                  <a:cubicBezTo>
                    <a:pt x="90" y="124"/>
                    <a:pt x="90" y="122"/>
                    <a:pt x="91" y="120"/>
                  </a:cubicBezTo>
                  <a:cubicBezTo>
                    <a:pt x="92" y="115"/>
                    <a:pt x="95" y="111"/>
                    <a:pt x="99" y="108"/>
                  </a:cubicBezTo>
                  <a:cubicBezTo>
                    <a:pt x="102" y="106"/>
                    <a:pt x="104" y="102"/>
                    <a:pt x="103" y="98"/>
                  </a:cubicBezTo>
                  <a:cubicBezTo>
                    <a:pt x="103" y="93"/>
                    <a:pt x="98" y="90"/>
                    <a:pt x="97" y="86"/>
                  </a:cubicBezTo>
                  <a:cubicBezTo>
                    <a:pt x="96" y="80"/>
                    <a:pt x="101" y="82"/>
                    <a:pt x="104" y="79"/>
                  </a:cubicBezTo>
                  <a:cubicBezTo>
                    <a:pt x="107" y="76"/>
                    <a:pt x="107" y="70"/>
                    <a:pt x="108" y="65"/>
                  </a:cubicBezTo>
                  <a:cubicBezTo>
                    <a:pt x="109" y="61"/>
                    <a:pt x="114" y="58"/>
                    <a:pt x="117" y="55"/>
                  </a:cubicBezTo>
                  <a:cubicBezTo>
                    <a:pt x="118" y="54"/>
                    <a:pt x="119" y="51"/>
                    <a:pt x="121" y="51"/>
                  </a:cubicBezTo>
                  <a:cubicBezTo>
                    <a:pt x="122" y="51"/>
                    <a:pt x="125" y="53"/>
                    <a:pt x="126" y="54"/>
                  </a:cubicBezTo>
                  <a:cubicBezTo>
                    <a:pt x="128" y="55"/>
                    <a:pt x="130" y="57"/>
                    <a:pt x="132" y="57"/>
                  </a:cubicBezTo>
                  <a:cubicBezTo>
                    <a:pt x="133" y="57"/>
                    <a:pt x="133" y="55"/>
                    <a:pt x="134" y="54"/>
                  </a:cubicBezTo>
                  <a:cubicBezTo>
                    <a:pt x="135" y="52"/>
                    <a:pt x="136" y="50"/>
                    <a:pt x="137" y="48"/>
                  </a:cubicBezTo>
                  <a:cubicBezTo>
                    <a:pt x="138" y="46"/>
                    <a:pt x="137" y="43"/>
                    <a:pt x="137" y="41"/>
                  </a:cubicBezTo>
                  <a:cubicBezTo>
                    <a:pt x="137" y="38"/>
                    <a:pt x="137" y="36"/>
                    <a:pt x="137" y="33"/>
                  </a:cubicBezTo>
                  <a:cubicBezTo>
                    <a:pt x="137" y="32"/>
                    <a:pt x="136" y="29"/>
                    <a:pt x="137" y="27"/>
                  </a:cubicBezTo>
                  <a:cubicBezTo>
                    <a:pt x="138" y="26"/>
                    <a:pt x="140" y="25"/>
                    <a:pt x="141" y="25"/>
                  </a:cubicBezTo>
                  <a:cubicBezTo>
                    <a:pt x="143" y="25"/>
                    <a:pt x="144" y="27"/>
                    <a:pt x="146" y="28"/>
                  </a:cubicBezTo>
                  <a:cubicBezTo>
                    <a:pt x="148" y="29"/>
                    <a:pt x="149" y="29"/>
                    <a:pt x="151" y="29"/>
                  </a:cubicBezTo>
                  <a:cubicBezTo>
                    <a:pt x="154" y="29"/>
                    <a:pt x="156" y="30"/>
                    <a:pt x="159" y="31"/>
                  </a:cubicBezTo>
                  <a:cubicBezTo>
                    <a:pt x="161" y="31"/>
                    <a:pt x="163" y="32"/>
                    <a:pt x="165" y="33"/>
                  </a:cubicBezTo>
                  <a:cubicBezTo>
                    <a:pt x="167" y="34"/>
                    <a:pt x="170" y="36"/>
                    <a:pt x="172" y="36"/>
                  </a:cubicBezTo>
                  <a:cubicBezTo>
                    <a:pt x="174" y="37"/>
                    <a:pt x="175" y="34"/>
                    <a:pt x="176" y="32"/>
                  </a:cubicBezTo>
                  <a:cubicBezTo>
                    <a:pt x="177" y="30"/>
                    <a:pt x="177" y="30"/>
                    <a:pt x="175" y="29"/>
                  </a:cubicBezTo>
                  <a:cubicBezTo>
                    <a:pt x="174" y="28"/>
                    <a:pt x="171" y="28"/>
                    <a:pt x="172" y="26"/>
                  </a:cubicBezTo>
                  <a:cubicBezTo>
                    <a:pt x="172" y="25"/>
                    <a:pt x="175" y="24"/>
                    <a:pt x="176" y="23"/>
                  </a:cubicBezTo>
                  <a:cubicBezTo>
                    <a:pt x="179" y="20"/>
                    <a:pt x="180" y="15"/>
                    <a:pt x="180" y="11"/>
                  </a:cubicBezTo>
                  <a:cubicBezTo>
                    <a:pt x="180" y="9"/>
                    <a:pt x="180" y="7"/>
                    <a:pt x="178" y="5"/>
                  </a:cubicBezTo>
                  <a:cubicBezTo>
                    <a:pt x="177" y="3"/>
                    <a:pt x="175" y="3"/>
                    <a:pt x="176" y="0"/>
                  </a:cubicBezTo>
                  <a:cubicBezTo>
                    <a:pt x="181" y="1"/>
                    <a:pt x="185" y="0"/>
                    <a:pt x="190" y="3"/>
                  </a:cubicBezTo>
                  <a:cubicBezTo>
                    <a:pt x="192" y="4"/>
                    <a:pt x="192" y="5"/>
                    <a:pt x="191" y="6"/>
                  </a:cubicBezTo>
                  <a:cubicBezTo>
                    <a:pt x="190" y="8"/>
                    <a:pt x="190" y="7"/>
                    <a:pt x="191" y="8"/>
                  </a:cubicBezTo>
                  <a:cubicBezTo>
                    <a:pt x="192" y="9"/>
                    <a:pt x="194" y="9"/>
                    <a:pt x="195" y="10"/>
                  </a:cubicBezTo>
                  <a:cubicBezTo>
                    <a:pt x="196" y="11"/>
                    <a:pt x="196" y="13"/>
                    <a:pt x="197" y="14"/>
                  </a:cubicBezTo>
                  <a:cubicBezTo>
                    <a:pt x="198" y="16"/>
                    <a:pt x="200" y="16"/>
                    <a:pt x="201" y="18"/>
                  </a:cubicBezTo>
                  <a:cubicBezTo>
                    <a:pt x="202" y="19"/>
                    <a:pt x="201" y="19"/>
                    <a:pt x="202" y="20"/>
                  </a:cubicBezTo>
                  <a:cubicBezTo>
                    <a:pt x="203" y="20"/>
                    <a:pt x="204" y="20"/>
                    <a:pt x="204" y="21"/>
                  </a:cubicBezTo>
                  <a:cubicBezTo>
                    <a:pt x="206" y="22"/>
                    <a:pt x="206" y="24"/>
                    <a:pt x="207" y="25"/>
                  </a:cubicBezTo>
                  <a:cubicBezTo>
                    <a:pt x="209" y="26"/>
                    <a:pt x="211" y="25"/>
                    <a:pt x="212" y="28"/>
                  </a:cubicBezTo>
                  <a:cubicBezTo>
                    <a:pt x="213" y="29"/>
                    <a:pt x="213" y="31"/>
                    <a:pt x="215" y="31"/>
                  </a:cubicBezTo>
                  <a:cubicBezTo>
                    <a:pt x="218" y="31"/>
                    <a:pt x="218" y="31"/>
                    <a:pt x="221" y="32"/>
                  </a:cubicBezTo>
                  <a:cubicBezTo>
                    <a:pt x="222" y="33"/>
                    <a:pt x="224" y="33"/>
                    <a:pt x="225" y="34"/>
                  </a:cubicBezTo>
                  <a:cubicBezTo>
                    <a:pt x="227" y="36"/>
                    <a:pt x="229" y="37"/>
                    <a:pt x="231" y="39"/>
                  </a:cubicBezTo>
                  <a:cubicBezTo>
                    <a:pt x="232" y="40"/>
                    <a:pt x="233" y="41"/>
                    <a:pt x="234" y="43"/>
                  </a:cubicBezTo>
                  <a:cubicBezTo>
                    <a:pt x="235" y="45"/>
                    <a:pt x="235" y="47"/>
                    <a:pt x="235" y="50"/>
                  </a:cubicBezTo>
                  <a:cubicBezTo>
                    <a:pt x="236" y="49"/>
                    <a:pt x="237" y="50"/>
                    <a:pt x="238" y="49"/>
                  </a:cubicBezTo>
                  <a:cubicBezTo>
                    <a:pt x="239" y="51"/>
                    <a:pt x="239" y="52"/>
                    <a:pt x="240" y="54"/>
                  </a:cubicBezTo>
                  <a:cubicBezTo>
                    <a:pt x="241" y="55"/>
                    <a:pt x="242" y="56"/>
                    <a:pt x="243" y="57"/>
                  </a:cubicBezTo>
                  <a:cubicBezTo>
                    <a:pt x="245" y="59"/>
                    <a:pt x="244" y="60"/>
                    <a:pt x="243" y="61"/>
                  </a:cubicBezTo>
                  <a:cubicBezTo>
                    <a:pt x="241" y="63"/>
                    <a:pt x="241" y="64"/>
                    <a:pt x="241" y="66"/>
                  </a:cubicBezTo>
                  <a:cubicBezTo>
                    <a:pt x="241" y="68"/>
                    <a:pt x="241" y="70"/>
                    <a:pt x="242" y="72"/>
                  </a:cubicBezTo>
                  <a:cubicBezTo>
                    <a:pt x="242" y="74"/>
                    <a:pt x="244" y="75"/>
                    <a:pt x="243" y="76"/>
                  </a:cubicBezTo>
                  <a:cubicBezTo>
                    <a:pt x="243" y="78"/>
                    <a:pt x="239" y="82"/>
                    <a:pt x="242" y="84"/>
                  </a:cubicBezTo>
                  <a:cubicBezTo>
                    <a:pt x="243" y="85"/>
                    <a:pt x="245" y="84"/>
                    <a:pt x="246" y="86"/>
                  </a:cubicBezTo>
                  <a:cubicBezTo>
                    <a:pt x="246" y="87"/>
                    <a:pt x="247" y="89"/>
                    <a:pt x="247" y="90"/>
                  </a:cubicBezTo>
                  <a:cubicBezTo>
                    <a:pt x="247" y="92"/>
                    <a:pt x="245" y="92"/>
                    <a:pt x="244" y="94"/>
                  </a:cubicBezTo>
                  <a:cubicBezTo>
                    <a:pt x="243" y="95"/>
                    <a:pt x="244" y="95"/>
                    <a:pt x="244" y="96"/>
                  </a:cubicBezTo>
                  <a:cubicBezTo>
                    <a:pt x="244" y="97"/>
                    <a:pt x="243" y="97"/>
                    <a:pt x="243" y="98"/>
                  </a:cubicBezTo>
                  <a:cubicBezTo>
                    <a:pt x="243" y="100"/>
                    <a:pt x="244" y="101"/>
                    <a:pt x="244" y="103"/>
                  </a:cubicBezTo>
                  <a:cubicBezTo>
                    <a:pt x="245" y="105"/>
                    <a:pt x="245" y="106"/>
                    <a:pt x="247" y="108"/>
                  </a:cubicBezTo>
                  <a:cubicBezTo>
                    <a:pt x="249" y="111"/>
                    <a:pt x="251" y="113"/>
                    <a:pt x="251" y="117"/>
                  </a:cubicBezTo>
                  <a:cubicBezTo>
                    <a:pt x="247" y="119"/>
                    <a:pt x="249" y="124"/>
                    <a:pt x="249" y="128"/>
                  </a:cubicBezTo>
                  <a:cubicBezTo>
                    <a:pt x="249" y="129"/>
                    <a:pt x="248" y="131"/>
                    <a:pt x="247" y="132"/>
                  </a:cubicBezTo>
                  <a:cubicBezTo>
                    <a:pt x="245" y="133"/>
                    <a:pt x="243" y="134"/>
                    <a:pt x="243" y="136"/>
                  </a:cubicBezTo>
                  <a:cubicBezTo>
                    <a:pt x="246" y="136"/>
                    <a:pt x="245" y="142"/>
                    <a:pt x="245" y="143"/>
                  </a:cubicBezTo>
                  <a:cubicBezTo>
                    <a:pt x="245" y="145"/>
                    <a:pt x="245" y="146"/>
                    <a:pt x="246" y="147"/>
                  </a:cubicBezTo>
                  <a:cubicBezTo>
                    <a:pt x="247" y="148"/>
                    <a:pt x="248" y="148"/>
                    <a:pt x="248" y="148"/>
                  </a:cubicBezTo>
                  <a:cubicBezTo>
                    <a:pt x="249" y="149"/>
                    <a:pt x="249" y="150"/>
                    <a:pt x="250" y="151"/>
                  </a:cubicBezTo>
                  <a:cubicBezTo>
                    <a:pt x="250" y="153"/>
                    <a:pt x="252" y="155"/>
                    <a:pt x="252" y="157"/>
                  </a:cubicBezTo>
                  <a:cubicBezTo>
                    <a:pt x="253" y="159"/>
                    <a:pt x="253" y="161"/>
                    <a:pt x="254" y="163"/>
                  </a:cubicBezTo>
                  <a:close/>
                  <a:moveTo>
                    <a:pt x="102" y="549"/>
                  </a:moveTo>
                  <a:cubicBezTo>
                    <a:pt x="101" y="551"/>
                    <a:pt x="103" y="558"/>
                    <a:pt x="105" y="554"/>
                  </a:cubicBezTo>
                  <a:cubicBezTo>
                    <a:pt x="106" y="553"/>
                    <a:pt x="106" y="549"/>
                    <a:pt x="107" y="548"/>
                  </a:cubicBezTo>
                  <a:cubicBezTo>
                    <a:pt x="107" y="545"/>
                    <a:pt x="108" y="543"/>
                    <a:pt x="109" y="540"/>
                  </a:cubicBezTo>
                  <a:cubicBezTo>
                    <a:pt x="110" y="536"/>
                    <a:pt x="111" y="532"/>
                    <a:pt x="112" y="528"/>
                  </a:cubicBezTo>
                  <a:cubicBezTo>
                    <a:pt x="112" y="525"/>
                    <a:pt x="113" y="524"/>
                    <a:pt x="114" y="522"/>
                  </a:cubicBezTo>
                  <a:cubicBezTo>
                    <a:pt x="115" y="520"/>
                    <a:pt x="116" y="517"/>
                    <a:pt x="116" y="515"/>
                  </a:cubicBezTo>
                  <a:cubicBezTo>
                    <a:pt x="113" y="516"/>
                    <a:pt x="113" y="518"/>
                    <a:pt x="112" y="521"/>
                  </a:cubicBezTo>
                  <a:cubicBezTo>
                    <a:pt x="112" y="523"/>
                    <a:pt x="111" y="527"/>
                    <a:pt x="110" y="529"/>
                  </a:cubicBezTo>
                  <a:cubicBezTo>
                    <a:pt x="109" y="531"/>
                    <a:pt x="108" y="531"/>
                    <a:pt x="107" y="532"/>
                  </a:cubicBezTo>
                  <a:cubicBezTo>
                    <a:pt x="106" y="533"/>
                    <a:pt x="106" y="535"/>
                    <a:pt x="106" y="537"/>
                  </a:cubicBezTo>
                  <a:cubicBezTo>
                    <a:pt x="105" y="540"/>
                    <a:pt x="103" y="544"/>
                    <a:pt x="103" y="547"/>
                  </a:cubicBezTo>
                  <a:cubicBezTo>
                    <a:pt x="102" y="548"/>
                    <a:pt x="102" y="549"/>
                    <a:pt x="102" y="549"/>
                  </a:cubicBezTo>
                  <a:close/>
                  <a:moveTo>
                    <a:pt x="141" y="525"/>
                  </a:moveTo>
                  <a:cubicBezTo>
                    <a:pt x="141" y="522"/>
                    <a:pt x="145" y="521"/>
                    <a:pt x="147" y="519"/>
                  </a:cubicBezTo>
                  <a:cubicBezTo>
                    <a:pt x="148" y="518"/>
                    <a:pt x="147" y="518"/>
                    <a:pt x="147" y="517"/>
                  </a:cubicBezTo>
                  <a:cubicBezTo>
                    <a:pt x="147" y="515"/>
                    <a:pt x="149" y="515"/>
                    <a:pt x="151" y="514"/>
                  </a:cubicBezTo>
                  <a:cubicBezTo>
                    <a:pt x="154" y="513"/>
                    <a:pt x="150" y="512"/>
                    <a:pt x="149" y="511"/>
                  </a:cubicBezTo>
                  <a:cubicBezTo>
                    <a:pt x="148" y="510"/>
                    <a:pt x="149" y="509"/>
                    <a:pt x="149" y="508"/>
                  </a:cubicBezTo>
                  <a:cubicBezTo>
                    <a:pt x="150" y="507"/>
                    <a:pt x="149" y="507"/>
                    <a:pt x="149" y="505"/>
                  </a:cubicBezTo>
                  <a:cubicBezTo>
                    <a:pt x="149" y="505"/>
                    <a:pt x="149" y="504"/>
                    <a:pt x="149" y="503"/>
                  </a:cubicBezTo>
                  <a:cubicBezTo>
                    <a:pt x="150" y="502"/>
                    <a:pt x="151" y="502"/>
                    <a:pt x="152" y="501"/>
                  </a:cubicBezTo>
                  <a:cubicBezTo>
                    <a:pt x="153" y="500"/>
                    <a:pt x="152" y="499"/>
                    <a:pt x="153" y="499"/>
                  </a:cubicBezTo>
                  <a:cubicBezTo>
                    <a:pt x="153" y="498"/>
                    <a:pt x="154" y="498"/>
                    <a:pt x="155" y="497"/>
                  </a:cubicBezTo>
                  <a:cubicBezTo>
                    <a:pt x="156" y="497"/>
                    <a:pt x="156" y="496"/>
                    <a:pt x="157" y="495"/>
                  </a:cubicBezTo>
                  <a:cubicBezTo>
                    <a:pt x="157" y="495"/>
                    <a:pt x="159" y="494"/>
                    <a:pt x="159" y="493"/>
                  </a:cubicBezTo>
                  <a:cubicBezTo>
                    <a:pt x="159" y="492"/>
                    <a:pt x="157" y="492"/>
                    <a:pt x="156" y="492"/>
                  </a:cubicBezTo>
                  <a:cubicBezTo>
                    <a:pt x="156" y="492"/>
                    <a:pt x="151" y="498"/>
                    <a:pt x="151" y="495"/>
                  </a:cubicBezTo>
                  <a:cubicBezTo>
                    <a:pt x="150" y="495"/>
                    <a:pt x="151" y="497"/>
                    <a:pt x="150" y="497"/>
                  </a:cubicBezTo>
                  <a:cubicBezTo>
                    <a:pt x="149" y="498"/>
                    <a:pt x="148" y="495"/>
                    <a:pt x="148" y="494"/>
                  </a:cubicBezTo>
                  <a:cubicBezTo>
                    <a:pt x="147" y="494"/>
                    <a:pt x="147" y="496"/>
                    <a:pt x="146" y="496"/>
                  </a:cubicBezTo>
                  <a:cubicBezTo>
                    <a:pt x="146" y="497"/>
                    <a:pt x="146" y="497"/>
                    <a:pt x="145" y="498"/>
                  </a:cubicBezTo>
                  <a:cubicBezTo>
                    <a:pt x="143" y="499"/>
                    <a:pt x="142" y="500"/>
                    <a:pt x="141" y="503"/>
                  </a:cubicBezTo>
                  <a:cubicBezTo>
                    <a:pt x="139" y="505"/>
                    <a:pt x="137" y="506"/>
                    <a:pt x="137" y="508"/>
                  </a:cubicBezTo>
                  <a:cubicBezTo>
                    <a:pt x="136" y="511"/>
                    <a:pt x="137" y="513"/>
                    <a:pt x="137" y="515"/>
                  </a:cubicBezTo>
                  <a:cubicBezTo>
                    <a:pt x="137" y="516"/>
                    <a:pt x="137" y="517"/>
                    <a:pt x="137" y="518"/>
                  </a:cubicBezTo>
                  <a:cubicBezTo>
                    <a:pt x="137" y="519"/>
                    <a:pt x="137" y="520"/>
                    <a:pt x="137" y="521"/>
                  </a:cubicBezTo>
                  <a:cubicBezTo>
                    <a:pt x="138" y="524"/>
                    <a:pt x="138" y="525"/>
                    <a:pt x="137" y="527"/>
                  </a:cubicBezTo>
                  <a:cubicBezTo>
                    <a:pt x="137" y="529"/>
                    <a:pt x="136" y="532"/>
                    <a:pt x="139" y="531"/>
                  </a:cubicBezTo>
                  <a:cubicBezTo>
                    <a:pt x="140" y="530"/>
                    <a:pt x="141" y="526"/>
                    <a:pt x="141" y="525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64BD0CAA-4160-A53D-0C6F-A193C317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0650" y="5275263"/>
              <a:ext cx="1020763" cy="758825"/>
            </a:xfrm>
            <a:custGeom>
              <a:avLst/>
              <a:gdLst>
                <a:gd name="T0" fmla="*/ 230 w 268"/>
                <a:gd name="T1" fmla="*/ 60 h 199"/>
                <a:gd name="T2" fmla="*/ 197 w 268"/>
                <a:gd name="T3" fmla="*/ 84 h 199"/>
                <a:gd name="T4" fmla="*/ 176 w 268"/>
                <a:gd name="T5" fmla="*/ 114 h 199"/>
                <a:gd name="T6" fmla="*/ 183 w 268"/>
                <a:gd name="T7" fmla="*/ 136 h 199"/>
                <a:gd name="T8" fmla="*/ 168 w 268"/>
                <a:gd name="T9" fmla="*/ 152 h 199"/>
                <a:gd name="T10" fmla="*/ 157 w 268"/>
                <a:gd name="T11" fmla="*/ 161 h 199"/>
                <a:gd name="T12" fmla="*/ 139 w 268"/>
                <a:gd name="T13" fmla="*/ 182 h 199"/>
                <a:gd name="T14" fmla="*/ 116 w 268"/>
                <a:gd name="T15" fmla="*/ 182 h 199"/>
                <a:gd name="T16" fmla="*/ 89 w 268"/>
                <a:gd name="T17" fmla="*/ 187 h 199"/>
                <a:gd name="T18" fmla="*/ 72 w 268"/>
                <a:gd name="T19" fmla="*/ 199 h 199"/>
                <a:gd name="T20" fmla="*/ 60 w 268"/>
                <a:gd name="T21" fmla="*/ 187 h 199"/>
                <a:gd name="T22" fmla="*/ 49 w 268"/>
                <a:gd name="T23" fmla="*/ 172 h 199"/>
                <a:gd name="T24" fmla="*/ 35 w 268"/>
                <a:gd name="T25" fmla="*/ 160 h 199"/>
                <a:gd name="T26" fmla="*/ 46 w 268"/>
                <a:gd name="T27" fmla="*/ 145 h 199"/>
                <a:gd name="T28" fmla="*/ 40 w 268"/>
                <a:gd name="T29" fmla="*/ 136 h 199"/>
                <a:gd name="T30" fmla="*/ 45 w 268"/>
                <a:gd name="T31" fmla="*/ 123 h 199"/>
                <a:gd name="T32" fmla="*/ 39 w 268"/>
                <a:gd name="T33" fmla="*/ 118 h 199"/>
                <a:gd name="T34" fmla="*/ 44 w 268"/>
                <a:gd name="T35" fmla="*/ 108 h 199"/>
                <a:gd name="T36" fmla="*/ 45 w 268"/>
                <a:gd name="T37" fmla="*/ 96 h 199"/>
                <a:gd name="T38" fmla="*/ 48 w 268"/>
                <a:gd name="T39" fmla="*/ 88 h 199"/>
                <a:gd name="T40" fmla="*/ 48 w 268"/>
                <a:gd name="T41" fmla="*/ 82 h 199"/>
                <a:gd name="T42" fmla="*/ 49 w 268"/>
                <a:gd name="T43" fmla="*/ 72 h 199"/>
                <a:gd name="T44" fmla="*/ 53 w 268"/>
                <a:gd name="T45" fmla="*/ 56 h 199"/>
                <a:gd name="T46" fmla="*/ 50 w 268"/>
                <a:gd name="T47" fmla="*/ 49 h 199"/>
                <a:gd name="T48" fmla="*/ 43 w 268"/>
                <a:gd name="T49" fmla="*/ 50 h 199"/>
                <a:gd name="T50" fmla="*/ 37 w 268"/>
                <a:gd name="T51" fmla="*/ 53 h 199"/>
                <a:gd name="T52" fmla="*/ 27 w 268"/>
                <a:gd name="T53" fmla="*/ 50 h 199"/>
                <a:gd name="T54" fmla="*/ 22 w 268"/>
                <a:gd name="T55" fmla="*/ 46 h 199"/>
                <a:gd name="T56" fmla="*/ 9 w 268"/>
                <a:gd name="T57" fmla="*/ 45 h 199"/>
                <a:gd name="T58" fmla="*/ 9 w 268"/>
                <a:gd name="T59" fmla="*/ 37 h 199"/>
                <a:gd name="T60" fmla="*/ 5 w 268"/>
                <a:gd name="T61" fmla="*/ 31 h 199"/>
                <a:gd name="T62" fmla="*/ 3 w 268"/>
                <a:gd name="T63" fmla="*/ 27 h 199"/>
                <a:gd name="T64" fmla="*/ 3 w 268"/>
                <a:gd name="T65" fmla="*/ 18 h 199"/>
                <a:gd name="T66" fmla="*/ 10 w 268"/>
                <a:gd name="T67" fmla="*/ 13 h 199"/>
                <a:gd name="T68" fmla="*/ 20 w 268"/>
                <a:gd name="T69" fmla="*/ 9 h 199"/>
                <a:gd name="T70" fmla="*/ 30 w 268"/>
                <a:gd name="T71" fmla="*/ 2 h 199"/>
                <a:gd name="T72" fmla="*/ 44 w 268"/>
                <a:gd name="T73" fmla="*/ 8 h 199"/>
                <a:gd name="T74" fmla="*/ 67 w 268"/>
                <a:gd name="T75" fmla="*/ 4 h 199"/>
                <a:gd name="T76" fmla="*/ 83 w 268"/>
                <a:gd name="T77" fmla="*/ 8 h 199"/>
                <a:gd name="T78" fmla="*/ 114 w 268"/>
                <a:gd name="T79" fmla="*/ 9 h 199"/>
                <a:gd name="T80" fmla="*/ 123 w 268"/>
                <a:gd name="T81" fmla="*/ 12 h 199"/>
                <a:gd name="T82" fmla="*/ 131 w 268"/>
                <a:gd name="T83" fmla="*/ 11 h 199"/>
                <a:gd name="T84" fmla="*/ 147 w 268"/>
                <a:gd name="T85" fmla="*/ 12 h 199"/>
                <a:gd name="T86" fmla="*/ 153 w 268"/>
                <a:gd name="T87" fmla="*/ 20 h 199"/>
                <a:gd name="T88" fmla="*/ 168 w 268"/>
                <a:gd name="T89" fmla="*/ 24 h 199"/>
                <a:gd name="T90" fmla="*/ 184 w 268"/>
                <a:gd name="T91" fmla="*/ 29 h 199"/>
                <a:gd name="T92" fmla="*/ 200 w 268"/>
                <a:gd name="T93" fmla="*/ 27 h 199"/>
                <a:gd name="T94" fmla="*/ 211 w 268"/>
                <a:gd name="T95" fmla="*/ 37 h 199"/>
                <a:gd name="T96" fmla="*/ 223 w 268"/>
                <a:gd name="T97" fmla="*/ 38 h 199"/>
                <a:gd name="T98" fmla="*/ 234 w 268"/>
                <a:gd name="T99" fmla="*/ 39 h 199"/>
                <a:gd name="T100" fmla="*/ 243 w 268"/>
                <a:gd name="T101" fmla="*/ 37 h 199"/>
                <a:gd name="T102" fmla="*/ 244 w 268"/>
                <a:gd name="T103" fmla="*/ 43 h 199"/>
                <a:gd name="T104" fmla="*/ 213 w 268"/>
                <a:gd name="T105" fmla="*/ 122 h 199"/>
                <a:gd name="T106" fmla="*/ 210 w 268"/>
                <a:gd name="T107" fmla="*/ 129 h 199"/>
                <a:gd name="T108" fmla="*/ 235 w 268"/>
                <a:gd name="T109" fmla="*/ 113 h 199"/>
                <a:gd name="T110" fmla="*/ 246 w 268"/>
                <a:gd name="T111" fmla="*/ 115 h 199"/>
                <a:gd name="T112" fmla="*/ 244 w 268"/>
                <a:gd name="T113" fmla="*/ 104 h 199"/>
                <a:gd name="T114" fmla="*/ 234 w 268"/>
                <a:gd name="T115" fmla="*/ 105 h 199"/>
                <a:gd name="T116" fmla="*/ 258 w 268"/>
                <a:gd name="T117" fmla="*/ 102 h 199"/>
                <a:gd name="T118" fmla="*/ 257 w 268"/>
                <a:gd name="T119" fmla="*/ 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199">
                  <a:moveTo>
                    <a:pt x="245" y="45"/>
                  </a:moveTo>
                  <a:cubicBezTo>
                    <a:pt x="247" y="47"/>
                    <a:pt x="246" y="50"/>
                    <a:pt x="245" y="51"/>
                  </a:cubicBezTo>
                  <a:cubicBezTo>
                    <a:pt x="243" y="53"/>
                    <a:pt x="240" y="55"/>
                    <a:pt x="238" y="56"/>
                  </a:cubicBezTo>
                  <a:cubicBezTo>
                    <a:pt x="236" y="57"/>
                    <a:pt x="233" y="58"/>
                    <a:pt x="230" y="60"/>
                  </a:cubicBezTo>
                  <a:cubicBezTo>
                    <a:pt x="227" y="61"/>
                    <a:pt x="226" y="64"/>
                    <a:pt x="224" y="66"/>
                  </a:cubicBezTo>
                  <a:cubicBezTo>
                    <a:pt x="220" y="69"/>
                    <a:pt x="215" y="70"/>
                    <a:pt x="210" y="71"/>
                  </a:cubicBezTo>
                  <a:cubicBezTo>
                    <a:pt x="204" y="72"/>
                    <a:pt x="198" y="73"/>
                    <a:pt x="196" y="79"/>
                  </a:cubicBezTo>
                  <a:cubicBezTo>
                    <a:pt x="199" y="80"/>
                    <a:pt x="200" y="82"/>
                    <a:pt x="197" y="84"/>
                  </a:cubicBezTo>
                  <a:cubicBezTo>
                    <a:pt x="195" y="86"/>
                    <a:pt x="192" y="86"/>
                    <a:pt x="191" y="89"/>
                  </a:cubicBezTo>
                  <a:cubicBezTo>
                    <a:pt x="189" y="91"/>
                    <a:pt x="187" y="94"/>
                    <a:pt x="185" y="96"/>
                  </a:cubicBezTo>
                  <a:cubicBezTo>
                    <a:pt x="183" y="99"/>
                    <a:pt x="181" y="102"/>
                    <a:pt x="179" y="105"/>
                  </a:cubicBezTo>
                  <a:cubicBezTo>
                    <a:pt x="177" y="108"/>
                    <a:pt x="175" y="111"/>
                    <a:pt x="176" y="114"/>
                  </a:cubicBezTo>
                  <a:cubicBezTo>
                    <a:pt x="176" y="116"/>
                    <a:pt x="177" y="117"/>
                    <a:pt x="177" y="119"/>
                  </a:cubicBezTo>
                  <a:cubicBezTo>
                    <a:pt x="177" y="121"/>
                    <a:pt x="177" y="123"/>
                    <a:pt x="178" y="124"/>
                  </a:cubicBezTo>
                  <a:cubicBezTo>
                    <a:pt x="179" y="127"/>
                    <a:pt x="183" y="127"/>
                    <a:pt x="185" y="130"/>
                  </a:cubicBezTo>
                  <a:cubicBezTo>
                    <a:pt x="187" y="133"/>
                    <a:pt x="183" y="133"/>
                    <a:pt x="183" y="136"/>
                  </a:cubicBezTo>
                  <a:cubicBezTo>
                    <a:pt x="181" y="136"/>
                    <a:pt x="179" y="138"/>
                    <a:pt x="177" y="139"/>
                  </a:cubicBezTo>
                  <a:cubicBezTo>
                    <a:pt x="174" y="140"/>
                    <a:pt x="171" y="142"/>
                    <a:pt x="172" y="145"/>
                  </a:cubicBezTo>
                  <a:cubicBezTo>
                    <a:pt x="169" y="145"/>
                    <a:pt x="168" y="147"/>
                    <a:pt x="168" y="150"/>
                  </a:cubicBezTo>
                  <a:cubicBezTo>
                    <a:pt x="168" y="150"/>
                    <a:pt x="168" y="151"/>
                    <a:pt x="168" y="152"/>
                  </a:cubicBezTo>
                  <a:cubicBezTo>
                    <a:pt x="167" y="153"/>
                    <a:pt x="166" y="154"/>
                    <a:pt x="166" y="155"/>
                  </a:cubicBezTo>
                  <a:cubicBezTo>
                    <a:pt x="166" y="157"/>
                    <a:pt x="168" y="158"/>
                    <a:pt x="168" y="159"/>
                  </a:cubicBezTo>
                  <a:cubicBezTo>
                    <a:pt x="168" y="162"/>
                    <a:pt x="165" y="162"/>
                    <a:pt x="163" y="162"/>
                  </a:cubicBezTo>
                  <a:cubicBezTo>
                    <a:pt x="161" y="162"/>
                    <a:pt x="159" y="161"/>
                    <a:pt x="157" y="161"/>
                  </a:cubicBezTo>
                  <a:cubicBezTo>
                    <a:pt x="154" y="162"/>
                    <a:pt x="152" y="164"/>
                    <a:pt x="150" y="165"/>
                  </a:cubicBezTo>
                  <a:cubicBezTo>
                    <a:pt x="149" y="167"/>
                    <a:pt x="147" y="169"/>
                    <a:pt x="146" y="171"/>
                  </a:cubicBezTo>
                  <a:cubicBezTo>
                    <a:pt x="145" y="173"/>
                    <a:pt x="144" y="176"/>
                    <a:pt x="142" y="178"/>
                  </a:cubicBezTo>
                  <a:cubicBezTo>
                    <a:pt x="142" y="179"/>
                    <a:pt x="140" y="181"/>
                    <a:pt x="139" y="182"/>
                  </a:cubicBezTo>
                  <a:cubicBezTo>
                    <a:pt x="138" y="182"/>
                    <a:pt x="136" y="179"/>
                    <a:pt x="134" y="179"/>
                  </a:cubicBezTo>
                  <a:cubicBezTo>
                    <a:pt x="132" y="179"/>
                    <a:pt x="132" y="180"/>
                    <a:pt x="131" y="181"/>
                  </a:cubicBezTo>
                  <a:cubicBezTo>
                    <a:pt x="129" y="184"/>
                    <a:pt x="127" y="182"/>
                    <a:pt x="124" y="182"/>
                  </a:cubicBezTo>
                  <a:cubicBezTo>
                    <a:pt x="122" y="181"/>
                    <a:pt x="119" y="182"/>
                    <a:pt x="116" y="182"/>
                  </a:cubicBezTo>
                  <a:cubicBezTo>
                    <a:pt x="113" y="183"/>
                    <a:pt x="111" y="181"/>
                    <a:pt x="109" y="181"/>
                  </a:cubicBezTo>
                  <a:cubicBezTo>
                    <a:pt x="106" y="181"/>
                    <a:pt x="104" y="181"/>
                    <a:pt x="101" y="182"/>
                  </a:cubicBezTo>
                  <a:cubicBezTo>
                    <a:pt x="99" y="182"/>
                    <a:pt x="96" y="182"/>
                    <a:pt x="95" y="183"/>
                  </a:cubicBezTo>
                  <a:cubicBezTo>
                    <a:pt x="93" y="184"/>
                    <a:pt x="92" y="186"/>
                    <a:pt x="89" y="187"/>
                  </a:cubicBezTo>
                  <a:cubicBezTo>
                    <a:pt x="86" y="188"/>
                    <a:pt x="83" y="187"/>
                    <a:pt x="81" y="188"/>
                  </a:cubicBezTo>
                  <a:cubicBezTo>
                    <a:pt x="79" y="189"/>
                    <a:pt x="78" y="190"/>
                    <a:pt x="78" y="192"/>
                  </a:cubicBezTo>
                  <a:cubicBezTo>
                    <a:pt x="77" y="194"/>
                    <a:pt x="78" y="197"/>
                    <a:pt x="76" y="195"/>
                  </a:cubicBezTo>
                  <a:cubicBezTo>
                    <a:pt x="74" y="197"/>
                    <a:pt x="75" y="199"/>
                    <a:pt x="72" y="199"/>
                  </a:cubicBezTo>
                  <a:cubicBezTo>
                    <a:pt x="70" y="199"/>
                    <a:pt x="69" y="198"/>
                    <a:pt x="68" y="197"/>
                  </a:cubicBezTo>
                  <a:cubicBezTo>
                    <a:pt x="66" y="195"/>
                    <a:pt x="64" y="195"/>
                    <a:pt x="63" y="194"/>
                  </a:cubicBezTo>
                  <a:cubicBezTo>
                    <a:pt x="61" y="193"/>
                    <a:pt x="59" y="189"/>
                    <a:pt x="59" y="187"/>
                  </a:cubicBezTo>
                  <a:cubicBezTo>
                    <a:pt x="59" y="187"/>
                    <a:pt x="59" y="187"/>
                    <a:pt x="60" y="187"/>
                  </a:cubicBezTo>
                  <a:cubicBezTo>
                    <a:pt x="61" y="185"/>
                    <a:pt x="56" y="184"/>
                    <a:pt x="56" y="181"/>
                  </a:cubicBezTo>
                  <a:cubicBezTo>
                    <a:pt x="56" y="180"/>
                    <a:pt x="57" y="179"/>
                    <a:pt x="56" y="178"/>
                  </a:cubicBezTo>
                  <a:cubicBezTo>
                    <a:pt x="56" y="177"/>
                    <a:pt x="54" y="176"/>
                    <a:pt x="53" y="175"/>
                  </a:cubicBezTo>
                  <a:cubicBezTo>
                    <a:pt x="52" y="174"/>
                    <a:pt x="50" y="173"/>
                    <a:pt x="49" y="172"/>
                  </a:cubicBezTo>
                  <a:cubicBezTo>
                    <a:pt x="48" y="171"/>
                    <a:pt x="47" y="170"/>
                    <a:pt x="46" y="170"/>
                  </a:cubicBezTo>
                  <a:cubicBezTo>
                    <a:pt x="44" y="169"/>
                    <a:pt x="39" y="170"/>
                    <a:pt x="36" y="170"/>
                  </a:cubicBezTo>
                  <a:cubicBezTo>
                    <a:pt x="36" y="168"/>
                    <a:pt x="36" y="165"/>
                    <a:pt x="36" y="163"/>
                  </a:cubicBezTo>
                  <a:cubicBezTo>
                    <a:pt x="35" y="161"/>
                    <a:pt x="35" y="162"/>
                    <a:pt x="35" y="160"/>
                  </a:cubicBezTo>
                  <a:cubicBezTo>
                    <a:pt x="36" y="158"/>
                    <a:pt x="37" y="157"/>
                    <a:pt x="38" y="155"/>
                  </a:cubicBezTo>
                  <a:cubicBezTo>
                    <a:pt x="39" y="154"/>
                    <a:pt x="39" y="151"/>
                    <a:pt x="40" y="151"/>
                  </a:cubicBezTo>
                  <a:cubicBezTo>
                    <a:pt x="42" y="149"/>
                    <a:pt x="45" y="150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5" y="145"/>
                    <a:pt x="45" y="145"/>
                    <a:pt x="44" y="146"/>
                  </a:cubicBezTo>
                  <a:cubicBezTo>
                    <a:pt x="42" y="146"/>
                    <a:pt x="41" y="144"/>
                    <a:pt x="40" y="142"/>
                  </a:cubicBezTo>
                  <a:cubicBezTo>
                    <a:pt x="39" y="140"/>
                    <a:pt x="38" y="139"/>
                    <a:pt x="38" y="137"/>
                  </a:cubicBezTo>
                  <a:cubicBezTo>
                    <a:pt x="39" y="137"/>
                    <a:pt x="39" y="136"/>
                    <a:pt x="40" y="136"/>
                  </a:cubicBezTo>
                  <a:cubicBezTo>
                    <a:pt x="40" y="135"/>
                    <a:pt x="39" y="134"/>
                    <a:pt x="39" y="134"/>
                  </a:cubicBezTo>
                  <a:cubicBezTo>
                    <a:pt x="40" y="131"/>
                    <a:pt x="41" y="131"/>
                    <a:pt x="43" y="130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5" y="125"/>
                    <a:pt x="46" y="123"/>
                    <a:pt x="45" y="123"/>
                  </a:cubicBezTo>
                  <a:cubicBezTo>
                    <a:pt x="44" y="122"/>
                    <a:pt x="44" y="123"/>
                    <a:pt x="43" y="123"/>
                  </a:cubicBezTo>
                  <a:cubicBezTo>
                    <a:pt x="42" y="122"/>
                    <a:pt x="43" y="122"/>
                    <a:pt x="42" y="122"/>
                  </a:cubicBezTo>
                  <a:cubicBezTo>
                    <a:pt x="41" y="121"/>
                    <a:pt x="40" y="120"/>
                    <a:pt x="40" y="120"/>
                  </a:cubicBezTo>
                  <a:cubicBezTo>
                    <a:pt x="39" y="119"/>
                    <a:pt x="39" y="118"/>
                    <a:pt x="39" y="118"/>
                  </a:cubicBezTo>
                  <a:cubicBezTo>
                    <a:pt x="39" y="117"/>
                    <a:pt x="39" y="117"/>
                    <a:pt x="39" y="116"/>
                  </a:cubicBezTo>
                  <a:cubicBezTo>
                    <a:pt x="39" y="116"/>
                    <a:pt x="39" y="115"/>
                    <a:pt x="39" y="115"/>
                  </a:cubicBezTo>
                  <a:cubicBezTo>
                    <a:pt x="38" y="113"/>
                    <a:pt x="33" y="111"/>
                    <a:pt x="35" y="108"/>
                  </a:cubicBezTo>
                  <a:cubicBezTo>
                    <a:pt x="37" y="106"/>
                    <a:pt x="42" y="109"/>
                    <a:pt x="44" y="108"/>
                  </a:cubicBezTo>
                  <a:cubicBezTo>
                    <a:pt x="45" y="107"/>
                    <a:pt x="45" y="107"/>
                    <a:pt x="45" y="106"/>
                  </a:cubicBezTo>
                  <a:cubicBezTo>
                    <a:pt x="45" y="105"/>
                    <a:pt x="46" y="104"/>
                    <a:pt x="46" y="104"/>
                  </a:cubicBezTo>
                  <a:cubicBezTo>
                    <a:pt x="47" y="103"/>
                    <a:pt x="47" y="101"/>
                    <a:pt x="47" y="99"/>
                  </a:cubicBezTo>
                  <a:cubicBezTo>
                    <a:pt x="47" y="98"/>
                    <a:pt x="45" y="97"/>
                    <a:pt x="45" y="96"/>
                  </a:cubicBezTo>
                  <a:cubicBezTo>
                    <a:pt x="44" y="95"/>
                    <a:pt x="46" y="94"/>
                    <a:pt x="46" y="93"/>
                  </a:cubicBezTo>
                  <a:cubicBezTo>
                    <a:pt x="47" y="93"/>
                    <a:pt x="48" y="92"/>
                    <a:pt x="49" y="92"/>
                  </a:cubicBezTo>
                  <a:cubicBezTo>
                    <a:pt x="49" y="91"/>
                    <a:pt x="48" y="91"/>
                    <a:pt x="48" y="90"/>
                  </a:cubicBezTo>
                  <a:cubicBezTo>
                    <a:pt x="48" y="89"/>
                    <a:pt x="48" y="89"/>
                    <a:pt x="48" y="88"/>
                  </a:cubicBezTo>
                  <a:cubicBezTo>
                    <a:pt x="48" y="87"/>
                    <a:pt x="49" y="87"/>
                    <a:pt x="48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4"/>
                    <a:pt x="49" y="84"/>
                    <a:pt x="49" y="83"/>
                  </a:cubicBezTo>
                  <a:cubicBezTo>
                    <a:pt x="49" y="82"/>
                    <a:pt x="48" y="83"/>
                    <a:pt x="48" y="82"/>
                  </a:cubicBezTo>
                  <a:cubicBezTo>
                    <a:pt x="48" y="81"/>
                    <a:pt x="49" y="79"/>
                    <a:pt x="48" y="78"/>
                  </a:cubicBezTo>
                  <a:cubicBezTo>
                    <a:pt x="48" y="77"/>
                    <a:pt x="45" y="75"/>
                    <a:pt x="46" y="73"/>
                  </a:cubicBezTo>
                  <a:cubicBezTo>
                    <a:pt x="47" y="73"/>
                    <a:pt x="48" y="73"/>
                    <a:pt x="48" y="73"/>
                  </a:cubicBezTo>
                  <a:cubicBezTo>
                    <a:pt x="49" y="73"/>
                    <a:pt x="49" y="73"/>
                    <a:pt x="49" y="72"/>
                  </a:cubicBezTo>
                  <a:cubicBezTo>
                    <a:pt x="50" y="71"/>
                    <a:pt x="51" y="69"/>
                    <a:pt x="52" y="68"/>
                  </a:cubicBezTo>
                  <a:cubicBezTo>
                    <a:pt x="54" y="66"/>
                    <a:pt x="55" y="66"/>
                    <a:pt x="57" y="64"/>
                  </a:cubicBezTo>
                  <a:cubicBezTo>
                    <a:pt x="58" y="63"/>
                    <a:pt x="60" y="61"/>
                    <a:pt x="60" y="60"/>
                  </a:cubicBezTo>
                  <a:cubicBezTo>
                    <a:pt x="59" y="55"/>
                    <a:pt x="54" y="59"/>
                    <a:pt x="53" y="56"/>
                  </a:cubicBezTo>
                  <a:cubicBezTo>
                    <a:pt x="53" y="54"/>
                    <a:pt x="54" y="53"/>
                    <a:pt x="54" y="51"/>
                  </a:cubicBezTo>
                  <a:cubicBezTo>
                    <a:pt x="54" y="51"/>
                    <a:pt x="53" y="50"/>
                    <a:pt x="53" y="50"/>
                  </a:cubicBezTo>
                  <a:cubicBezTo>
                    <a:pt x="53" y="49"/>
                    <a:pt x="52" y="50"/>
                    <a:pt x="52" y="50"/>
                  </a:cubicBezTo>
                  <a:cubicBezTo>
                    <a:pt x="51" y="50"/>
                    <a:pt x="51" y="50"/>
                    <a:pt x="50" y="49"/>
                  </a:cubicBezTo>
                  <a:cubicBezTo>
                    <a:pt x="49" y="49"/>
                    <a:pt x="49" y="49"/>
                    <a:pt x="48" y="49"/>
                  </a:cubicBezTo>
                  <a:cubicBezTo>
                    <a:pt x="48" y="49"/>
                    <a:pt x="47" y="50"/>
                    <a:pt x="47" y="50"/>
                  </a:cubicBezTo>
                  <a:cubicBezTo>
                    <a:pt x="46" y="50"/>
                    <a:pt x="46" y="49"/>
                    <a:pt x="45" y="49"/>
                  </a:cubicBezTo>
                  <a:cubicBezTo>
                    <a:pt x="45" y="49"/>
                    <a:pt x="44" y="50"/>
                    <a:pt x="43" y="50"/>
                  </a:cubicBezTo>
                  <a:cubicBezTo>
                    <a:pt x="43" y="48"/>
                    <a:pt x="41" y="49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0" y="52"/>
                    <a:pt x="40" y="52"/>
                    <a:pt x="39" y="52"/>
                  </a:cubicBezTo>
                  <a:cubicBezTo>
                    <a:pt x="39" y="52"/>
                    <a:pt x="36" y="53"/>
                    <a:pt x="37" y="53"/>
                  </a:cubicBezTo>
                  <a:cubicBezTo>
                    <a:pt x="36" y="53"/>
                    <a:pt x="34" y="51"/>
                    <a:pt x="34" y="53"/>
                  </a:cubicBezTo>
                  <a:cubicBezTo>
                    <a:pt x="33" y="54"/>
                    <a:pt x="33" y="52"/>
                    <a:pt x="33" y="52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9" y="53"/>
                    <a:pt x="28" y="51"/>
                    <a:pt x="27" y="50"/>
                  </a:cubicBezTo>
                  <a:cubicBezTo>
                    <a:pt x="27" y="50"/>
                    <a:pt x="25" y="53"/>
                    <a:pt x="24" y="53"/>
                  </a:cubicBezTo>
                  <a:cubicBezTo>
                    <a:pt x="23" y="53"/>
                    <a:pt x="22" y="53"/>
                    <a:pt x="21" y="52"/>
                  </a:cubicBezTo>
                  <a:cubicBezTo>
                    <a:pt x="21" y="50"/>
                    <a:pt x="22" y="50"/>
                    <a:pt x="23" y="48"/>
                  </a:cubicBezTo>
                  <a:cubicBezTo>
                    <a:pt x="25" y="46"/>
                    <a:pt x="23" y="48"/>
                    <a:pt x="22" y="46"/>
                  </a:cubicBezTo>
                  <a:cubicBezTo>
                    <a:pt x="20" y="46"/>
                    <a:pt x="22" y="44"/>
                    <a:pt x="20" y="44"/>
                  </a:cubicBezTo>
                  <a:cubicBezTo>
                    <a:pt x="19" y="44"/>
                    <a:pt x="18" y="45"/>
                    <a:pt x="16" y="46"/>
                  </a:cubicBezTo>
                  <a:cubicBezTo>
                    <a:pt x="13" y="46"/>
                    <a:pt x="11" y="49"/>
                    <a:pt x="8" y="52"/>
                  </a:cubicBezTo>
                  <a:cubicBezTo>
                    <a:pt x="8" y="50"/>
                    <a:pt x="8" y="47"/>
                    <a:pt x="9" y="45"/>
                  </a:cubicBezTo>
                  <a:cubicBezTo>
                    <a:pt x="10" y="43"/>
                    <a:pt x="12" y="42"/>
                    <a:pt x="13" y="40"/>
                  </a:cubicBezTo>
                  <a:cubicBezTo>
                    <a:pt x="12" y="39"/>
                    <a:pt x="9" y="43"/>
                    <a:pt x="9" y="41"/>
                  </a:cubicBezTo>
                  <a:cubicBezTo>
                    <a:pt x="8" y="40"/>
                    <a:pt x="13" y="38"/>
                    <a:pt x="12" y="37"/>
                  </a:cubicBezTo>
                  <a:cubicBezTo>
                    <a:pt x="12" y="36"/>
                    <a:pt x="9" y="38"/>
                    <a:pt x="9" y="37"/>
                  </a:cubicBezTo>
                  <a:cubicBezTo>
                    <a:pt x="7" y="36"/>
                    <a:pt x="9" y="35"/>
                    <a:pt x="9" y="34"/>
                  </a:cubicBezTo>
                  <a:cubicBezTo>
                    <a:pt x="10" y="32"/>
                    <a:pt x="11" y="31"/>
                    <a:pt x="9" y="31"/>
                  </a:cubicBezTo>
                  <a:cubicBezTo>
                    <a:pt x="8" y="32"/>
                    <a:pt x="6" y="34"/>
                    <a:pt x="6" y="35"/>
                  </a:cubicBezTo>
                  <a:cubicBezTo>
                    <a:pt x="5" y="34"/>
                    <a:pt x="5" y="31"/>
                    <a:pt x="5" y="31"/>
                  </a:cubicBezTo>
                  <a:cubicBezTo>
                    <a:pt x="5" y="29"/>
                    <a:pt x="8" y="29"/>
                    <a:pt x="8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2" y="23"/>
                    <a:pt x="2" y="25"/>
                    <a:pt x="1" y="23"/>
                  </a:cubicBezTo>
                  <a:cubicBezTo>
                    <a:pt x="0" y="22"/>
                    <a:pt x="1" y="21"/>
                    <a:pt x="1" y="20"/>
                  </a:cubicBezTo>
                  <a:cubicBezTo>
                    <a:pt x="2" y="19"/>
                    <a:pt x="2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6" y="15"/>
                    <a:pt x="6" y="14"/>
                    <a:pt x="7" y="13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6" y="12"/>
                    <a:pt x="18" y="11"/>
                    <a:pt x="20" y="11"/>
                  </a:cubicBezTo>
                  <a:cubicBezTo>
                    <a:pt x="20" y="12"/>
                    <a:pt x="21" y="13"/>
                    <a:pt x="21" y="11"/>
                  </a:cubicBezTo>
                  <a:cubicBezTo>
                    <a:pt x="21" y="11"/>
                    <a:pt x="20" y="10"/>
                    <a:pt x="20" y="9"/>
                  </a:cubicBezTo>
                  <a:cubicBezTo>
                    <a:pt x="20" y="8"/>
                    <a:pt x="20" y="7"/>
                    <a:pt x="21" y="6"/>
                  </a:cubicBezTo>
                  <a:cubicBezTo>
                    <a:pt x="23" y="5"/>
                    <a:pt x="25" y="1"/>
                    <a:pt x="28" y="1"/>
                  </a:cubicBezTo>
                  <a:cubicBezTo>
                    <a:pt x="28" y="2"/>
                    <a:pt x="27" y="3"/>
                    <a:pt x="28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2" y="0"/>
                    <a:pt x="32" y="2"/>
                    <a:pt x="34" y="2"/>
                  </a:cubicBezTo>
                  <a:cubicBezTo>
                    <a:pt x="36" y="2"/>
                    <a:pt x="36" y="3"/>
                    <a:pt x="38" y="4"/>
                  </a:cubicBezTo>
                  <a:cubicBezTo>
                    <a:pt x="40" y="6"/>
                    <a:pt x="41" y="6"/>
                    <a:pt x="44" y="6"/>
                  </a:cubicBezTo>
                  <a:cubicBezTo>
                    <a:pt x="44" y="6"/>
                    <a:pt x="44" y="8"/>
                    <a:pt x="44" y="8"/>
                  </a:cubicBezTo>
                  <a:cubicBezTo>
                    <a:pt x="45" y="7"/>
                    <a:pt x="45" y="7"/>
                    <a:pt x="46" y="6"/>
                  </a:cubicBezTo>
                  <a:cubicBezTo>
                    <a:pt x="47" y="6"/>
                    <a:pt x="50" y="6"/>
                    <a:pt x="51" y="6"/>
                  </a:cubicBezTo>
                  <a:cubicBezTo>
                    <a:pt x="55" y="6"/>
                    <a:pt x="60" y="7"/>
                    <a:pt x="64" y="6"/>
                  </a:cubicBezTo>
                  <a:cubicBezTo>
                    <a:pt x="65" y="6"/>
                    <a:pt x="66" y="5"/>
                    <a:pt x="67" y="4"/>
                  </a:cubicBezTo>
                  <a:cubicBezTo>
                    <a:pt x="68" y="3"/>
                    <a:pt x="68" y="4"/>
                    <a:pt x="70" y="5"/>
                  </a:cubicBezTo>
                  <a:cubicBezTo>
                    <a:pt x="71" y="6"/>
                    <a:pt x="71" y="6"/>
                    <a:pt x="73" y="6"/>
                  </a:cubicBezTo>
                  <a:cubicBezTo>
                    <a:pt x="75" y="7"/>
                    <a:pt x="75" y="6"/>
                    <a:pt x="76" y="8"/>
                  </a:cubicBezTo>
                  <a:cubicBezTo>
                    <a:pt x="78" y="7"/>
                    <a:pt x="81" y="8"/>
                    <a:pt x="83" y="8"/>
                  </a:cubicBezTo>
                  <a:cubicBezTo>
                    <a:pt x="85" y="9"/>
                    <a:pt x="88" y="10"/>
                    <a:pt x="90" y="10"/>
                  </a:cubicBezTo>
                  <a:cubicBezTo>
                    <a:pt x="96" y="12"/>
                    <a:pt x="101" y="9"/>
                    <a:pt x="107" y="8"/>
                  </a:cubicBezTo>
                  <a:cubicBezTo>
                    <a:pt x="107" y="11"/>
                    <a:pt x="110" y="8"/>
                    <a:pt x="112" y="7"/>
                  </a:cubicBezTo>
                  <a:cubicBezTo>
                    <a:pt x="113" y="7"/>
                    <a:pt x="113" y="8"/>
                    <a:pt x="114" y="9"/>
                  </a:cubicBezTo>
                  <a:cubicBezTo>
                    <a:pt x="115" y="9"/>
                    <a:pt x="114" y="10"/>
                    <a:pt x="116" y="10"/>
                  </a:cubicBezTo>
                  <a:cubicBezTo>
                    <a:pt x="116" y="10"/>
                    <a:pt x="117" y="10"/>
                    <a:pt x="118" y="10"/>
                  </a:cubicBezTo>
                  <a:cubicBezTo>
                    <a:pt x="119" y="10"/>
                    <a:pt x="120" y="11"/>
                    <a:pt x="120" y="11"/>
                  </a:cubicBezTo>
                  <a:cubicBezTo>
                    <a:pt x="121" y="12"/>
                    <a:pt x="122" y="12"/>
                    <a:pt x="123" y="12"/>
                  </a:cubicBezTo>
                  <a:cubicBezTo>
                    <a:pt x="124" y="11"/>
                    <a:pt x="123" y="10"/>
                    <a:pt x="124" y="10"/>
                  </a:cubicBezTo>
                  <a:cubicBezTo>
                    <a:pt x="125" y="9"/>
                    <a:pt x="128" y="9"/>
                    <a:pt x="129" y="10"/>
                  </a:cubicBezTo>
                  <a:cubicBezTo>
                    <a:pt x="129" y="10"/>
                    <a:pt x="129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2"/>
                  </a:cubicBezTo>
                  <a:cubicBezTo>
                    <a:pt x="136" y="13"/>
                    <a:pt x="137" y="13"/>
                    <a:pt x="139" y="13"/>
                  </a:cubicBezTo>
                  <a:cubicBezTo>
                    <a:pt x="142" y="13"/>
                    <a:pt x="144" y="12"/>
                    <a:pt x="146" y="11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13"/>
                    <a:pt x="149" y="14"/>
                    <a:pt x="150" y="14"/>
                  </a:cubicBezTo>
                  <a:cubicBezTo>
                    <a:pt x="151" y="15"/>
                    <a:pt x="151" y="14"/>
                    <a:pt x="153" y="14"/>
                  </a:cubicBezTo>
                  <a:cubicBezTo>
                    <a:pt x="154" y="14"/>
                    <a:pt x="155" y="16"/>
                    <a:pt x="154" y="17"/>
                  </a:cubicBezTo>
                  <a:cubicBezTo>
                    <a:pt x="154" y="18"/>
                    <a:pt x="152" y="19"/>
                    <a:pt x="153" y="20"/>
                  </a:cubicBezTo>
                  <a:cubicBezTo>
                    <a:pt x="154" y="22"/>
                    <a:pt x="155" y="21"/>
                    <a:pt x="156" y="21"/>
                  </a:cubicBezTo>
                  <a:cubicBezTo>
                    <a:pt x="158" y="20"/>
                    <a:pt x="158" y="21"/>
                    <a:pt x="160" y="22"/>
                  </a:cubicBezTo>
                  <a:cubicBezTo>
                    <a:pt x="161" y="23"/>
                    <a:pt x="162" y="23"/>
                    <a:pt x="164" y="23"/>
                  </a:cubicBezTo>
                  <a:cubicBezTo>
                    <a:pt x="166" y="23"/>
                    <a:pt x="167" y="23"/>
                    <a:pt x="168" y="24"/>
                  </a:cubicBezTo>
                  <a:cubicBezTo>
                    <a:pt x="169" y="26"/>
                    <a:pt x="170" y="29"/>
                    <a:pt x="173" y="28"/>
                  </a:cubicBezTo>
                  <a:cubicBezTo>
                    <a:pt x="174" y="27"/>
                    <a:pt x="175" y="26"/>
                    <a:pt x="176" y="26"/>
                  </a:cubicBezTo>
                  <a:cubicBezTo>
                    <a:pt x="178" y="26"/>
                    <a:pt x="178" y="28"/>
                    <a:pt x="179" y="29"/>
                  </a:cubicBezTo>
                  <a:cubicBezTo>
                    <a:pt x="181" y="30"/>
                    <a:pt x="182" y="30"/>
                    <a:pt x="184" y="29"/>
                  </a:cubicBezTo>
                  <a:cubicBezTo>
                    <a:pt x="185" y="29"/>
                    <a:pt x="186" y="30"/>
                    <a:pt x="188" y="30"/>
                  </a:cubicBezTo>
                  <a:cubicBezTo>
                    <a:pt x="188" y="30"/>
                    <a:pt x="189" y="29"/>
                    <a:pt x="190" y="29"/>
                  </a:cubicBezTo>
                  <a:cubicBezTo>
                    <a:pt x="192" y="30"/>
                    <a:pt x="193" y="30"/>
                    <a:pt x="195" y="29"/>
                  </a:cubicBezTo>
                  <a:cubicBezTo>
                    <a:pt x="195" y="25"/>
                    <a:pt x="197" y="26"/>
                    <a:pt x="200" y="27"/>
                  </a:cubicBezTo>
                  <a:cubicBezTo>
                    <a:pt x="201" y="28"/>
                    <a:pt x="202" y="28"/>
                    <a:pt x="204" y="28"/>
                  </a:cubicBezTo>
                  <a:cubicBezTo>
                    <a:pt x="205" y="29"/>
                    <a:pt x="206" y="30"/>
                    <a:pt x="209" y="30"/>
                  </a:cubicBezTo>
                  <a:cubicBezTo>
                    <a:pt x="209" y="31"/>
                    <a:pt x="209" y="31"/>
                    <a:pt x="210" y="32"/>
                  </a:cubicBezTo>
                  <a:cubicBezTo>
                    <a:pt x="210" y="33"/>
                    <a:pt x="208" y="37"/>
                    <a:pt x="211" y="37"/>
                  </a:cubicBezTo>
                  <a:cubicBezTo>
                    <a:pt x="212" y="38"/>
                    <a:pt x="215" y="36"/>
                    <a:pt x="216" y="35"/>
                  </a:cubicBezTo>
                  <a:cubicBezTo>
                    <a:pt x="217" y="37"/>
                    <a:pt x="220" y="36"/>
                    <a:pt x="220" y="37"/>
                  </a:cubicBezTo>
                  <a:cubicBezTo>
                    <a:pt x="221" y="37"/>
                    <a:pt x="220" y="39"/>
                    <a:pt x="221" y="39"/>
                  </a:cubicBezTo>
                  <a:cubicBezTo>
                    <a:pt x="222" y="39"/>
                    <a:pt x="222" y="39"/>
                    <a:pt x="223" y="38"/>
                  </a:cubicBezTo>
                  <a:cubicBezTo>
                    <a:pt x="223" y="38"/>
                    <a:pt x="224" y="38"/>
                    <a:pt x="225" y="37"/>
                  </a:cubicBezTo>
                  <a:cubicBezTo>
                    <a:pt x="226" y="37"/>
                    <a:pt x="227" y="37"/>
                    <a:pt x="228" y="37"/>
                  </a:cubicBezTo>
                  <a:cubicBezTo>
                    <a:pt x="230" y="38"/>
                    <a:pt x="230" y="40"/>
                    <a:pt x="232" y="39"/>
                  </a:cubicBezTo>
                  <a:cubicBezTo>
                    <a:pt x="233" y="39"/>
                    <a:pt x="233" y="39"/>
                    <a:pt x="234" y="39"/>
                  </a:cubicBezTo>
                  <a:cubicBezTo>
                    <a:pt x="234" y="38"/>
                    <a:pt x="234" y="38"/>
                    <a:pt x="235" y="38"/>
                  </a:cubicBezTo>
                  <a:cubicBezTo>
                    <a:pt x="235" y="38"/>
                    <a:pt x="236" y="38"/>
                    <a:pt x="237" y="38"/>
                  </a:cubicBezTo>
                  <a:cubicBezTo>
                    <a:pt x="238" y="37"/>
                    <a:pt x="238" y="36"/>
                    <a:pt x="240" y="36"/>
                  </a:cubicBezTo>
                  <a:cubicBezTo>
                    <a:pt x="241" y="36"/>
                    <a:pt x="242" y="36"/>
                    <a:pt x="243" y="37"/>
                  </a:cubicBezTo>
                  <a:cubicBezTo>
                    <a:pt x="244" y="37"/>
                    <a:pt x="244" y="36"/>
                    <a:pt x="245" y="37"/>
                  </a:cubicBezTo>
                  <a:cubicBezTo>
                    <a:pt x="245" y="38"/>
                    <a:pt x="246" y="38"/>
                    <a:pt x="246" y="39"/>
                  </a:cubicBezTo>
                  <a:cubicBezTo>
                    <a:pt x="247" y="40"/>
                    <a:pt x="247" y="39"/>
                    <a:pt x="248" y="41"/>
                  </a:cubicBezTo>
                  <a:cubicBezTo>
                    <a:pt x="247" y="42"/>
                    <a:pt x="245" y="41"/>
                    <a:pt x="244" y="43"/>
                  </a:cubicBezTo>
                  <a:cubicBezTo>
                    <a:pt x="242" y="44"/>
                    <a:pt x="244" y="44"/>
                    <a:pt x="245" y="45"/>
                  </a:cubicBezTo>
                  <a:cubicBezTo>
                    <a:pt x="246" y="46"/>
                    <a:pt x="245" y="45"/>
                    <a:pt x="245" y="45"/>
                  </a:cubicBezTo>
                  <a:close/>
                  <a:moveTo>
                    <a:pt x="210" y="129"/>
                  </a:moveTo>
                  <a:cubicBezTo>
                    <a:pt x="210" y="127"/>
                    <a:pt x="216" y="123"/>
                    <a:pt x="213" y="122"/>
                  </a:cubicBezTo>
                  <a:cubicBezTo>
                    <a:pt x="212" y="122"/>
                    <a:pt x="209" y="123"/>
                    <a:pt x="209" y="123"/>
                  </a:cubicBezTo>
                  <a:cubicBezTo>
                    <a:pt x="207" y="124"/>
                    <a:pt x="208" y="126"/>
                    <a:pt x="206" y="126"/>
                  </a:cubicBezTo>
                  <a:cubicBezTo>
                    <a:pt x="206" y="127"/>
                    <a:pt x="206" y="127"/>
                    <a:pt x="206" y="128"/>
                  </a:cubicBezTo>
                  <a:cubicBezTo>
                    <a:pt x="208" y="129"/>
                    <a:pt x="209" y="130"/>
                    <a:pt x="210" y="129"/>
                  </a:cubicBezTo>
                  <a:cubicBezTo>
                    <a:pt x="210" y="127"/>
                    <a:pt x="209" y="130"/>
                    <a:pt x="210" y="129"/>
                  </a:cubicBezTo>
                  <a:close/>
                  <a:moveTo>
                    <a:pt x="229" y="112"/>
                  </a:moveTo>
                  <a:cubicBezTo>
                    <a:pt x="231" y="113"/>
                    <a:pt x="230" y="113"/>
                    <a:pt x="232" y="112"/>
                  </a:cubicBezTo>
                  <a:cubicBezTo>
                    <a:pt x="233" y="112"/>
                    <a:pt x="234" y="111"/>
                    <a:pt x="235" y="113"/>
                  </a:cubicBezTo>
                  <a:cubicBezTo>
                    <a:pt x="236" y="114"/>
                    <a:pt x="235" y="115"/>
                    <a:pt x="237" y="116"/>
                  </a:cubicBezTo>
                  <a:cubicBezTo>
                    <a:pt x="238" y="116"/>
                    <a:pt x="239" y="116"/>
                    <a:pt x="241" y="117"/>
                  </a:cubicBezTo>
                  <a:cubicBezTo>
                    <a:pt x="242" y="118"/>
                    <a:pt x="241" y="119"/>
                    <a:pt x="243" y="118"/>
                  </a:cubicBezTo>
                  <a:cubicBezTo>
                    <a:pt x="244" y="117"/>
                    <a:pt x="245" y="116"/>
                    <a:pt x="246" y="115"/>
                  </a:cubicBezTo>
                  <a:cubicBezTo>
                    <a:pt x="247" y="113"/>
                    <a:pt x="247" y="112"/>
                    <a:pt x="248" y="110"/>
                  </a:cubicBezTo>
                  <a:cubicBezTo>
                    <a:pt x="249" y="109"/>
                    <a:pt x="251" y="108"/>
                    <a:pt x="250" y="107"/>
                  </a:cubicBezTo>
                  <a:cubicBezTo>
                    <a:pt x="248" y="104"/>
                    <a:pt x="244" y="108"/>
                    <a:pt x="243" y="105"/>
                  </a:cubicBezTo>
                  <a:cubicBezTo>
                    <a:pt x="243" y="105"/>
                    <a:pt x="244" y="104"/>
                    <a:pt x="244" y="104"/>
                  </a:cubicBezTo>
                  <a:cubicBezTo>
                    <a:pt x="244" y="103"/>
                    <a:pt x="243" y="103"/>
                    <a:pt x="243" y="102"/>
                  </a:cubicBezTo>
                  <a:cubicBezTo>
                    <a:pt x="243" y="101"/>
                    <a:pt x="245" y="101"/>
                    <a:pt x="243" y="101"/>
                  </a:cubicBezTo>
                  <a:cubicBezTo>
                    <a:pt x="242" y="101"/>
                    <a:pt x="240" y="102"/>
                    <a:pt x="239" y="102"/>
                  </a:cubicBezTo>
                  <a:cubicBezTo>
                    <a:pt x="237" y="103"/>
                    <a:pt x="236" y="104"/>
                    <a:pt x="234" y="105"/>
                  </a:cubicBezTo>
                  <a:cubicBezTo>
                    <a:pt x="232" y="107"/>
                    <a:pt x="228" y="109"/>
                    <a:pt x="228" y="112"/>
                  </a:cubicBezTo>
                  <a:cubicBezTo>
                    <a:pt x="228" y="112"/>
                    <a:pt x="229" y="112"/>
                    <a:pt x="229" y="112"/>
                  </a:cubicBezTo>
                  <a:close/>
                  <a:moveTo>
                    <a:pt x="257" y="99"/>
                  </a:moveTo>
                  <a:cubicBezTo>
                    <a:pt x="257" y="100"/>
                    <a:pt x="257" y="101"/>
                    <a:pt x="258" y="102"/>
                  </a:cubicBezTo>
                  <a:cubicBezTo>
                    <a:pt x="258" y="102"/>
                    <a:pt x="260" y="102"/>
                    <a:pt x="261" y="102"/>
                  </a:cubicBezTo>
                  <a:cubicBezTo>
                    <a:pt x="262" y="103"/>
                    <a:pt x="265" y="105"/>
                    <a:pt x="266" y="104"/>
                  </a:cubicBezTo>
                  <a:cubicBezTo>
                    <a:pt x="268" y="103"/>
                    <a:pt x="266" y="101"/>
                    <a:pt x="265" y="100"/>
                  </a:cubicBezTo>
                  <a:cubicBezTo>
                    <a:pt x="263" y="98"/>
                    <a:pt x="260" y="98"/>
                    <a:pt x="257" y="99"/>
                  </a:cubicBezTo>
                  <a:cubicBezTo>
                    <a:pt x="257" y="100"/>
                    <a:pt x="260" y="98"/>
                    <a:pt x="257" y="9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97536610-6806-FCE3-BC80-AAC286ED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4951413"/>
              <a:ext cx="234950" cy="165100"/>
            </a:xfrm>
            <a:custGeom>
              <a:avLst/>
              <a:gdLst>
                <a:gd name="T0" fmla="*/ 7 w 62"/>
                <a:gd name="T1" fmla="*/ 40 h 43"/>
                <a:gd name="T2" fmla="*/ 11 w 62"/>
                <a:gd name="T3" fmla="*/ 38 h 43"/>
                <a:gd name="T4" fmla="*/ 19 w 62"/>
                <a:gd name="T5" fmla="*/ 39 h 43"/>
                <a:gd name="T6" fmla="*/ 22 w 62"/>
                <a:gd name="T7" fmla="*/ 34 h 43"/>
                <a:gd name="T8" fmla="*/ 30 w 62"/>
                <a:gd name="T9" fmla="*/ 38 h 43"/>
                <a:gd name="T10" fmla="*/ 39 w 62"/>
                <a:gd name="T11" fmla="*/ 39 h 43"/>
                <a:gd name="T12" fmla="*/ 38 w 62"/>
                <a:gd name="T13" fmla="*/ 36 h 43"/>
                <a:gd name="T14" fmla="*/ 39 w 62"/>
                <a:gd name="T15" fmla="*/ 33 h 43"/>
                <a:gd name="T16" fmla="*/ 40 w 62"/>
                <a:gd name="T17" fmla="*/ 31 h 43"/>
                <a:gd name="T18" fmla="*/ 45 w 62"/>
                <a:gd name="T19" fmla="*/ 28 h 43"/>
                <a:gd name="T20" fmla="*/ 46 w 62"/>
                <a:gd name="T21" fmla="*/ 23 h 43"/>
                <a:gd name="T22" fmla="*/ 44 w 62"/>
                <a:gd name="T23" fmla="*/ 20 h 43"/>
                <a:gd name="T24" fmla="*/ 47 w 62"/>
                <a:gd name="T25" fmla="*/ 19 h 43"/>
                <a:gd name="T26" fmla="*/ 50 w 62"/>
                <a:gd name="T27" fmla="*/ 17 h 43"/>
                <a:gd name="T28" fmla="*/ 53 w 62"/>
                <a:gd name="T29" fmla="*/ 15 h 43"/>
                <a:gd name="T30" fmla="*/ 55 w 62"/>
                <a:gd name="T31" fmla="*/ 14 h 43"/>
                <a:gd name="T32" fmla="*/ 57 w 62"/>
                <a:gd name="T33" fmla="*/ 13 h 43"/>
                <a:gd name="T34" fmla="*/ 57 w 62"/>
                <a:gd name="T35" fmla="*/ 11 h 43"/>
                <a:gd name="T36" fmla="*/ 62 w 62"/>
                <a:gd name="T37" fmla="*/ 10 h 43"/>
                <a:gd name="T38" fmla="*/ 59 w 62"/>
                <a:gd name="T39" fmla="*/ 7 h 43"/>
                <a:gd name="T40" fmla="*/ 60 w 62"/>
                <a:gd name="T41" fmla="*/ 6 h 43"/>
                <a:gd name="T42" fmla="*/ 58 w 62"/>
                <a:gd name="T43" fmla="*/ 4 h 43"/>
                <a:gd name="T44" fmla="*/ 58 w 62"/>
                <a:gd name="T45" fmla="*/ 1 h 43"/>
                <a:gd name="T46" fmla="*/ 53 w 62"/>
                <a:gd name="T47" fmla="*/ 0 h 43"/>
                <a:gd name="T48" fmla="*/ 51 w 62"/>
                <a:gd name="T49" fmla="*/ 2 h 43"/>
                <a:gd name="T50" fmla="*/ 50 w 62"/>
                <a:gd name="T51" fmla="*/ 4 h 43"/>
                <a:gd name="T52" fmla="*/ 44 w 62"/>
                <a:gd name="T53" fmla="*/ 5 h 43"/>
                <a:gd name="T54" fmla="*/ 38 w 62"/>
                <a:gd name="T55" fmla="*/ 7 h 43"/>
                <a:gd name="T56" fmla="*/ 31 w 62"/>
                <a:gd name="T57" fmla="*/ 7 h 43"/>
                <a:gd name="T58" fmla="*/ 21 w 62"/>
                <a:gd name="T59" fmla="*/ 13 h 43"/>
                <a:gd name="T60" fmla="*/ 6 w 62"/>
                <a:gd name="T61" fmla="*/ 10 h 43"/>
                <a:gd name="T62" fmla="*/ 3 w 62"/>
                <a:gd name="T63" fmla="*/ 14 h 43"/>
                <a:gd name="T64" fmla="*/ 1 w 62"/>
                <a:gd name="T65" fmla="*/ 17 h 43"/>
                <a:gd name="T66" fmla="*/ 4 w 62"/>
                <a:gd name="T67" fmla="*/ 19 h 43"/>
                <a:gd name="T68" fmla="*/ 3 w 62"/>
                <a:gd name="T69" fmla="*/ 24 h 43"/>
                <a:gd name="T70" fmla="*/ 5 w 62"/>
                <a:gd name="T71" fmla="*/ 26 h 43"/>
                <a:gd name="T72" fmla="*/ 4 w 62"/>
                <a:gd name="T73" fmla="*/ 31 h 43"/>
                <a:gd name="T74" fmla="*/ 9 w 62"/>
                <a:gd name="T75" fmla="*/ 36 h 43"/>
                <a:gd name="T76" fmla="*/ 7 w 62"/>
                <a:gd name="T77" fmla="*/ 37 h 43"/>
                <a:gd name="T78" fmla="*/ 6 w 62"/>
                <a:gd name="T79" fmla="*/ 38 h 43"/>
                <a:gd name="T80" fmla="*/ 4 w 62"/>
                <a:gd name="T81" fmla="*/ 39 h 43"/>
                <a:gd name="T82" fmla="*/ 7 w 62"/>
                <a:gd name="T8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43">
                  <a:moveTo>
                    <a:pt x="7" y="40"/>
                  </a:moveTo>
                  <a:cubicBezTo>
                    <a:pt x="9" y="40"/>
                    <a:pt x="12" y="41"/>
                    <a:pt x="11" y="38"/>
                  </a:cubicBezTo>
                  <a:cubicBezTo>
                    <a:pt x="14" y="38"/>
                    <a:pt x="16" y="40"/>
                    <a:pt x="19" y="39"/>
                  </a:cubicBezTo>
                  <a:cubicBezTo>
                    <a:pt x="21" y="38"/>
                    <a:pt x="22" y="36"/>
                    <a:pt x="22" y="34"/>
                  </a:cubicBezTo>
                  <a:cubicBezTo>
                    <a:pt x="24" y="34"/>
                    <a:pt x="29" y="41"/>
                    <a:pt x="30" y="38"/>
                  </a:cubicBezTo>
                  <a:cubicBezTo>
                    <a:pt x="32" y="39"/>
                    <a:pt x="38" y="43"/>
                    <a:pt x="39" y="39"/>
                  </a:cubicBezTo>
                  <a:cubicBezTo>
                    <a:pt x="39" y="38"/>
                    <a:pt x="37" y="37"/>
                    <a:pt x="38" y="36"/>
                  </a:cubicBezTo>
                  <a:cubicBezTo>
                    <a:pt x="38" y="35"/>
                    <a:pt x="40" y="35"/>
                    <a:pt x="39" y="33"/>
                  </a:cubicBezTo>
                  <a:cubicBezTo>
                    <a:pt x="36" y="33"/>
                    <a:pt x="39" y="32"/>
                    <a:pt x="40" y="31"/>
                  </a:cubicBezTo>
                  <a:cubicBezTo>
                    <a:pt x="42" y="30"/>
                    <a:pt x="44" y="31"/>
                    <a:pt x="45" y="28"/>
                  </a:cubicBezTo>
                  <a:cubicBezTo>
                    <a:pt x="45" y="27"/>
                    <a:pt x="46" y="25"/>
                    <a:pt x="46" y="23"/>
                  </a:cubicBezTo>
                  <a:cubicBezTo>
                    <a:pt x="45" y="22"/>
                    <a:pt x="43" y="21"/>
                    <a:pt x="44" y="20"/>
                  </a:cubicBezTo>
                  <a:cubicBezTo>
                    <a:pt x="45" y="19"/>
                    <a:pt x="46" y="19"/>
                    <a:pt x="47" y="19"/>
                  </a:cubicBezTo>
                  <a:cubicBezTo>
                    <a:pt x="48" y="18"/>
                    <a:pt x="49" y="18"/>
                    <a:pt x="50" y="17"/>
                  </a:cubicBezTo>
                  <a:cubicBezTo>
                    <a:pt x="52" y="16"/>
                    <a:pt x="52" y="16"/>
                    <a:pt x="53" y="15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6" y="14"/>
                    <a:pt x="56" y="15"/>
                    <a:pt x="57" y="13"/>
                  </a:cubicBezTo>
                  <a:cubicBezTo>
                    <a:pt x="57" y="13"/>
                    <a:pt x="57" y="12"/>
                    <a:pt x="57" y="11"/>
                  </a:cubicBezTo>
                  <a:cubicBezTo>
                    <a:pt x="58" y="8"/>
                    <a:pt x="60" y="11"/>
                    <a:pt x="62" y="10"/>
                  </a:cubicBezTo>
                  <a:cubicBezTo>
                    <a:pt x="61" y="8"/>
                    <a:pt x="60" y="8"/>
                    <a:pt x="59" y="7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59" y="4"/>
                    <a:pt x="59" y="5"/>
                    <a:pt x="58" y="4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0"/>
                    <a:pt x="55" y="0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0" y="3"/>
                    <a:pt x="51" y="4"/>
                    <a:pt x="50" y="4"/>
                  </a:cubicBezTo>
                  <a:cubicBezTo>
                    <a:pt x="49" y="5"/>
                    <a:pt x="46" y="4"/>
                    <a:pt x="44" y="5"/>
                  </a:cubicBezTo>
                  <a:cubicBezTo>
                    <a:pt x="41" y="6"/>
                    <a:pt x="41" y="7"/>
                    <a:pt x="38" y="7"/>
                  </a:cubicBezTo>
                  <a:cubicBezTo>
                    <a:pt x="35" y="6"/>
                    <a:pt x="33" y="6"/>
                    <a:pt x="31" y="7"/>
                  </a:cubicBezTo>
                  <a:cubicBezTo>
                    <a:pt x="27" y="9"/>
                    <a:pt x="26" y="14"/>
                    <a:pt x="21" y="13"/>
                  </a:cubicBezTo>
                  <a:cubicBezTo>
                    <a:pt x="15" y="12"/>
                    <a:pt x="11" y="9"/>
                    <a:pt x="6" y="10"/>
                  </a:cubicBezTo>
                  <a:cubicBezTo>
                    <a:pt x="10" y="11"/>
                    <a:pt x="4" y="13"/>
                    <a:pt x="3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1" y="18"/>
                    <a:pt x="3" y="18"/>
                    <a:pt x="4" y="19"/>
                  </a:cubicBezTo>
                  <a:cubicBezTo>
                    <a:pt x="8" y="20"/>
                    <a:pt x="3" y="22"/>
                    <a:pt x="3" y="24"/>
                  </a:cubicBezTo>
                  <a:cubicBezTo>
                    <a:pt x="3" y="26"/>
                    <a:pt x="5" y="25"/>
                    <a:pt x="5" y="26"/>
                  </a:cubicBezTo>
                  <a:cubicBezTo>
                    <a:pt x="6" y="28"/>
                    <a:pt x="5" y="29"/>
                    <a:pt x="4" y="31"/>
                  </a:cubicBezTo>
                  <a:cubicBezTo>
                    <a:pt x="6" y="30"/>
                    <a:pt x="12" y="34"/>
                    <a:pt x="9" y="36"/>
                  </a:cubicBezTo>
                  <a:cubicBezTo>
                    <a:pt x="9" y="36"/>
                    <a:pt x="8" y="36"/>
                    <a:pt x="7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5" y="39"/>
                    <a:pt x="4" y="38"/>
                    <a:pt x="4" y="39"/>
                  </a:cubicBezTo>
                  <a:cubicBezTo>
                    <a:pt x="5" y="40"/>
                    <a:pt x="6" y="40"/>
                    <a:pt x="7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748E6F4-8F9D-484B-7365-3C5BAF913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163" y="4643438"/>
              <a:ext cx="427038" cy="209550"/>
            </a:xfrm>
            <a:custGeom>
              <a:avLst/>
              <a:gdLst>
                <a:gd name="T0" fmla="*/ 12 w 112"/>
                <a:gd name="T1" fmla="*/ 50 h 55"/>
                <a:gd name="T2" fmla="*/ 23 w 112"/>
                <a:gd name="T3" fmla="*/ 55 h 55"/>
                <a:gd name="T4" fmla="*/ 29 w 112"/>
                <a:gd name="T5" fmla="*/ 55 h 55"/>
                <a:gd name="T6" fmla="*/ 34 w 112"/>
                <a:gd name="T7" fmla="*/ 54 h 55"/>
                <a:gd name="T8" fmla="*/ 38 w 112"/>
                <a:gd name="T9" fmla="*/ 54 h 55"/>
                <a:gd name="T10" fmla="*/ 38 w 112"/>
                <a:gd name="T11" fmla="*/ 51 h 55"/>
                <a:gd name="T12" fmla="*/ 43 w 112"/>
                <a:gd name="T13" fmla="*/ 47 h 55"/>
                <a:gd name="T14" fmla="*/ 52 w 112"/>
                <a:gd name="T15" fmla="*/ 44 h 55"/>
                <a:gd name="T16" fmla="*/ 55 w 112"/>
                <a:gd name="T17" fmla="*/ 42 h 55"/>
                <a:gd name="T18" fmla="*/ 58 w 112"/>
                <a:gd name="T19" fmla="*/ 43 h 55"/>
                <a:gd name="T20" fmla="*/ 68 w 112"/>
                <a:gd name="T21" fmla="*/ 41 h 55"/>
                <a:gd name="T22" fmla="*/ 70 w 112"/>
                <a:gd name="T23" fmla="*/ 37 h 55"/>
                <a:gd name="T24" fmla="*/ 73 w 112"/>
                <a:gd name="T25" fmla="*/ 33 h 55"/>
                <a:gd name="T26" fmla="*/ 78 w 112"/>
                <a:gd name="T27" fmla="*/ 32 h 55"/>
                <a:gd name="T28" fmla="*/ 83 w 112"/>
                <a:gd name="T29" fmla="*/ 34 h 55"/>
                <a:gd name="T30" fmla="*/ 87 w 112"/>
                <a:gd name="T31" fmla="*/ 34 h 55"/>
                <a:gd name="T32" fmla="*/ 88 w 112"/>
                <a:gd name="T33" fmla="*/ 32 h 55"/>
                <a:gd name="T34" fmla="*/ 92 w 112"/>
                <a:gd name="T35" fmla="*/ 32 h 55"/>
                <a:gd name="T36" fmla="*/ 97 w 112"/>
                <a:gd name="T37" fmla="*/ 37 h 55"/>
                <a:gd name="T38" fmla="*/ 104 w 112"/>
                <a:gd name="T39" fmla="*/ 36 h 55"/>
                <a:gd name="T40" fmla="*/ 109 w 112"/>
                <a:gd name="T41" fmla="*/ 27 h 55"/>
                <a:gd name="T42" fmla="*/ 112 w 112"/>
                <a:gd name="T43" fmla="*/ 18 h 55"/>
                <a:gd name="T44" fmla="*/ 112 w 112"/>
                <a:gd name="T45" fmla="*/ 16 h 55"/>
                <a:gd name="T46" fmla="*/ 103 w 112"/>
                <a:gd name="T47" fmla="*/ 11 h 55"/>
                <a:gd name="T48" fmla="*/ 100 w 112"/>
                <a:gd name="T49" fmla="*/ 8 h 55"/>
                <a:gd name="T50" fmla="*/ 99 w 112"/>
                <a:gd name="T51" fmla="*/ 7 h 55"/>
                <a:gd name="T52" fmla="*/ 97 w 112"/>
                <a:gd name="T53" fmla="*/ 8 h 55"/>
                <a:gd name="T54" fmla="*/ 95 w 112"/>
                <a:gd name="T55" fmla="*/ 7 h 55"/>
                <a:gd name="T56" fmla="*/ 91 w 112"/>
                <a:gd name="T57" fmla="*/ 6 h 55"/>
                <a:gd name="T58" fmla="*/ 84 w 112"/>
                <a:gd name="T59" fmla="*/ 6 h 55"/>
                <a:gd name="T60" fmla="*/ 82 w 112"/>
                <a:gd name="T61" fmla="*/ 9 h 55"/>
                <a:gd name="T62" fmla="*/ 79 w 112"/>
                <a:gd name="T63" fmla="*/ 8 h 55"/>
                <a:gd name="T64" fmla="*/ 75 w 112"/>
                <a:gd name="T65" fmla="*/ 7 h 55"/>
                <a:gd name="T66" fmla="*/ 73 w 112"/>
                <a:gd name="T67" fmla="*/ 7 h 55"/>
                <a:gd name="T68" fmla="*/ 71 w 112"/>
                <a:gd name="T69" fmla="*/ 6 h 55"/>
                <a:gd name="T70" fmla="*/ 68 w 112"/>
                <a:gd name="T71" fmla="*/ 8 h 55"/>
                <a:gd name="T72" fmla="*/ 65 w 112"/>
                <a:gd name="T73" fmla="*/ 10 h 55"/>
                <a:gd name="T74" fmla="*/ 63 w 112"/>
                <a:gd name="T75" fmla="*/ 12 h 55"/>
                <a:gd name="T76" fmla="*/ 61 w 112"/>
                <a:gd name="T77" fmla="*/ 12 h 55"/>
                <a:gd name="T78" fmla="*/ 59 w 112"/>
                <a:gd name="T79" fmla="*/ 13 h 55"/>
                <a:gd name="T80" fmla="*/ 58 w 112"/>
                <a:gd name="T81" fmla="*/ 8 h 55"/>
                <a:gd name="T82" fmla="*/ 56 w 112"/>
                <a:gd name="T83" fmla="*/ 6 h 55"/>
                <a:gd name="T84" fmla="*/ 53 w 112"/>
                <a:gd name="T85" fmla="*/ 4 h 55"/>
                <a:gd name="T86" fmla="*/ 52 w 112"/>
                <a:gd name="T87" fmla="*/ 0 h 55"/>
                <a:gd name="T88" fmla="*/ 50 w 112"/>
                <a:gd name="T89" fmla="*/ 2 h 55"/>
                <a:gd name="T90" fmla="*/ 48 w 112"/>
                <a:gd name="T91" fmla="*/ 3 h 55"/>
                <a:gd name="T92" fmla="*/ 46 w 112"/>
                <a:gd name="T93" fmla="*/ 5 h 55"/>
                <a:gd name="T94" fmla="*/ 42 w 112"/>
                <a:gd name="T95" fmla="*/ 7 h 55"/>
                <a:gd name="T96" fmla="*/ 40 w 112"/>
                <a:gd name="T97" fmla="*/ 3 h 55"/>
                <a:gd name="T98" fmla="*/ 37 w 112"/>
                <a:gd name="T99" fmla="*/ 4 h 55"/>
                <a:gd name="T100" fmla="*/ 34 w 112"/>
                <a:gd name="T101" fmla="*/ 4 h 55"/>
                <a:gd name="T102" fmla="*/ 30 w 112"/>
                <a:gd name="T103" fmla="*/ 9 h 55"/>
                <a:gd name="T104" fmla="*/ 26 w 112"/>
                <a:gd name="T105" fmla="*/ 13 h 55"/>
                <a:gd name="T106" fmla="*/ 23 w 112"/>
                <a:gd name="T107" fmla="*/ 19 h 55"/>
                <a:gd name="T108" fmla="*/ 13 w 112"/>
                <a:gd name="T109" fmla="*/ 24 h 55"/>
                <a:gd name="T110" fmla="*/ 6 w 112"/>
                <a:gd name="T111" fmla="*/ 24 h 55"/>
                <a:gd name="T112" fmla="*/ 3 w 112"/>
                <a:gd name="T113" fmla="*/ 29 h 55"/>
                <a:gd name="T114" fmla="*/ 2 w 112"/>
                <a:gd name="T115" fmla="*/ 38 h 55"/>
                <a:gd name="T116" fmla="*/ 6 w 112"/>
                <a:gd name="T117" fmla="*/ 47 h 55"/>
                <a:gd name="T118" fmla="*/ 12 w 112"/>
                <a:gd name="T11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55">
                  <a:moveTo>
                    <a:pt x="12" y="50"/>
                  </a:moveTo>
                  <a:cubicBezTo>
                    <a:pt x="16" y="53"/>
                    <a:pt x="18" y="54"/>
                    <a:pt x="23" y="55"/>
                  </a:cubicBezTo>
                  <a:cubicBezTo>
                    <a:pt x="25" y="55"/>
                    <a:pt x="27" y="55"/>
                    <a:pt x="29" y="55"/>
                  </a:cubicBezTo>
                  <a:cubicBezTo>
                    <a:pt x="31" y="55"/>
                    <a:pt x="32" y="54"/>
                    <a:pt x="34" y="54"/>
                  </a:cubicBezTo>
                  <a:cubicBezTo>
                    <a:pt x="36" y="54"/>
                    <a:pt x="37" y="55"/>
                    <a:pt x="38" y="54"/>
                  </a:cubicBezTo>
                  <a:cubicBezTo>
                    <a:pt x="40" y="53"/>
                    <a:pt x="39" y="52"/>
                    <a:pt x="38" y="51"/>
                  </a:cubicBezTo>
                  <a:cubicBezTo>
                    <a:pt x="37" y="48"/>
                    <a:pt x="40" y="47"/>
                    <a:pt x="43" y="47"/>
                  </a:cubicBezTo>
                  <a:cubicBezTo>
                    <a:pt x="46" y="46"/>
                    <a:pt x="50" y="46"/>
                    <a:pt x="52" y="44"/>
                  </a:cubicBezTo>
                  <a:cubicBezTo>
                    <a:pt x="53" y="44"/>
                    <a:pt x="54" y="42"/>
                    <a:pt x="55" y="42"/>
                  </a:cubicBezTo>
                  <a:cubicBezTo>
                    <a:pt x="56" y="41"/>
                    <a:pt x="57" y="43"/>
                    <a:pt x="58" y="43"/>
                  </a:cubicBezTo>
                  <a:cubicBezTo>
                    <a:pt x="61" y="45"/>
                    <a:pt x="65" y="42"/>
                    <a:pt x="68" y="41"/>
                  </a:cubicBezTo>
                  <a:cubicBezTo>
                    <a:pt x="69" y="40"/>
                    <a:pt x="69" y="39"/>
                    <a:pt x="70" y="37"/>
                  </a:cubicBezTo>
                  <a:cubicBezTo>
                    <a:pt x="70" y="36"/>
                    <a:pt x="72" y="34"/>
                    <a:pt x="73" y="33"/>
                  </a:cubicBezTo>
                  <a:cubicBezTo>
                    <a:pt x="75" y="33"/>
                    <a:pt x="76" y="32"/>
                    <a:pt x="78" y="32"/>
                  </a:cubicBezTo>
                  <a:cubicBezTo>
                    <a:pt x="80" y="32"/>
                    <a:pt x="81" y="33"/>
                    <a:pt x="83" y="34"/>
                  </a:cubicBezTo>
                  <a:cubicBezTo>
                    <a:pt x="84" y="34"/>
                    <a:pt x="86" y="34"/>
                    <a:pt x="87" y="34"/>
                  </a:cubicBezTo>
                  <a:cubicBezTo>
                    <a:pt x="88" y="33"/>
                    <a:pt x="88" y="33"/>
                    <a:pt x="88" y="32"/>
                  </a:cubicBezTo>
                  <a:cubicBezTo>
                    <a:pt x="89" y="32"/>
                    <a:pt x="91" y="32"/>
                    <a:pt x="92" y="32"/>
                  </a:cubicBezTo>
                  <a:cubicBezTo>
                    <a:pt x="93" y="34"/>
                    <a:pt x="95" y="35"/>
                    <a:pt x="97" y="37"/>
                  </a:cubicBezTo>
                  <a:cubicBezTo>
                    <a:pt x="99" y="39"/>
                    <a:pt x="101" y="37"/>
                    <a:pt x="104" y="36"/>
                  </a:cubicBezTo>
                  <a:cubicBezTo>
                    <a:pt x="104" y="32"/>
                    <a:pt x="107" y="30"/>
                    <a:pt x="109" y="27"/>
                  </a:cubicBezTo>
                  <a:cubicBezTo>
                    <a:pt x="110" y="24"/>
                    <a:pt x="110" y="20"/>
                    <a:pt x="112" y="18"/>
                  </a:cubicBezTo>
                  <a:cubicBezTo>
                    <a:pt x="112" y="17"/>
                    <a:pt x="112" y="17"/>
                    <a:pt x="112" y="16"/>
                  </a:cubicBezTo>
                  <a:cubicBezTo>
                    <a:pt x="109" y="16"/>
                    <a:pt x="105" y="14"/>
                    <a:pt x="103" y="11"/>
                  </a:cubicBezTo>
                  <a:cubicBezTo>
                    <a:pt x="102" y="10"/>
                    <a:pt x="101" y="9"/>
                    <a:pt x="100" y="8"/>
                  </a:cubicBezTo>
                  <a:cubicBezTo>
                    <a:pt x="100" y="8"/>
                    <a:pt x="99" y="7"/>
                    <a:pt x="99" y="7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6" y="8"/>
                    <a:pt x="96" y="8"/>
                    <a:pt x="95" y="7"/>
                  </a:cubicBezTo>
                  <a:cubicBezTo>
                    <a:pt x="94" y="6"/>
                    <a:pt x="93" y="6"/>
                    <a:pt x="91" y="6"/>
                  </a:cubicBezTo>
                  <a:cubicBezTo>
                    <a:pt x="89" y="6"/>
                    <a:pt x="85" y="5"/>
                    <a:pt x="84" y="6"/>
                  </a:cubicBezTo>
                  <a:cubicBezTo>
                    <a:pt x="83" y="7"/>
                    <a:pt x="83" y="8"/>
                    <a:pt x="82" y="9"/>
                  </a:cubicBezTo>
                  <a:cubicBezTo>
                    <a:pt x="81" y="9"/>
                    <a:pt x="80" y="9"/>
                    <a:pt x="79" y="8"/>
                  </a:cubicBezTo>
                  <a:cubicBezTo>
                    <a:pt x="78" y="8"/>
                    <a:pt x="77" y="7"/>
                    <a:pt x="75" y="7"/>
                  </a:cubicBezTo>
                  <a:cubicBezTo>
                    <a:pt x="75" y="7"/>
                    <a:pt x="74" y="7"/>
                    <a:pt x="73" y="7"/>
                  </a:cubicBezTo>
                  <a:cubicBezTo>
                    <a:pt x="73" y="7"/>
                    <a:pt x="72" y="7"/>
                    <a:pt x="71" y="6"/>
                  </a:cubicBezTo>
                  <a:cubicBezTo>
                    <a:pt x="70" y="6"/>
                    <a:pt x="69" y="7"/>
                    <a:pt x="68" y="8"/>
                  </a:cubicBezTo>
                  <a:cubicBezTo>
                    <a:pt x="67" y="9"/>
                    <a:pt x="66" y="9"/>
                    <a:pt x="65" y="10"/>
                  </a:cubicBezTo>
                  <a:cubicBezTo>
                    <a:pt x="64" y="12"/>
                    <a:pt x="64" y="12"/>
                    <a:pt x="63" y="12"/>
                  </a:cubicBezTo>
                  <a:cubicBezTo>
                    <a:pt x="62" y="13"/>
                    <a:pt x="61" y="12"/>
                    <a:pt x="61" y="12"/>
                  </a:cubicBezTo>
                  <a:cubicBezTo>
                    <a:pt x="60" y="12"/>
                    <a:pt x="59" y="13"/>
                    <a:pt x="59" y="13"/>
                  </a:cubicBezTo>
                  <a:cubicBezTo>
                    <a:pt x="58" y="11"/>
                    <a:pt x="59" y="9"/>
                    <a:pt x="58" y="8"/>
                  </a:cubicBezTo>
                  <a:cubicBezTo>
                    <a:pt x="58" y="7"/>
                    <a:pt x="57" y="7"/>
                    <a:pt x="56" y="6"/>
                  </a:cubicBezTo>
                  <a:cubicBezTo>
                    <a:pt x="55" y="6"/>
                    <a:pt x="54" y="5"/>
                    <a:pt x="53" y="4"/>
                  </a:cubicBezTo>
                  <a:cubicBezTo>
                    <a:pt x="52" y="3"/>
                    <a:pt x="53" y="2"/>
                    <a:pt x="52" y="0"/>
                  </a:cubicBezTo>
                  <a:cubicBezTo>
                    <a:pt x="52" y="1"/>
                    <a:pt x="51" y="2"/>
                    <a:pt x="50" y="2"/>
                  </a:cubicBezTo>
                  <a:cubicBezTo>
                    <a:pt x="50" y="3"/>
                    <a:pt x="49" y="2"/>
                    <a:pt x="48" y="3"/>
                  </a:cubicBezTo>
                  <a:cubicBezTo>
                    <a:pt x="46" y="3"/>
                    <a:pt x="46" y="4"/>
                    <a:pt x="46" y="5"/>
                  </a:cubicBezTo>
                  <a:cubicBezTo>
                    <a:pt x="45" y="7"/>
                    <a:pt x="44" y="7"/>
                    <a:pt x="42" y="7"/>
                  </a:cubicBezTo>
                  <a:cubicBezTo>
                    <a:pt x="40" y="6"/>
                    <a:pt x="41" y="5"/>
                    <a:pt x="40" y="3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36" y="4"/>
                    <a:pt x="35" y="4"/>
                    <a:pt x="34" y="4"/>
                  </a:cubicBezTo>
                  <a:cubicBezTo>
                    <a:pt x="32" y="5"/>
                    <a:pt x="32" y="8"/>
                    <a:pt x="30" y="9"/>
                  </a:cubicBezTo>
                  <a:cubicBezTo>
                    <a:pt x="28" y="11"/>
                    <a:pt x="27" y="10"/>
                    <a:pt x="26" y="13"/>
                  </a:cubicBezTo>
                  <a:cubicBezTo>
                    <a:pt x="25" y="15"/>
                    <a:pt x="25" y="17"/>
                    <a:pt x="23" y="19"/>
                  </a:cubicBezTo>
                  <a:cubicBezTo>
                    <a:pt x="20" y="21"/>
                    <a:pt x="17" y="24"/>
                    <a:pt x="13" y="24"/>
                  </a:cubicBezTo>
                  <a:cubicBezTo>
                    <a:pt x="11" y="24"/>
                    <a:pt x="8" y="22"/>
                    <a:pt x="6" y="24"/>
                  </a:cubicBezTo>
                  <a:cubicBezTo>
                    <a:pt x="4" y="25"/>
                    <a:pt x="5" y="28"/>
                    <a:pt x="3" y="29"/>
                  </a:cubicBezTo>
                  <a:cubicBezTo>
                    <a:pt x="3" y="33"/>
                    <a:pt x="0" y="35"/>
                    <a:pt x="2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8" y="47"/>
                    <a:pt x="10" y="49"/>
                    <a:pt x="12" y="5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738FDD-A111-2AC7-B156-A59525EC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4792663"/>
              <a:ext cx="708025" cy="498475"/>
            </a:xfrm>
            <a:custGeom>
              <a:avLst/>
              <a:gdLst>
                <a:gd name="T0" fmla="*/ 173 w 186"/>
                <a:gd name="T1" fmla="*/ 85 h 131"/>
                <a:gd name="T2" fmla="*/ 160 w 186"/>
                <a:gd name="T3" fmla="*/ 85 h 131"/>
                <a:gd name="T4" fmla="*/ 155 w 186"/>
                <a:gd name="T5" fmla="*/ 73 h 131"/>
                <a:gd name="T6" fmla="*/ 155 w 186"/>
                <a:gd name="T7" fmla="*/ 64 h 131"/>
                <a:gd name="T8" fmla="*/ 157 w 186"/>
                <a:gd name="T9" fmla="*/ 56 h 131"/>
                <a:gd name="T10" fmla="*/ 154 w 186"/>
                <a:gd name="T11" fmla="*/ 39 h 131"/>
                <a:gd name="T12" fmla="*/ 148 w 186"/>
                <a:gd name="T13" fmla="*/ 31 h 131"/>
                <a:gd name="T14" fmla="*/ 142 w 186"/>
                <a:gd name="T15" fmla="*/ 24 h 131"/>
                <a:gd name="T16" fmla="*/ 134 w 186"/>
                <a:gd name="T17" fmla="*/ 7 h 131"/>
                <a:gd name="T18" fmla="*/ 125 w 186"/>
                <a:gd name="T19" fmla="*/ 1 h 131"/>
                <a:gd name="T20" fmla="*/ 118 w 186"/>
                <a:gd name="T21" fmla="*/ 4 h 131"/>
                <a:gd name="T22" fmla="*/ 102 w 186"/>
                <a:gd name="T23" fmla="*/ 11 h 131"/>
                <a:gd name="T24" fmla="*/ 94 w 186"/>
                <a:gd name="T25" fmla="*/ 16 h 131"/>
                <a:gd name="T26" fmla="*/ 82 w 186"/>
                <a:gd name="T27" fmla="*/ 10 h 131"/>
                <a:gd name="T28" fmla="*/ 76 w 186"/>
                <a:gd name="T29" fmla="*/ 11 h 131"/>
                <a:gd name="T30" fmla="*/ 68 w 186"/>
                <a:gd name="T31" fmla="*/ 9 h 131"/>
                <a:gd name="T32" fmla="*/ 60 w 186"/>
                <a:gd name="T33" fmla="*/ 7 h 131"/>
                <a:gd name="T34" fmla="*/ 50 w 186"/>
                <a:gd name="T35" fmla="*/ 14 h 131"/>
                <a:gd name="T36" fmla="*/ 41 w 186"/>
                <a:gd name="T37" fmla="*/ 17 h 131"/>
                <a:gd name="T38" fmla="*/ 35 w 186"/>
                <a:gd name="T39" fmla="*/ 24 h 131"/>
                <a:gd name="T40" fmla="*/ 33 w 186"/>
                <a:gd name="T41" fmla="*/ 28 h 131"/>
                <a:gd name="T42" fmla="*/ 28 w 186"/>
                <a:gd name="T43" fmla="*/ 36 h 131"/>
                <a:gd name="T44" fmla="*/ 24 w 186"/>
                <a:gd name="T45" fmla="*/ 45 h 131"/>
                <a:gd name="T46" fmla="*/ 21 w 186"/>
                <a:gd name="T47" fmla="*/ 50 h 131"/>
                <a:gd name="T48" fmla="*/ 18 w 186"/>
                <a:gd name="T49" fmla="*/ 57 h 131"/>
                <a:gd name="T50" fmla="*/ 10 w 186"/>
                <a:gd name="T51" fmla="*/ 60 h 131"/>
                <a:gd name="T52" fmla="*/ 6 w 186"/>
                <a:gd name="T53" fmla="*/ 62 h 131"/>
                <a:gd name="T54" fmla="*/ 2 w 186"/>
                <a:gd name="T55" fmla="*/ 67 h 131"/>
                <a:gd name="T56" fmla="*/ 11 w 186"/>
                <a:gd name="T57" fmla="*/ 73 h 131"/>
                <a:gd name="T58" fmla="*/ 11 w 186"/>
                <a:gd name="T59" fmla="*/ 79 h 131"/>
                <a:gd name="T60" fmla="*/ 16 w 186"/>
                <a:gd name="T61" fmla="*/ 85 h 131"/>
                <a:gd name="T62" fmla="*/ 25 w 186"/>
                <a:gd name="T63" fmla="*/ 90 h 131"/>
                <a:gd name="T64" fmla="*/ 23 w 186"/>
                <a:gd name="T65" fmla="*/ 94 h 131"/>
                <a:gd name="T66" fmla="*/ 23 w 186"/>
                <a:gd name="T67" fmla="*/ 98 h 131"/>
                <a:gd name="T68" fmla="*/ 30 w 186"/>
                <a:gd name="T69" fmla="*/ 104 h 131"/>
                <a:gd name="T70" fmla="*/ 37 w 186"/>
                <a:gd name="T71" fmla="*/ 108 h 131"/>
                <a:gd name="T72" fmla="*/ 44 w 186"/>
                <a:gd name="T73" fmla="*/ 102 h 131"/>
                <a:gd name="T74" fmla="*/ 46 w 186"/>
                <a:gd name="T75" fmla="*/ 107 h 131"/>
                <a:gd name="T76" fmla="*/ 45 w 186"/>
                <a:gd name="T77" fmla="*/ 111 h 131"/>
                <a:gd name="T78" fmla="*/ 48 w 186"/>
                <a:gd name="T79" fmla="*/ 116 h 131"/>
                <a:gd name="T80" fmla="*/ 55 w 186"/>
                <a:gd name="T81" fmla="*/ 119 h 131"/>
                <a:gd name="T82" fmla="*/ 59 w 186"/>
                <a:gd name="T83" fmla="*/ 125 h 131"/>
                <a:gd name="T84" fmla="*/ 67 w 186"/>
                <a:gd name="T85" fmla="*/ 126 h 131"/>
                <a:gd name="T86" fmla="*/ 77 w 186"/>
                <a:gd name="T87" fmla="*/ 128 h 131"/>
                <a:gd name="T88" fmla="*/ 89 w 186"/>
                <a:gd name="T89" fmla="*/ 129 h 131"/>
                <a:gd name="T90" fmla="*/ 102 w 186"/>
                <a:gd name="T91" fmla="*/ 131 h 131"/>
                <a:gd name="T92" fmla="*/ 113 w 186"/>
                <a:gd name="T93" fmla="*/ 125 h 131"/>
                <a:gd name="T94" fmla="*/ 125 w 186"/>
                <a:gd name="T95" fmla="*/ 120 h 131"/>
                <a:gd name="T96" fmla="*/ 142 w 186"/>
                <a:gd name="T97" fmla="*/ 121 h 131"/>
                <a:gd name="T98" fmla="*/ 148 w 186"/>
                <a:gd name="T99" fmla="*/ 123 h 131"/>
                <a:gd name="T100" fmla="*/ 153 w 186"/>
                <a:gd name="T101" fmla="*/ 126 h 131"/>
                <a:gd name="T102" fmla="*/ 163 w 186"/>
                <a:gd name="T103" fmla="*/ 129 h 131"/>
                <a:gd name="T104" fmla="*/ 164 w 186"/>
                <a:gd name="T105" fmla="*/ 120 h 131"/>
                <a:gd name="T106" fmla="*/ 166 w 186"/>
                <a:gd name="T107" fmla="*/ 112 h 131"/>
                <a:gd name="T108" fmla="*/ 166 w 186"/>
                <a:gd name="T109" fmla="*/ 106 h 131"/>
                <a:gd name="T110" fmla="*/ 170 w 186"/>
                <a:gd name="T111" fmla="*/ 95 h 131"/>
                <a:gd name="T112" fmla="*/ 175 w 186"/>
                <a:gd name="T113" fmla="*/ 99 h 131"/>
                <a:gd name="T114" fmla="*/ 184 w 186"/>
                <a:gd name="T115" fmla="*/ 94 h 131"/>
                <a:gd name="T116" fmla="*/ 181 w 186"/>
                <a:gd name="T117" fmla="*/ 8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31">
                  <a:moveTo>
                    <a:pt x="181" y="83"/>
                  </a:moveTo>
                  <a:cubicBezTo>
                    <a:pt x="178" y="82"/>
                    <a:pt x="175" y="83"/>
                    <a:pt x="173" y="85"/>
                  </a:cubicBezTo>
                  <a:cubicBezTo>
                    <a:pt x="171" y="86"/>
                    <a:pt x="168" y="85"/>
                    <a:pt x="167" y="87"/>
                  </a:cubicBezTo>
                  <a:cubicBezTo>
                    <a:pt x="164" y="88"/>
                    <a:pt x="162" y="87"/>
                    <a:pt x="160" y="85"/>
                  </a:cubicBezTo>
                  <a:cubicBezTo>
                    <a:pt x="158" y="83"/>
                    <a:pt x="154" y="80"/>
                    <a:pt x="154" y="77"/>
                  </a:cubicBezTo>
                  <a:cubicBezTo>
                    <a:pt x="155" y="76"/>
                    <a:pt x="155" y="75"/>
                    <a:pt x="155" y="73"/>
                  </a:cubicBezTo>
                  <a:cubicBezTo>
                    <a:pt x="155" y="72"/>
                    <a:pt x="155" y="70"/>
                    <a:pt x="155" y="69"/>
                  </a:cubicBezTo>
                  <a:cubicBezTo>
                    <a:pt x="154" y="67"/>
                    <a:pt x="155" y="65"/>
                    <a:pt x="155" y="64"/>
                  </a:cubicBezTo>
                  <a:cubicBezTo>
                    <a:pt x="155" y="62"/>
                    <a:pt x="155" y="61"/>
                    <a:pt x="155" y="59"/>
                  </a:cubicBezTo>
                  <a:cubicBezTo>
                    <a:pt x="155" y="58"/>
                    <a:pt x="156" y="57"/>
                    <a:pt x="157" y="56"/>
                  </a:cubicBezTo>
                  <a:cubicBezTo>
                    <a:pt x="157" y="54"/>
                    <a:pt x="157" y="52"/>
                    <a:pt x="157" y="51"/>
                  </a:cubicBezTo>
                  <a:cubicBezTo>
                    <a:pt x="157" y="47"/>
                    <a:pt x="156" y="43"/>
                    <a:pt x="154" y="39"/>
                  </a:cubicBezTo>
                  <a:cubicBezTo>
                    <a:pt x="153" y="38"/>
                    <a:pt x="152" y="37"/>
                    <a:pt x="150" y="36"/>
                  </a:cubicBezTo>
                  <a:cubicBezTo>
                    <a:pt x="149" y="34"/>
                    <a:pt x="149" y="33"/>
                    <a:pt x="148" y="31"/>
                  </a:cubicBezTo>
                  <a:cubicBezTo>
                    <a:pt x="147" y="30"/>
                    <a:pt x="145" y="29"/>
                    <a:pt x="144" y="28"/>
                  </a:cubicBezTo>
                  <a:cubicBezTo>
                    <a:pt x="144" y="26"/>
                    <a:pt x="144" y="25"/>
                    <a:pt x="142" y="24"/>
                  </a:cubicBezTo>
                  <a:cubicBezTo>
                    <a:pt x="141" y="22"/>
                    <a:pt x="139" y="20"/>
                    <a:pt x="138" y="17"/>
                  </a:cubicBezTo>
                  <a:cubicBezTo>
                    <a:pt x="136" y="14"/>
                    <a:pt x="136" y="10"/>
                    <a:pt x="134" y="7"/>
                  </a:cubicBezTo>
                  <a:cubicBezTo>
                    <a:pt x="133" y="5"/>
                    <a:pt x="129" y="0"/>
                    <a:pt x="127" y="0"/>
                  </a:cubicBezTo>
                  <a:cubicBezTo>
                    <a:pt x="126" y="0"/>
                    <a:pt x="126" y="1"/>
                    <a:pt x="125" y="1"/>
                  </a:cubicBezTo>
                  <a:cubicBezTo>
                    <a:pt x="124" y="1"/>
                    <a:pt x="123" y="2"/>
                    <a:pt x="122" y="2"/>
                  </a:cubicBezTo>
                  <a:cubicBezTo>
                    <a:pt x="120" y="2"/>
                    <a:pt x="119" y="3"/>
                    <a:pt x="118" y="4"/>
                  </a:cubicBezTo>
                  <a:cubicBezTo>
                    <a:pt x="117" y="7"/>
                    <a:pt x="116" y="9"/>
                    <a:pt x="113" y="10"/>
                  </a:cubicBezTo>
                  <a:cubicBezTo>
                    <a:pt x="109" y="11"/>
                    <a:pt x="105" y="11"/>
                    <a:pt x="102" y="11"/>
                  </a:cubicBezTo>
                  <a:cubicBezTo>
                    <a:pt x="100" y="12"/>
                    <a:pt x="99" y="12"/>
                    <a:pt x="97" y="13"/>
                  </a:cubicBezTo>
                  <a:cubicBezTo>
                    <a:pt x="96" y="14"/>
                    <a:pt x="95" y="16"/>
                    <a:pt x="94" y="16"/>
                  </a:cubicBezTo>
                  <a:cubicBezTo>
                    <a:pt x="91" y="18"/>
                    <a:pt x="88" y="14"/>
                    <a:pt x="86" y="12"/>
                  </a:cubicBezTo>
                  <a:cubicBezTo>
                    <a:pt x="85" y="11"/>
                    <a:pt x="84" y="10"/>
                    <a:pt x="82" y="10"/>
                  </a:cubicBezTo>
                  <a:cubicBezTo>
                    <a:pt x="81" y="11"/>
                    <a:pt x="79" y="12"/>
                    <a:pt x="78" y="12"/>
                  </a:cubicBezTo>
                  <a:cubicBezTo>
                    <a:pt x="77" y="12"/>
                    <a:pt x="76" y="11"/>
                    <a:pt x="76" y="11"/>
                  </a:cubicBezTo>
                  <a:cubicBezTo>
                    <a:pt x="75" y="11"/>
                    <a:pt x="73" y="11"/>
                    <a:pt x="72" y="10"/>
                  </a:cubicBezTo>
                  <a:cubicBezTo>
                    <a:pt x="71" y="10"/>
                    <a:pt x="69" y="9"/>
                    <a:pt x="68" y="9"/>
                  </a:cubicBezTo>
                  <a:cubicBezTo>
                    <a:pt x="66" y="8"/>
                    <a:pt x="66" y="9"/>
                    <a:pt x="64" y="9"/>
                  </a:cubicBezTo>
                  <a:cubicBezTo>
                    <a:pt x="62" y="10"/>
                    <a:pt x="61" y="9"/>
                    <a:pt x="60" y="7"/>
                  </a:cubicBezTo>
                  <a:cubicBezTo>
                    <a:pt x="56" y="5"/>
                    <a:pt x="56" y="10"/>
                    <a:pt x="52" y="10"/>
                  </a:cubicBezTo>
                  <a:cubicBezTo>
                    <a:pt x="52" y="11"/>
                    <a:pt x="51" y="13"/>
                    <a:pt x="50" y="14"/>
                  </a:cubicBezTo>
                  <a:cubicBezTo>
                    <a:pt x="48" y="16"/>
                    <a:pt x="47" y="15"/>
                    <a:pt x="45" y="15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39" y="18"/>
                    <a:pt x="39" y="19"/>
                    <a:pt x="38" y="20"/>
                  </a:cubicBezTo>
                  <a:cubicBezTo>
                    <a:pt x="37" y="22"/>
                    <a:pt x="35" y="22"/>
                    <a:pt x="35" y="24"/>
                  </a:cubicBezTo>
                  <a:cubicBezTo>
                    <a:pt x="34" y="24"/>
                    <a:pt x="35" y="25"/>
                    <a:pt x="35" y="26"/>
                  </a:cubicBezTo>
                  <a:cubicBezTo>
                    <a:pt x="34" y="27"/>
                    <a:pt x="34" y="27"/>
                    <a:pt x="33" y="28"/>
                  </a:cubicBezTo>
                  <a:cubicBezTo>
                    <a:pt x="32" y="29"/>
                    <a:pt x="32" y="31"/>
                    <a:pt x="32" y="32"/>
                  </a:cubicBezTo>
                  <a:cubicBezTo>
                    <a:pt x="31" y="34"/>
                    <a:pt x="30" y="35"/>
                    <a:pt x="28" y="36"/>
                  </a:cubicBezTo>
                  <a:cubicBezTo>
                    <a:pt x="29" y="38"/>
                    <a:pt x="27" y="41"/>
                    <a:pt x="26" y="43"/>
                  </a:cubicBezTo>
                  <a:cubicBezTo>
                    <a:pt x="26" y="44"/>
                    <a:pt x="25" y="44"/>
                    <a:pt x="24" y="45"/>
                  </a:cubicBezTo>
                  <a:cubicBezTo>
                    <a:pt x="24" y="47"/>
                    <a:pt x="24" y="47"/>
                    <a:pt x="23" y="48"/>
                  </a:cubicBezTo>
                  <a:cubicBezTo>
                    <a:pt x="22" y="49"/>
                    <a:pt x="21" y="49"/>
                    <a:pt x="21" y="50"/>
                  </a:cubicBezTo>
                  <a:cubicBezTo>
                    <a:pt x="20" y="51"/>
                    <a:pt x="20" y="52"/>
                    <a:pt x="20" y="53"/>
                  </a:cubicBezTo>
                  <a:cubicBezTo>
                    <a:pt x="20" y="55"/>
                    <a:pt x="19" y="56"/>
                    <a:pt x="18" y="57"/>
                  </a:cubicBezTo>
                  <a:cubicBezTo>
                    <a:pt x="17" y="59"/>
                    <a:pt x="16" y="60"/>
                    <a:pt x="14" y="60"/>
                  </a:cubicBezTo>
                  <a:cubicBezTo>
                    <a:pt x="12" y="59"/>
                    <a:pt x="12" y="58"/>
                    <a:pt x="10" y="60"/>
                  </a:cubicBezTo>
                  <a:cubicBezTo>
                    <a:pt x="10" y="61"/>
                    <a:pt x="10" y="62"/>
                    <a:pt x="9" y="62"/>
                  </a:cubicBezTo>
                  <a:cubicBezTo>
                    <a:pt x="8" y="63"/>
                    <a:pt x="8" y="62"/>
                    <a:pt x="6" y="62"/>
                  </a:cubicBezTo>
                  <a:cubicBezTo>
                    <a:pt x="4" y="62"/>
                    <a:pt x="2" y="63"/>
                    <a:pt x="0" y="63"/>
                  </a:cubicBezTo>
                  <a:cubicBezTo>
                    <a:pt x="1" y="64"/>
                    <a:pt x="1" y="66"/>
                    <a:pt x="2" y="67"/>
                  </a:cubicBezTo>
                  <a:cubicBezTo>
                    <a:pt x="3" y="68"/>
                    <a:pt x="5" y="68"/>
                    <a:pt x="6" y="69"/>
                  </a:cubicBezTo>
                  <a:cubicBezTo>
                    <a:pt x="7" y="70"/>
                    <a:pt x="9" y="75"/>
                    <a:pt x="11" y="73"/>
                  </a:cubicBezTo>
                  <a:cubicBezTo>
                    <a:pt x="12" y="74"/>
                    <a:pt x="10" y="76"/>
                    <a:pt x="10" y="77"/>
                  </a:cubicBezTo>
                  <a:cubicBezTo>
                    <a:pt x="10" y="78"/>
                    <a:pt x="11" y="78"/>
                    <a:pt x="11" y="79"/>
                  </a:cubicBezTo>
                  <a:cubicBezTo>
                    <a:pt x="11" y="80"/>
                    <a:pt x="11" y="80"/>
                    <a:pt x="11" y="81"/>
                  </a:cubicBezTo>
                  <a:cubicBezTo>
                    <a:pt x="12" y="82"/>
                    <a:pt x="14" y="84"/>
                    <a:pt x="16" y="85"/>
                  </a:cubicBezTo>
                  <a:cubicBezTo>
                    <a:pt x="17" y="86"/>
                    <a:pt x="19" y="87"/>
                    <a:pt x="21" y="88"/>
                  </a:cubicBezTo>
                  <a:cubicBezTo>
                    <a:pt x="22" y="88"/>
                    <a:pt x="25" y="89"/>
                    <a:pt x="25" y="90"/>
                  </a:cubicBezTo>
                  <a:cubicBezTo>
                    <a:pt x="25" y="91"/>
                    <a:pt x="24" y="91"/>
                    <a:pt x="24" y="92"/>
                  </a:cubicBezTo>
                  <a:cubicBezTo>
                    <a:pt x="23" y="92"/>
                    <a:pt x="23" y="93"/>
                    <a:pt x="23" y="94"/>
                  </a:cubicBezTo>
                  <a:cubicBezTo>
                    <a:pt x="23" y="95"/>
                    <a:pt x="25" y="95"/>
                    <a:pt x="25" y="96"/>
                  </a:cubicBezTo>
                  <a:cubicBezTo>
                    <a:pt x="26" y="98"/>
                    <a:pt x="23" y="97"/>
                    <a:pt x="23" y="98"/>
                  </a:cubicBezTo>
                  <a:cubicBezTo>
                    <a:pt x="22" y="100"/>
                    <a:pt x="25" y="100"/>
                    <a:pt x="26" y="100"/>
                  </a:cubicBezTo>
                  <a:cubicBezTo>
                    <a:pt x="27" y="101"/>
                    <a:pt x="28" y="104"/>
                    <a:pt x="30" y="104"/>
                  </a:cubicBezTo>
                  <a:cubicBezTo>
                    <a:pt x="32" y="104"/>
                    <a:pt x="33" y="102"/>
                    <a:pt x="35" y="104"/>
                  </a:cubicBezTo>
                  <a:cubicBezTo>
                    <a:pt x="36" y="105"/>
                    <a:pt x="35" y="108"/>
                    <a:pt x="37" y="108"/>
                  </a:cubicBezTo>
                  <a:cubicBezTo>
                    <a:pt x="38" y="109"/>
                    <a:pt x="40" y="107"/>
                    <a:pt x="40" y="106"/>
                  </a:cubicBezTo>
                  <a:cubicBezTo>
                    <a:pt x="41" y="104"/>
                    <a:pt x="42" y="103"/>
                    <a:pt x="44" y="102"/>
                  </a:cubicBezTo>
                  <a:cubicBezTo>
                    <a:pt x="45" y="103"/>
                    <a:pt x="50" y="105"/>
                    <a:pt x="50" y="106"/>
                  </a:cubicBezTo>
                  <a:cubicBezTo>
                    <a:pt x="50" y="107"/>
                    <a:pt x="47" y="106"/>
                    <a:pt x="46" y="107"/>
                  </a:cubicBezTo>
                  <a:cubicBezTo>
                    <a:pt x="46" y="107"/>
                    <a:pt x="44" y="108"/>
                    <a:pt x="44" y="108"/>
                  </a:cubicBezTo>
                  <a:cubicBezTo>
                    <a:pt x="44" y="109"/>
                    <a:pt x="45" y="110"/>
                    <a:pt x="45" y="111"/>
                  </a:cubicBezTo>
                  <a:cubicBezTo>
                    <a:pt x="46" y="112"/>
                    <a:pt x="46" y="112"/>
                    <a:pt x="47" y="113"/>
                  </a:cubicBezTo>
                  <a:cubicBezTo>
                    <a:pt x="48" y="114"/>
                    <a:pt x="49" y="114"/>
                    <a:pt x="48" y="116"/>
                  </a:cubicBezTo>
                  <a:cubicBezTo>
                    <a:pt x="50" y="116"/>
                    <a:pt x="50" y="117"/>
                    <a:pt x="52" y="118"/>
                  </a:cubicBezTo>
                  <a:cubicBezTo>
                    <a:pt x="52" y="118"/>
                    <a:pt x="55" y="119"/>
                    <a:pt x="55" y="119"/>
                  </a:cubicBezTo>
                  <a:cubicBezTo>
                    <a:pt x="56" y="121"/>
                    <a:pt x="52" y="121"/>
                    <a:pt x="51" y="123"/>
                  </a:cubicBezTo>
                  <a:cubicBezTo>
                    <a:pt x="50" y="127"/>
                    <a:pt x="57" y="126"/>
                    <a:pt x="59" y="125"/>
                  </a:cubicBezTo>
                  <a:cubicBezTo>
                    <a:pt x="61" y="125"/>
                    <a:pt x="62" y="125"/>
                    <a:pt x="64" y="125"/>
                  </a:cubicBezTo>
                  <a:cubicBezTo>
                    <a:pt x="65" y="125"/>
                    <a:pt x="66" y="126"/>
                    <a:pt x="67" y="126"/>
                  </a:cubicBezTo>
                  <a:cubicBezTo>
                    <a:pt x="69" y="127"/>
                    <a:pt x="70" y="127"/>
                    <a:pt x="72" y="127"/>
                  </a:cubicBezTo>
                  <a:cubicBezTo>
                    <a:pt x="73" y="127"/>
                    <a:pt x="75" y="128"/>
                    <a:pt x="77" y="128"/>
                  </a:cubicBezTo>
                  <a:cubicBezTo>
                    <a:pt x="80" y="128"/>
                    <a:pt x="83" y="127"/>
                    <a:pt x="85" y="128"/>
                  </a:cubicBezTo>
                  <a:cubicBezTo>
                    <a:pt x="87" y="128"/>
                    <a:pt x="88" y="129"/>
                    <a:pt x="89" y="129"/>
                  </a:cubicBezTo>
                  <a:cubicBezTo>
                    <a:pt x="91" y="129"/>
                    <a:pt x="92" y="129"/>
                    <a:pt x="94" y="128"/>
                  </a:cubicBezTo>
                  <a:cubicBezTo>
                    <a:pt x="97" y="128"/>
                    <a:pt x="99" y="131"/>
                    <a:pt x="102" y="131"/>
                  </a:cubicBezTo>
                  <a:cubicBezTo>
                    <a:pt x="104" y="131"/>
                    <a:pt x="109" y="130"/>
                    <a:pt x="110" y="128"/>
                  </a:cubicBezTo>
                  <a:cubicBezTo>
                    <a:pt x="111" y="127"/>
                    <a:pt x="112" y="126"/>
                    <a:pt x="113" y="125"/>
                  </a:cubicBezTo>
                  <a:cubicBezTo>
                    <a:pt x="114" y="124"/>
                    <a:pt x="115" y="123"/>
                    <a:pt x="117" y="122"/>
                  </a:cubicBezTo>
                  <a:cubicBezTo>
                    <a:pt x="119" y="121"/>
                    <a:pt x="122" y="120"/>
                    <a:pt x="125" y="120"/>
                  </a:cubicBezTo>
                  <a:cubicBezTo>
                    <a:pt x="128" y="119"/>
                    <a:pt x="131" y="117"/>
                    <a:pt x="134" y="117"/>
                  </a:cubicBezTo>
                  <a:cubicBezTo>
                    <a:pt x="137" y="118"/>
                    <a:pt x="139" y="121"/>
                    <a:pt x="142" y="121"/>
                  </a:cubicBezTo>
                  <a:cubicBezTo>
                    <a:pt x="143" y="121"/>
                    <a:pt x="144" y="121"/>
                    <a:pt x="146" y="122"/>
                  </a:cubicBezTo>
                  <a:cubicBezTo>
                    <a:pt x="146" y="122"/>
                    <a:pt x="147" y="123"/>
                    <a:pt x="148" y="123"/>
                  </a:cubicBezTo>
                  <a:cubicBezTo>
                    <a:pt x="149" y="123"/>
                    <a:pt x="149" y="122"/>
                    <a:pt x="150" y="122"/>
                  </a:cubicBezTo>
                  <a:cubicBezTo>
                    <a:pt x="152" y="122"/>
                    <a:pt x="152" y="125"/>
                    <a:pt x="153" y="126"/>
                  </a:cubicBezTo>
                  <a:cubicBezTo>
                    <a:pt x="154" y="129"/>
                    <a:pt x="158" y="129"/>
                    <a:pt x="161" y="129"/>
                  </a:cubicBezTo>
                  <a:cubicBezTo>
                    <a:pt x="161" y="129"/>
                    <a:pt x="163" y="129"/>
                    <a:pt x="163" y="129"/>
                  </a:cubicBezTo>
                  <a:cubicBezTo>
                    <a:pt x="163" y="129"/>
                    <a:pt x="164" y="126"/>
                    <a:pt x="164" y="125"/>
                  </a:cubicBezTo>
                  <a:cubicBezTo>
                    <a:pt x="164" y="124"/>
                    <a:pt x="164" y="122"/>
                    <a:pt x="164" y="120"/>
                  </a:cubicBezTo>
                  <a:cubicBezTo>
                    <a:pt x="165" y="118"/>
                    <a:pt x="165" y="118"/>
                    <a:pt x="165" y="116"/>
                  </a:cubicBezTo>
                  <a:cubicBezTo>
                    <a:pt x="165" y="114"/>
                    <a:pt x="165" y="113"/>
                    <a:pt x="166" y="112"/>
                  </a:cubicBezTo>
                  <a:cubicBezTo>
                    <a:pt x="167" y="110"/>
                    <a:pt x="171" y="108"/>
                    <a:pt x="170" y="105"/>
                  </a:cubicBezTo>
                  <a:cubicBezTo>
                    <a:pt x="169" y="106"/>
                    <a:pt x="167" y="108"/>
                    <a:pt x="166" y="106"/>
                  </a:cubicBezTo>
                  <a:cubicBezTo>
                    <a:pt x="166" y="103"/>
                    <a:pt x="169" y="103"/>
                    <a:pt x="169" y="101"/>
                  </a:cubicBezTo>
                  <a:cubicBezTo>
                    <a:pt x="170" y="98"/>
                    <a:pt x="168" y="97"/>
                    <a:pt x="170" y="95"/>
                  </a:cubicBezTo>
                  <a:cubicBezTo>
                    <a:pt x="171" y="94"/>
                    <a:pt x="173" y="94"/>
                    <a:pt x="174" y="95"/>
                  </a:cubicBezTo>
                  <a:cubicBezTo>
                    <a:pt x="175" y="96"/>
                    <a:pt x="174" y="98"/>
                    <a:pt x="175" y="99"/>
                  </a:cubicBezTo>
                  <a:cubicBezTo>
                    <a:pt x="176" y="100"/>
                    <a:pt x="181" y="100"/>
                    <a:pt x="182" y="99"/>
                  </a:cubicBezTo>
                  <a:cubicBezTo>
                    <a:pt x="184" y="98"/>
                    <a:pt x="183" y="96"/>
                    <a:pt x="184" y="94"/>
                  </a:cubicBezTo>
                  <a:cubicBezTo>
                    <a:pt x="184" y="92"/>
                    <a:pt x="184" y="89"/>
                    <a:pt x="186" y="87"/>
                  </a:cubicBezTo>
                  <a:cubicBezTo>
                    <a:pt x="184" y="85"/>
                    <a:pt x="183" y="83"/>
                    <a:pt x="181" y="8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93C05599-0DB5-3317-A35D-A9963AED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5443538"/>
              <a:ext cx="244475" cy="503237"/>
            </a:xfrm>
            <a:custGeom>
              <a:avLst/>
              <a:gdLst>
                <a:gd name="T0" fmla="*/ 40 w 64"/>
                <a:gd name="T1" fmla="*/ 119 h 132"/>
                <a:gd name="T2" fmla="*/ 42 w 64"/>
                <a:gd name="T3" fmla="*/ 111 h 132"/>
                <a:gd name="T4" fmla="*/ 50 w 64"/>
                <a:gd name="T5" fmla="*/ 103 h 132"/>
                <a:gd name="T6" fmla="*/ 48 w 64"/>
                <a:gd name="T7" fmla="*/ 102 h 132"/>
                <a:gd name="T8" fmla="*/ 42 w 64"/>
                <a:gd name="T9" fmla="*/ 93 h 132"/>
                <a:gd name="T10" fmla="*/ 43 w 64"/>
                <a:gd name="T11" fmla="*/ 90 h 132"/>
                <a:gd name="T12" fmla="*/ 49 w 64"/>
                <a:gd name="T13" fmla="*/ 82 h 132"/>
                <a:gd name="T14" fmla="*/ 47 w 64"/>
                <a:gd name="T15" fmla="*/ 79 h 132"/>
                <a:gd name="T16" fmla="*/ 44 w 64"/>
                <a:gd name="T17" fmla="*/ 76 h 132"/>
                <a:gd name="T18" fmla="*/ 43 w 64"/>
                <a:gd name="T19" fmla="*/ 72 h 132"/>
                <a:gd name="T20" fmla="*/ 39 w 64"/>
                <a:gd name="T21" fmla="*/ 64 h 132"/>
                <a:gd name="T22" fmla="*/ 49 w 64"/>
                <a:gd name="T23" fmla="*/ 62 h 132"/>
                <a:gd name="T24" fmla="*/ 51 w 64"/>
                <a:gd name="T25" fmla="*/ 55 h 132"/>
                <a:gd name="T26" fmla="*/ 50 w 64"/>
                <a:gd name="T27" fmla="*/ 49 h 132"/>
                <a:gd name="T28" fmla="*/ 52 w 64"/>
                <a:gd name="T29" fmla="*/ 46 h 132"/>
                <a:gd name="T30" fmla="*/ 52 w 64"/>
                <a:gd name="T31" fmla="*/ 42 h 132"/>
                <a:gd name="T32" fmla="*/ 53 w 64"/>
                <a:gd name="T33" fmla="*/ 39 h 132"/>
                <a:gd name="T34" fmla="*/ 52 w 64"/>
                <a:gd name="T35" fmla="*/ 34 h 132"/>
                <a:gd name="T36" fmla="*/ 52 w 64"/>
                <a:gd name="T37" fmla="*/ 29 h 132"/>
                <a:gd name="T38" fmla="*/ 56 w 64"/>
                <a:gd name="T39" fmla="*/ 24 h 132"/>
                <a:gd name="T40" fmla="*/ 64 w 64"/>
                <a:gd name="T41" fmla="*/ 16 h 132"/>
                <a:gd name="T42" fmla="*/ 58 w 64"/>
                <a:gd name="T43" fmla="*/ 7 h 132"/>
                <a:gd name="T44" fmla="*/ 56 w 64"/>
                <a:gd name="T45" fmla="*/ 6 h 132"/>
                <a:gd name="T46" fmla="*/ 52 w 64"/>
                <a:gd name="T47" fmla="*/ 5 h 132"/>
                <a:gd name="T48" fmla="*/ 49 w 64"/>
                <a:gd name="T49" fmla="*/ 5 h 132"/>
                <a:gd name="T50" fmla="*/ 45 w 64"/>
                <a:gd name="T51" fmla="*/ 5 h 132"/>
                <a:gd name="T52" fmla="*/ 43 w 64"/>
                <a:gd name="T53" fmla="*/ 8 h 132"/>
                <a:gd name="T54" fmla="*/ 38 w 64"/>
                <a:gd name="T55" fmla="*/ 9 h 132"/>
                <a:gd name="T56" fmla="*/ 34 w 64"/>
                <a:gd name="T57" fmla="*/ 7 h 132"/>
                <a:gd name="T58" fmla="*/ 28 w 64"/>
                <a:gd name="T59" fmla="*/ 9 h 132"/>
                <a:gd name="T60" fmla="*/ 27 w 64"/>
                <a:gd name="T61" fmla="*/ 4 h 132"/>
                <a:gd name="T62" fmla="*/ 24 w 64"/>
                <a:gd name="T63" fmla="*/ 0 h 132"/>
                <a:gd name="T64" fmla="*/ 12 w 64"/>
                <a:gd name="T65" fmla="*/ 8 h 132"/>
                <a:gd name="T66" fmla="*/ 13 w 64"/>
                <a:gd name="T67" fmla="*/ 12 h 132"/>
                <a:gd name="T68" fmla="*/ 15 w 64"/>
                <a:gd name="T69" fmla="*/ 23 h 132"/>
                <a:gd name="T70" fmla="*/ 16 w 64"/>
                <a:gd name="T71" fmla="*/ 38 h 132"/>
                <a:gd name="T72" fmla="*/ 8 w 64"/>
                <a:gd name="T73" fmla="*/ 66 h 132"/>
                <a:gd name="T74" fmla="*/ 3 w 64"/>
                <a:gd name="T75" fmla="*/ 75 h 132"/>
                <a:gd name="T76" fmla="*/ 1 w 64"/>
                <a:gd name="T77" fmla="*/ 88 h 132"/>
                <a:gd name="T78" fmla="*/ 5 w 64"/>
                <a:gd name="T79" fmla="*/ 96 h 132"/>
                <a:gd name="T80" fmla="*/ 13 w 64"/>
                <a:gd name="T81" fmla="*/ 98 h 132"/>
                <a:gd name="T82" fmla="*/ 12 w 64"/>
                <a:gd name="T83" fmla="*/ 121 h 132"/>
                <a:gd name="T84" fmla="*/ 10 w 64"/>
                <a:gd name="T85" fmla="*/ 131 h 132"/>
                <a:gd name="T86" fmla="*/ 24 w 64"/>
                <a:gd name="T87" fmla="*/ 129 h 132"/>
                <a:gd name="T88" fmla="*/ 35 w 64"/>
                <a:gd name="T89" fmla="*/ 130 h 132"/>
                <a:gd name="T90" fmla="*/ 48 w 64"/>
                <a:gd name="T91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132">
                  <a:moveTo>
                    <a:pt x="40" y="126"/>
                  </a:moveTo>
                  <a:cubicBezTo>
                    <a:pt x="40" y="124"/>
                    <a:pt x="40" y="121"/>
                    <a:pt x="40" y="119"/>
                  </a:cubicBezTo>
                  <a:cubicBezTo>
                    <a:pt x="39" y="117"/>
                    <a:pt x="39" y="118"/>
                    <a:pt x="39" y="116"/>
                  </a:cubicBezTo>
                  <a:cubicBezTo>
                    <a:pt x="40" y="114"/>
                    <a:pt x="41" y="113"/>
                    <a:pt x="42" y="111"/>
                  </a:cubicBezTo>
                  <a:cubicBezTo>
                    <a:pt x="43" y="110"/>
                    <a:pt x="43" y="107"/>
                    <a:pt x="44" y="107"/>
                  </a:cubicBezTo>
                  <a:cubicBezTo>
                    <a:pt x="46" y="105"/>
                    <a:pt x="49" y="106"/>
                    <a:pt x="50" y="103"/>
                  </a:cubicBezTo>
                  <a:cubicBezTo>
                    <a:pt x="50" y="103"/>
                    <a:pt x="50" y="102"/>
                    <a:pt x="50" y="101"/>
                  </a:cubicBezTo>
                  <a:cubicBezTo>
                    <a:pt x="49" y="101"/>
                    <a:pt x="49" y="101"/>
                    <a:pt x="48" y="102"/>
                  </a:cubicBezTo>
                  <a:cubicBezTo>
                    <a:pt x="46" y="102"/>
                    <a:pt x="45" y="100"/>
                    <a:pt x="44" y="98"/>
                  </a:cubicBezTo>
                  <a:cubicBezTo>
                    <a:pt x="43" y="96"/>
                    <a:pt x="42" y="95"/>
                    <a:pt x="42" y="93"/>
                  </a:cubicBezTo>
                  <a:cubicBezTo>
                    <a:pt x="43" y="93"/>
                    <a:pt x="43" y="92"/>
                    <a:pt x="44" y="92"/>
                  </a:cubicBezTo>
                  <a:cubicBezTo>
                    <a:pt x="44" y="91"/>
                    <a:pt x="43" y="90"/>
                    <a:pt x="43" y="90"/>
                  </a:cubicBezTo>
                  <a:cubicBezTo>
                    <a:pt x="44" y="87"/>
                    <a:pt x="45" y="87"/>
                    <a:pt x="47" y="86"/>
                  </a:cubicBezTo>
                  <a:cubicBezTo>
                    <a:pt x="48" y="85"/>
                    <a:pt x="49" y="83"/>
                    <a:pt x="49" y="82"/>
                  </a:cubicBezTo>
                  <a:cubicBezTo>
                    <a:pt x="49" y="81"/>
                    <a:pt x="50" y="79"/>
                    <a:pt x="49" y="79"/>
                  </a:cubicBezTo>
                  <a:cubicBezTo>
                    <a:pt x="48" y="78"/>
                    <a:pt x="48" y="79"/>
                    <a:pt x="47" y="79"/>
                  </a:cubicBezTo>
                  <a:cubicBezTo>
                    <a:pt x="46" y="78"/>
                    <a:pt x="47" y="78"/>
                    <a:pt x="46" y="78"/>
                  </a:cubicBezTo>
                  <a:cubicBezTo>
                    <a:pt x="45" y="77"/>
                    <a:pt x="44" y="76"/>
                    <a:pt x="44" y="76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3" y="73"/>
                    <a:pt x="43" y="73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42" y="69"/>
                    <a:pt x="37" y="67"/>
                    <a:pt x="39" y="64"/>
                  </a:cubicBezTo>
                  <a:cubicBezTo>
                    <a:pt x="41" y="62"/>
                    <a:pt x="46" y="65"/>
                    <a:pt x="48" y="64"/>
                  </a:cubicBezTo>
                  <a:cubicBezTo>
                    <a:pt x="49" y="63"/>
                    <a:pt x="49" y="63"/>
                    <a:pt x="49" y="62"/>
                  </a:cubicBezTo>
                  <a:cubicBezTo>
                    <a:pt x="49" y="61"/>
                    <a:pt x="50" y="60"/>
                    <a:pt x="50" y="60"/>
                  </a:cubicBezTo>
                  <a:cubicBezTo>
                    <a:pt x="51" y="59"/>
                    <a:pt x="51" y="57"/>
                    <a:pt x="51" y="55"/>
                  </a:cubicBezTo>
                  <a:cubicBezTo>
                    <a:pt x="51" y="54"/>
                    <a:pt x="49" y="53"/>
                    <a:pt x="49" y="52"/>
                  </a:cubicBezTo>
                  <a:cubicBezTo>
                    <a:pt x="48" y="51"/>
                    <a:pt x="50" y="50"/>
                    <a:pt x="50" y="49"/>
                  </a:cubicBezTo>
                  <a:cubicBezTo>
                    <a:pt x="51" y="49"/>
                    <a:pt x="52" y="48"/>
                    <a:pt x="53" y="48"/>
                  </a:cubicBezTo>
                  <a:cubicBezTo>
                    <a:pt x="53" y="47"/>
                    <a:pt x="52" y="47"/>
                    <a:pt x="52" y="46"/>
                  </a:cubicBezTo>
                  <a:cubicBezTo>
                    <a:pt x="52" y="45"/>
                    <a:pt x="52" y="45"/>
                    <a:pt x="52" y="44"/>
                  </a:cubicBezTo>
                  <a:cubicBezTo>
                    <a:pt x="52" y="43"/>
                    <a:pt x="53" y="43"/>
                    <a:pt x="52" y="42"/>
                  </a:cubicBezTo>
                  <a:cubicBezTo>
                    <a:pt x="52" y="42"/>
                    <a:pt x="52" y="41"/>
                    <a:pt x="52" y="41"/>
                  </a:cubicBezTo>
                  <a:cubicBezTo>
                    <a:pt x="52" y="40"/>
                    <a:pt x="53" y="40"/>
                    <a:pt x="53" y="39"/>
                  </a:cubicBezTo>
                  <a:cubicBezTo>
                    <a:pt x="53" y="38"/>
                    <a:pt x="52" y="39"/>
                    <a:pt x="52" y="38"/>
                  </a:cubicBezTo>
                  <a:cubicBezTo>
                    <a:pt x="52" y="37"/>
                    <a:pt x="53" y="35"/>
                    <a:pt x="52" y="34"/>
                  </a:cubicBezTo>
                  <a:cubicBezTo>
                    <a:pt x="52" y="33"/>
                    <a:pt x="49" y="31"/>
                    <a:pt x="50" y="29"/>
                  </a:cubicBezTo>
                  <a:cubicBezTo>
                    <a:pt x="51" y="29"/>
                    <a:pt x="52" y="29"/>
                    <a:pt x="52" y="29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4" y="27"/>
                    <a:pt x="55" y="25"/>
                    <a:pt x="56" y="24"/>
                  </a:cubicBezTo>
                  <a:cubicBezTo>
                    <a:pt x="58" y="22"/>
                    <a:pt x="59" y="22"/>
                    <a:pt x="61" y="20"/>
                  </a:cubicBezTo>
                  <a:cubicBezTo>
                    <a:pt x="62" y="19"/>
                    <a:pt x="64" y="17"/>
                    <a:pt x="64" y="16"/>
                  </a:cubicBezTo>
                  <a:cubicBezTo>
                    <a:pt x="63" y="11"/>
                    <a:pt x="58" y="15"/>
                    <a:pt x="57" y="12"/>
                  </a:cubicBezTo>
                  <a:cubicBezTo>
                    <a:pt x="57" y="10"/>
                    <a:pt x="58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7" y="5"/>
                    <a:pt x="56" y="6"/>
                    <a:pt x="56" y="6"/>
                  </a:cubicBezTo>
                  <a:cubicBezTo>
                    <a:pt x="55" y="6"/>
                    <a:pt x="55" y="6"/>
                    <a:pt x="54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5"/>
                    <a:pt x="51" y="6"/>
                    <a:pt x="51" y="6"/>
                  </a:cubicBezTo>
                  <a:cubicBezTo>
                    <a:pt x="50" y="6"/>
                    <a:pt x="50" y="5"/>
                    <a:pt x="49" y="5"/>
                  </a:cubicBezTo>
                  <a:cubicBezTo>
                    <a:pt x="49" y="5"/>
                    <a:pt x="48" y="6"/>
                    <a:pt x="47" y="6"/>
                  </a:cubicBezTo>
                  <a:cubicBezTo>
                    <a:pt x="47" y="4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3" y="8"/>
                    <a:pt x="40" y="9"/>
                    <a:pt x="41" y="9"/>
                  </a:cubicBezTo>
                  <a:cubicBezTo>
                    <a:pt x="40" y="9"/>
                    <a:pt x="38" y="7"/>
                    <a:pt x="38" y="9"/>
                  </a:cubicBezTo>
                  <a:cubicBezTo>
                    <a:pt x="37" y="10"/>
                    <a:pt x="37" y="8"/>
                    <a:pt x="37" y="8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3" y="9"/>
                    <a:pt x="32" y="7"/>
                    <a:pt x="31" y="6"/>
                  </a:cubicBezTo>
                  <a:cubicBezTo>
                    <a:pt x="31" y="6"/>
                    <a:pt x="29" y="9"/>
                    <a:pt x="28" y="9"/>
                  </a:cubicBezTo>
                  <a:cubicBezTo>
                    <a:pt x="27" y="9"/>
                    <a:pt x="26" y="9"/>
                    <a:pt x="25" y="8"/>
                  </a:cubicBezTo>
                  <a:cubicBezTo>
                    <a:pt x="25" y="6"/>
                    <a:pt x="26" y="6"/>
                    <a:pt x="27" y="4"/>
                  </a:cubicBezTo>
                  <a:cubicBezTo>
                    <a:pt x="29" y="2"/>
                    <a:pt x="27" y="4"/>
                    <a:pt x="26" y="2"/>
                  </a:cubicBezTo>
                  <a:cubicBezTo>
                    <a:pt x="24" y="2"/>
                    <a:pt x="26" y="0"/>
                    <a:pt x="24" y="0"/>
                  </a:cubicBezTo>
                  <a:cubicBezTo>
                    <a:pt x="23" y="0"/>
                    <a:pt x="22" y="1"/>
                    <a:pt x="20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3" y="18"/>
                    <a:pt x="14" y="21"/>
                    <a:pt x="15" y="23"/>
                  </a:cubicBezTo>
                  <a:cubicBezTo>
                    <a:pt x="15" y="26"/>
                    <a:pt x="17" y="28"/>
                    <a:pt x="17" y="31"/>
                  </a:cubicBezTo>
                  <a:cubicBezTo>
                    <a:pt x="16" y="33"/>
                    <a:pt x="16" y="36"/>
                    <a:pt x="16" y="38"/>
                  </a:cubicBezTo>
                  <a:cubicBezTo>
                    <a:pt x="15" y="42"/>
                    <a:pt x="12" y="47"/>
                    <a:pt x="12" y="51"/>
                  </a:cubicBezTo>
                  <a:cubicBezTo>
                    <a:pt x="12" y="56"/>
                    <a:pt x="9" y="61"/>
                    <a:pt x="8" y="66"/>
                  </a:cubicBezTo>
                  <a:cubicBezTo>
                    <a:pt x="7" y="68"/>
                    <a:pt x="6" y="69"/>
                    <a:pt x="5" y="70"/>
                  </a:cubicBezTo>
                  <a:cubicBezTo>
                    <a:pt x="2" y="72"/>
                    <a:pt x="3" y="72"/>
                    <a:pt x="3" y="75"/>
                  </a:cubicBezTo>
                  <a:cubicBezTo>
                    <a:pt x="3" y="77"/>
                    <a:pt x="2" y="80"/>
                    <a:pt x="1" y="82"/>
                  </a:cubicBezTo>
                  <a:cubicBezTo>
                    <a:pt x="1" y="84"/>
                    <a:pt x="0" y="87"/>
                    <a:pt x="1" y="88"/>
                  </a:cubicBezTo>
                  <a:cubicBezTo>
                    <a:pt x="2" y="89"/>
                    <a:pt x="4" y="89"/>
                    <a:pt x="5" y="90"/>
                  </a:cubicBezTo>
                  <a:cubicBezTo>
                    <a:pt x="7" y="92"/>
                    <a:pt x="6" y="94"/>
                    <a:pt x="5" y="96"/>
                  </a:cubicBezTo>
                  <a:cubicBezTo>
                    <a:pt x="7" y="96"/>
                    <a:pt x="8" y="94"/>
                    <a:pt x="11" y="95"/>
                  </a:cubicBezTo>
                  <a:cubicBezTo>
                    <a:pt x="12" y="95"/>
                    <a:pt x="12" y="97"/>
                    <a:pt x="13" y="98"/>
                  </a:cubicBezTo>
                  <a:cubicBezTo>
                    <a:pt x="15" y="102"/>
                    <a:pt x="12" y="105"/>
                    <a:pt x="13" y="108"/>
                  </a:cubicBezTo>
                  <a:cubicBezTo>
                    <a:pt x="14" y="113"/>
                    <a:pt x="13" y="117"/>
                    <a:pt x="12" y="121"/>
                  </a:cubicBezTo>
                  <a:cubicBezTo>
                    <a:pt x="12" y="123"/>
                    <a:pt x="12" y="125"/>
                    <a:pt x="11" y="127"/>
                  </a:cubicBezTo>
                  <a:cubicBezTo>
                    <a:pt x="11" y="128"/>
                    <a:pt x="9" y="130"/>
                    <a:pt x="10" y="131"/>
                  </a:cubicBezTo>
                  <a:cubicBezTo>
                    <a:pt x="13" y="131"/>
                    <a:pt x="15" y="128"/>
                    <a:pt x="19" y="128"/>
                  </a:cubicBezTo>
                  <a:cubicBezTo>
                    <a:pt x="20" y="128"/>
                    <a:pt x="22" y="129"/>
                    <a:pt x="24" y="129"/>
                  </a:cubicBezTo>
                  <a:cubicBezTo>
                    <a:pt x="25" y="129"/>
                    <a:pt x="26" y="129"/>
                    <a:pt x="28" y="130"/>
                  </a:cubicBezTo>
                  <a:cubicBezTo>
                    <a:pt x="30" y="131"/>
                    <a:pt x="32" y="132"/>
                    <a:pt x="35" y="130"/>
                  </a:cubicBezTo>
                  <a:cubicBezTo>
                    <a:pt x="37" y="129"/>
                    <a:pt x="38" y="126"/>
                    <a:pt x="41" y="126"/>
                  </a:cubicBezTo>
                  <a:cubicBezTo>
                    <a:pt x="43" y="126"/>
                    <a:pt x="46" y="125"/>
                    <a:pt x="48" y="126"/>
                  </a:cubicBezTo>
                  <a:cubicBezTo>
                    <a:pt x="46" y="125"/>
                    <a:pt x="43" y="126"/>
                    <a:pt x="40" y="12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48AB4F9-4749-C52A-24CC-1B70E083B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5313" y="4006850"/>
              <a:ext cx="741363" cy="709612"/>
            </a:xfrm>
            <a:custGeom>
              <a:avLst/>
              <a:gdLst>
                <a:gd name="T0" fmla="*/ 2 w 195"/>
                <a:gd name="T1" fmla="*/ 33 h 186"/>
                <a:gd name="T2" fmla="*/ 5 w 195"/>
                <a:gd name="T3" fmla="*/ 31 h 186"/>
                <a:gd name="T4" fmla="*/ 17 w 195"/>
                <a:gd name="T5" fmla="*/ 127 h 186"/>
                <a:gd name="T6" fmla="*/ 24 w 195"/>
                <a:gd name="T7" fmla="*/ 131 h 186"/>
                <a:gd name="T8" fmla="*/ 33 w 195"/>
                <a:gd name="T9" fmla="*/ 133 h 186"/>
                <a:gd name="T10" fmla="*/ 41 w 195"/>
                <a:gd name="T11" fmla="*/ 135 h 186"/>
                <a:gd name="T12" fmla="*/ 40 w 195"/>
                <a:gd name="T13" fmla="*/ 142 h 186"/>
                <a:gd name="T14" fmla="*/ 46 w 195"/>
                <a:gd name="T15" fmla="*/ 148 h 186"/>
                <a:gd name="T16" fmla="*/ 54 w 195"/>
                <a:gd name="T17" fmla="*/ 149 h 186"/>
                <a:gd name="T18" fmla="*/ 54 w 195"/>
                <a:gd name="T19" fmla="*/ 142 h 186"/>
                <a:gd name="T20" fmla="*/ 64 w 195"/>
                <a:gd name="T21" fmla="*/ 147 h 186"/>
                <a:gd name="T22" fmla="*/ 68 w 195"/>
                <a:gd name="T23" fmla="*/ 151 h 186"/>
                <a:gd name="T24" fmla="*/ 73 w 195"/>
                <a:gd name="T25" fmla="*/ 156 h 186"/>
                <a:gd name="T26" fmla="*/ 83 w 195"/>
                <a:gd name="T27" fmla="*/ 157 h 186"/>
                <a:gd name="T28" fmla="*/ 90 w 195"/>
                <a:gd name="T29" fmla="*/ 166 h 186"/>
                <a:gd name="T30" fmla="*/ 97 w 195"/>
                <a:gd name="T31" fmla="*/ 174 h 186"/>
                <a:gd name="T32" fmla="*/ 102 w 195"/>
                <a:gd name="T33" fmla="*/ 169 h 186"/>
                <a:gd name="T34" fmla="*/ 105 w 195"/>
                <a:gd name="T35" fmla="*/ 171 h 186"/>
                <a:gd name="T36" fmla="*/ 110 w 195"/>
                <a:gd name="T37" fmla="*/ 175 h 186"/>
                <a:gd name="T38" fmla="*/ 113 w 195"/>
                <a:gd name="T39" fmla="*/ 179 h 186"/>
                <a:gd name="T40" fmla="*/ 117 w 195"/>
                <a:gd name="T41" fmla="*/ 178 h 186"/>
                <a:gd name="T42" fmla="*/ 124 w 195"/>
                <a:gd name="T43" fmla="*/ 174 h 186"/>
                <a:gd name="T44" fmla="*/ 130 w 195"/>
                <a:gd name="T45" fmla="*/ 175 h 186"/>
                <a:gd name="T46" fmla="*/ 137 w 195"/>
                <a:gd name="T47" fmla="*/ 173 h 186"/>
                <a:gd name="T48" fmla="*/ 146 w 195"/>
                <a:gd name="T49" fmla="*/ 173 h 186"/>
                <a:gd name="T50" fmla="*/ 151 w 195"/>
                <a:gd name="T51" fmla="*/ 174 h 186"/>
                <a:gd name="T52" fmla="*/ 162 w 195"/>
                <a:gd name="T53" fmla="*/ 183 h 186"/>
                <a:gd name="T54" fmla="*/ 169 w 195"/>
                <a:gd name="T55" fmla="*/ 186 h 186"/>
                <a:gd name="T56" fmla="*/ 167 w 195"/>
                <a:gd name="T57" fmla="*/ 179 h 186"/>
                <a:gd name="T58" fmla="*/ 167 w 195"/>
                <a:gd name="T59" fmla="*/ 167 h 186"/>
                <a:gd name="T60" fmla="*/ 178 w 195"/>
                <a:gd name="T61" fmla="*/ 153 h 186"/>
                <a:gd name="T62" fmla="*/ 188 w 195"/>
                <a:gd name="T63" fmla="*/ 144 h 186"/>
                <a:gd name="T64" fmla="*/ 194 w 195"/>
                <a:gd name="T65" fmla="*/ 133 h 186"/>
                <a:gd name="T66" fmla="*/ 193 w 195"/>
                <a:gd name="T67" fmla="*/ 127 h 186"/>
                <a:gd name="T68" fmla="*/ 187 w 195"/>
                <a:gd name="T69" fmla="*/ 116 h 186"/>
                <a:gd name="T70" fmla="*/ 185 w 195"/>
                <a:gd name="T71" fmla="*/ 106 h 186"/>
                <a:gd name="T72" fmla="*/ 178 w 195"/>
                <a:gd name="T73" fmla="*/ 85 h 186"/>
                <a:gd name="T74" fmla="*/ 192 w 195"/>
                <a:gd name="T75" fmla="*/ 71 h 186"/>
                <a:gd name="T76" fmla="*/ 190 w 195"/>
                <a:gd name="T77" fmla="*/ 52 h 186"/>
                <a:gd name="T78" fmla="*/ 183 w 195"/>
                <a:gd name="T79" fmla="*/ 31 h 186"/>
                <a:gd name="T80" fmla="*/ 175 w 195"/>
                <a:gd name="T81" fmla="*/ 19 h 186"/>
                <a:gd name="T82" fmla="*/ 168 w 195"/>
                <a:gd name="T83" fmla="*/ 16 h 186"/>
                <a:gd name="T84" fmla="*/ 139 w 195"/>
                <a:gd name="T85" fmla="*/ 16 h 186"/>
                <a:gd name="T86" fmla="*/ 108 w 195"/>
                <a:gd name="T87" fmla="*/ 13 h 186"/>
                <a:gd name="T88" fmla="*/ 90 w 195"/>
                <a:gd name="T89" fmla="*/ 15 h 186"/>
                <a:gd name="T90" fmla="*/ 84 w 195"/>
                <a:gd name="T91" fmla="*/ 2 h 186"/>
                <a:gd name="T92" fmla="*/ 92 w 195"/>
                <a:gd name="T93" fmla="*/ 8 h 186"/>
                <a:gd name="T94" fmla="*/ 80 w 195"/>
                <a:gd name="T95" fmla="*/ 0 h 186"/>
                <a:gd name="T96" fmla="*/ 55 w 195"/>
                <a:gd name="T97" fmla="*/ 8 h 186"/>
                <a:gd name="T98" fmla="*/ 39 w 195"/>
                <a:gd name="T99" fmla="*/ 20 h 186"/>
                <a:gd name="T100" fmla="*/ 22 w 195"/>
                <a:gd name="T101" fmla="*/ 25 h 186"/>
                <a:gd name="T102" fmla="*/ 7 w 195"/>
                <a:gd name="T103" fmla="*/ 30 h 186"/>
                <a:gd name="T104" fmla="*/ 9 w 195"/>
                <a:gd name="T105" fmla="*/ 39 h 186"/>
                <a:gd name="T106" fmla="*/ 8 w 195"/>
                <a:gd name="T107" fmla="*/ 39 h 186"/>
                <a:gd name="T108" fmla="*/ 5 w 195"/>
                <a:gd name="T109" fmla="*/ 45 h 186"/>
                <a:gd name="T110" fmla="*/ 4 w 195"/>
                <a:gd name="T111" fmla="*/ 60 h 186"/>
                <a:gd name="T112" fmla="*/ 9 w 195"/>
                <a:gd name="T113" fmla="*/ 74 h 186"/>
                <a:gd name="T114" fmla="*/ 11 w 195"/>
                <a:gd name="T115" fmla="*/ 85 h 186"/>
                <a:gd name="T116" fmla="*/ 12 w 195"/>
                <a:gd name="T117" fmla="*/ 93 h 186"/>
                <a:gd name="T118" fmla="*/ 11 w 195"/>
                <a:gd name="T119" fmla="*/ 98 h 186"/>
                <a:gd name="T120" fmla="*/ 14 w 195"/>
                <a:gd name="T121" fmla="*/ 110 h 186"/>
                <a:gd name="T122" fmla="*/ 16 w 195"/>
                <a:gd name="T123" fmla="*/ 123 h 186"/>
                <a:gd name="T124" fmla="*/ 17 w 195"/>
                <a:gd name="T125" fmla="*/ 1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186">
                  <a:moveTo>
                    <a:pt x="5" y="34"/>
                  </a:moveTo>
                  <a:cubicBezTo>
                    <a:pt x="3" y="35"/>
                    <a:pt x="3" y="33"/>
                    <a:pt x="2" y="33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4" y="30"/>
                    <a:pt x="5" y="31"/>
                  </a:cubicBezTo>
                  <a:cubicBezTo>
                    <a:pt x="6" y="32"/>
                    <a:pt x="5" y="33"/>
                    <a:pt x="5" y="34"/>
                  </a:cubicBezTo>
                  <a:close/>
                  <a:moveTo>
                    <a:pt x="17" y="127"/>
                  </a:moveTo>
                  <a:cubicBezTo>
                    <a:pt x="17" y="125"/>
                    <a:pt x="19" y="123"/>
                    <a:pt x="21" y="125"/>
                  </a:cubicBezTo>
                  <a:cubicBezTo>
                    <a:pt x="22" y="127"/>
                    <a:pt x="23" y="130"/>
                    <a:pt x="24" y="131"/>
                  </a:cubicBezTo>
                  <a:cubicBezTo>
                    <a:pt x="26" y="132"/>
                    <a:pt x="29" y="132"/>
                    <a:pt x="31" y="133"/>
                  </a:cubicBezTo>
                  <a:cubicBezTo>
                    <a:pt x="32" y="133"/>
                    <a:pt x="33" y="133"/>
                    <a:pt x="33" y="133"/>
                  </a:cubicBezTo>
                  <a:cubicBezTo>
                    <a:pt x="34" y="134"/>
                    <a:pt x="35" y="135"/>
                    <a:pt x="36" y="136"/>
                  </a:cubicBezTo>
                  <a:cubicBezTo>
                    <a:pt x="38" y="137"/>
                    <a:pt x="40" y="136"/>
                    <a:pt x="41" y="135"/>
                  </a:cubicBezTo>
                  <a:cubicBezTo>
                    <a:pt x="43" y="135"/>
                    <a:pt x="46" y="137"/>
                    <a:pt x="44" y="139"/>
                  </a:cubicBezTo>
                  <a:cubicBezTo>
                    <a:pt x="43" y="141"/>
                    <a:pt x="41" y="140"/>
                    <a:pt x="40" y="142"/>
                  </a:cubicBezTo>
                  <a:cubicBezTo>
                    <a:pt x="39" y="144"/>
                    <a:pt x="42" y="144"/>
                    <a:pt x="43" y="144"/>
                  </a:cubicBezTo>
                  <a:cubicBezTo>
                    <a:pt x="44" y="145"/>
                    <a:pt x="46" y="147"/>
                    <a:pt x="46" y="148"/>
                  </a:cubicBezTo>
                  <a:cubicBezTo>
                    <a:pt x="47" y="149"/>
                    <a:pt x="46" y="151"/>
                    <a:pt x="48" y="152"/>
                  </a:cubicBezTo>
                  <a:cubicBezTo>
                    <a:pt x="49" y="152"/>
                    <a:pt x="53" y="150"/>
                    <a:pt x="54" y="149"/>
                  </a:cubicBezTo>
                  <a:cubicBezTo>
                    <a:pt x="56" y="148"/>
                    <a:pt x="55" y="148"/>
                    <a:pt x="54" y="146"/>
                  </a:cubicBezTo>
                  <a:cubicBezTo>
                    <a:pt x="54" y="145"/>
                    <a:pt x="53" y="143"/>
                    <a:pt x="54" y="142"/>
                  </a:cubicBezTo>
                  <a:cubicBezTo>
                    <a:pt x="55" y="142"/>
                    <a:pt x="59" y="144"/>
                    <a:pt x="60" y="145"/>
                  </a:cubicBezTo>
                  <a:cubicBezTo>
                    <a:pt x="61" y="145"/>
                    <a:pt x="62" y="147"/>
                    <a:pt x="64" y="147"/>
                  </a:cubicBezTo>
                  <a:cubicBezTo>
                    <a:pt x="66" y="148"/>
                    <a:pt x="68" y="145"/>
                    <a:pt x="71" y="146"/>
                  </a:cubicBezTo>
                  <a:cubicBezTo>
                    <a:pt x="71" y="149"/>
                    <a:pt x="67" y="150"/>
                    <a:pt x="68" y="151"/>
                  </a:cubicBezTo>
                  <a:cubicBezTo>
                    <a:pt x="68" y="152"/>
                    <a:pt x="70" y="153"/>
                    <a:pt x="70" y="153"/>
                  </a:cubicBezTo>
                  <a:cubicBezTo>
                    <a:pt x="71" y="154"/>
                    <a:pt x="73" y="155"/>
                    <a:pt x="73" y="156"/>
                  </a:cubicBezTo>
                  <a:cubicBezTo>
                    <a:pt x="75" y="156"/>
                    <a:pt x="75" y="154"/>
                    <a:pt x="77" y="154"/>
                  </a:cubicBezTo>
                  <a:cubicBezTo>
                    <a:pt x="79" y="155"/>
                    <a:pt x="81" y="157"/>
                    <a:pt x="83" y="157"/>
                  </a:cubicBezTo>
                  <a:cubicBezTo>
                    <a:pt x="86" y="158"/>
                    <a:pt x="86" y="159"/>
                    <a:pt x="87" y="161"/>
                  </a:cubicBezTo>
                  <a:cubicBezTo>
                    <a:pt x="87" y="164"/>
                    <a:pt x="88" y="164"/>
                    <a:pt x="90" y="166"/>
                  </a:cubicBezTo>
                  <a:cubicBezTo>
                    <a:pt x="92" y="168"/>
                    <a:pt x="92" y="170"/>
                    <a:pt x="93" y="172"/>
                  </a:cubicBezTo>
                  <a:cubicBezTo>
                    <a:pt x="93" y="174"/>
                    <a:pt x="96" y="175"/>
                    <a:pt x="97" y="174"/>
                  </a:cubicBezTo>
                  <a:cubicBezTo>
                    <a:pt x="98" y="173"/>
                    <a:pt x="98" y="171"/>
                    <a:pt x="99" y="170"/>
                  </a:cubicBezTo>
                  <a:cubicBezTo>
                    <a:pt x="100" y="169"/>
                    <a:pt x="101" y="170"/>
                    <a:pt x="102" y="169"/>
                  </a:cubicBezTo>
                  <a:cubicBezTo>
                    <a:pt x="103" y="169"/>
                    <a:pt x="103" y="168"/>
                    <a:pt x="104" y="167"/>
                  </a:cubicBezTo>
                  <a:cubicBezTo>
                    <a:pt x="105" y="168"/>
                    <a:pt x="104" y="170"/>
                    <a:pt x="105" y="171"/>
                  </a:cubicBezTo>
                  <a:cubicBezTo>
                    <a:pt x="105" y="172"/>
                    <a:pt x="107" y="173"/>
                    <a:pt x="108" y="173"/>
                  </a:cubicBezTo>
                  <a:cubicBezTo>
                    <a:pt x="109" y="174"/>
                    <a:pt x="110" y="174"/>
                    <a:pt x="110" y="175"/>
                  </a:cubicBezTo>
                  <a:cubicBezTo>
                    <a:pt x="111" y="176"/>
                    <a:pt x="110" y="178"/>
                    <a:pt x="111" y="180"/>
                  </a:cubicBezTo>
                  <a:cubicBezTo>
                    <a:pt x="112" y="180"/>
                    <a:pt x="112" y="179"/>
                    <a:pt x="113" y="179"/>
                  </a:cubicBezTo>
                  <a:cubicBezTo>
                    <a:pt x="114" y="179"/>
                    <a:pt x="115" y="180"/>
                    <a:pt x="116" y="179"/>
                  </a:cubicBezTo>
                  <a:cubicBezTo>
                    <a:pt x="116" y="179"/>
                    <a:pt x="116" y="178"/>
                    <a:pt x="117" y="178"/>
                  </a:cubicBezTo>
                  <a:cubicBezTo>
                    <a:pt x="118" y="177"/>
                    <a:pt x="119" y="176"/>
                    <a:pt x="120" y="175"/>
                  </a:cubicBezTo>
                  <a:cubicBezTo>
                    <a:pt x="122" y="174"/>
                    <a:pt x="122" y="173"/>
                    <a:pt x="124" y="174"/>
                  </a:cubicBezTo>
                  <a:cubicBezTo>
                    <a:pt x="125" y="174"/>
                    <a:pt x="126" y="174"/>
                    <a:pt x="127" y="174"/>
                  </a:cubicBezTo>
                  <a:cubicBezTo>
                    <a:pt x="128" y="174"/>
                    <a:pt x="129" y="174"/>
                    <a:pt x="130" y="175"/>
                  </a:cubicBezTo>
                  <a:cubicBezTo>
                    <a:pt x="131" y="175"/>
                    <a:pt x="132" y="177"/>
                    <a:pt x="134" y="176"/>
                  </a:cubicBezTo>
                  <a:cubicBezTo>
                    <a:pt x="135" y="175"/>
                    <a:pt x="135" y="174"/>
                    <a:pt x="137" y="173"/>
                  </a:cubicBezTo>
                  <a:cubicBezTo>
                    <a:pt x="138" y="172"/>
                    <a:pt x="141" y="173"/>
                    <a:pt x="142" y="173"/>
                  </a:cubicBezTo>
                  <a:cubicBezTo>
                    <a:pt x="144" y="173"/>
                    <a:pt x="145" y="173"/>
                    <a:pt x="146" y="173"/>
                  </a:cubicBezTo>
                  <a:cubicBezTo>
                    <a:pt x="147" y="174"/>
                    <a:pt x="147" y="175"/>
                    <a:pt x="148" y="175"/>
                  </a:cubicBezTo>
                  <a:cubicBezTo>
                    <a:pt x="150" y="175"/>
                    <a:pt x="150" y="174"/>
                    <a:pt x="151" y="174"/>
                  </a:cubicBezTo>
                  <a:cubicBezTo>
                    <a:pt x="153" y="175"/>
                    <a:pt x="154" y="178"/>
                    <a:pt x="155" y="179"/>
                  </a:cubicBezTo>
                  <a:cubicBezTo>
                    <a:pt x="157" y="181"/>
                    <a:pt x="160" y="182"/>
                    <a:pt x="162" y="183"/>
                  </a:cubicBezTo>
                  <a:cubicBezTo>
                    <a:pt x="163" y="183"/>
                    <a:pt x="165" y="183"/>
                    <a:pt x="166" y="184"/>
                  </a:cubicBezTo>
                  <a:cubicBezTo>
                    <a:pt x="167" y="184"/>
                    <a:pt x="168" y="185"/>
                    <a:pt x="169" y="186"/>
                  </a:cubicBezTo>
                  <a:cubicBezTo>
                    <a:pt x="170" y="186"/>
                    <a:pt x="171" y="185"/>
                    <a:pt x="170" y="183"/>
                  </a:cubicBezTo>
                  <a:cubicBezTo>
                    <a:pt x="169" y="181"/>
                    <a:pt x="167" y="181"/>
                    <a:pt x="167" y="179"/>
                  </a:cubicBezTo>
                  <a:cubicBezTo>
                    <a:pt x="167" y="176"/>
                    <a:pt x="168" y="175"/>
                    <a:pt x="167" y="172"/>
                  </a:cubicBezTo>
                  <a:cubicBezTo>
                    <a:pt x="166" y="170"/>
                    <a:pt x="166" y="169"/>
                    <a:pt x="167" y="167"/>
                  </a:cubicBezTo>
                  <a:cubicBezTo>
                    <a:pt x="169" y="164"/>
                    <a:pt x="171" y="162"/>
                    <a:pt x="173" y="159"/>
                  </a:cubicBezTo>
                  <a:cubicBezTo>
                    <a:pt x="175" y="157"/>
                    <a:pt x="176" y="155"/>
                    <a:pt x="178" y="153"/>
                  </a:cubicBezTo>
                  <a:cubicBezTo>
                    <a:pt x="181" y="151"/>
                    <a:pt x="183" y="149"/>
                    <a:pt x="185" y="147"/>
                  </a:cubicBezTo>
                  <a:cubicBezTo>
                    <a:pt x="186" y="146"/>
                    <a:pt x="187" y="145"/>
                    <a:pt x="188" y="144"/>
                  </a:cubicBezTo>
                  <a:cubicBezTo>
                    <a:pt x="190" y="144"/>
                    <a:pt x="192" y="144"/>
                    <a:pt x="193" y="143"/>
                  </a:cubicBezTo>
                  <a:cubicBezTo>
                    <a:pt x="193" y="139"/>
                    <a:pt x="195" y="137"/>
                    <a:pt x="194" y="133"/>
                  </a:cubicBezTo>
                  <a:cubicBezTo>
                    <a:pt x="192" y="132"/>
                    <a:pt x="193" y="130"/>
                    <a:pt x="195" y="130"/>
                  </a:cubicBezTo>
                  <a:cubicBezTo>
                    <a:pt x="195" y="128"/>
                    <a:pt x="194" y="128"/>
                    <a:pt x="193" y="127"/>
                  </a:cubicBezTo>
                  <a:cubicBezTo>
                    <a:pt x="192" y="126"/>
                    <a:pt x="191" y="124"/>
                    <a:pt x="191" y="123"/>
                  </a:cubicBezTo>
                  <a:cubicBezTo>
                    <a:pt x="190" y="121"/>
                    <a:pt x="188" y="118"/>
                    <a:pt x="187" y="116"/>
                  </a:cubicBezTo>
                  <a:cubicBezTo>
                    <a:pt x="185" y="115"/>
                    <a:pt x="186" y="114"/>
                    <a:pt x="187" y="113"/>
                  </a:cubicBezTo>
                  <a:cubicBezTo>
                    <a:pt x="187" y="110"/>
                    <a:pt x="185" y="109"/>
                    <a:pt x="185" y="106"/>
                  </a:cubicBezTo>
                  <a:cubicBezTo>
                    <a:pt x="183" y="102"/>
                    <a:pt x="188" y="97"/>
                    <a:pt x="186" y="92"/>
                  </a:cubicBezTo>
                  <a:cubicBezTo>
                    <a:pt x="185" y="89"/>
                    <a:pt x="180" y="88"/>
                    <a:pt x="178" y="85"/>
                  </a:cubicBezTo>
                  <a:cubicBezTo>
                    <a:pt x="175" y="81"/>
                    <a:pt x="182" y="77"/>
                    <a:pt x="185" y="76"/>
                  </a:cubicBezTo>
                  <a:cubicBezTo>
                    <a:pt x="187" y="74"/>
                    <a:pt x="191" y="74"/>
                    <a:pt x="192" y="71"/>
                  </a:cubicBezTo>
                  <a:cubicBezTo>
                    <a:pt x="193" y="67"/>
                    <a:pt x="191" y="63"/>
                    <a:pt x="191" y="59"/>
                  </a:cubicBezTo>
                  <a:cubicBezTo>
                    <a:pt x="190" y="57"/>
                    <a:pt x="190" y="54"/>
                    <a:pt x="190" y="52"/>
                  </a:cubicBezTo>
                  <a:cubicBezTo>
                    <a:pt x="189" y="50"/>
                    <a:pt x="188" y="47"/>
                    <a:pt x="186" y="45"/>
                  </a:cubicBezTo>
                  <a:cubicBezTo>
                    <a:pt x="185" y="41"/>
                    <a:pt x="183" y="36"/>
                    <a:pt x="183" y="31"/>
                  </a:cubicBezTo>
                  <a:cubicBezTo>
                    <a:pt x="183" y="26"/>
                    <a:pt x="183" y="23"/>
                    <a:pt x="178" y="20"/>
                  </a:cubicBezTo>
                  <a:cubicBezTo>
                    <a:pt x="177" y="19"/>
                    <a:pt x="176" y="19"/>
                    <a:pt x="175" y="19"/>
                  </a:cubicBezTo>
                  <a:cubicBezTo>
                    <a:pt x="174" y="18"/>
                    <a:pt x="174" y="17"/>
                    <a:pt x="173" y="17"/>
                  </a:cubicBezTo>
                  <a:cubicBezTo>
                    <a:pt x="171" y="16"/>
                    <a:pt x="170" y="17"/>
                    <a:pt x="168" y="16"/>
                  </a:cubicBezTo>
                  <a:cubicBezTo>
                    <a:pt x="164" y="17"/>
                    <a:pt x="159" y="16"/>
                    <a:pt x="155" y="16"/>
                  </a:cubicBezTo>
                  <a:cubicBezTo>
                    <a:pt x="149" y="16"/>
                    <a:pt x="144" y="16"/>
                    <a:pt x="139" y="16"/>
                  </a:cubicBezTo>
                  <a:cubicBezTo>
                    <a:pt x="134" y="16"/>
                    <a:pt x="129" y="14"/>
                    <a:pt x="124" y="14"/>
                  </a:cubicBezTo>
                  <a:cubicBezTo>
                    <a:pt x="119" y="14"/>
                    <a:pt x="113" y="14"/>
                    <a:pt x="108" y="13"/>
                  </a:cubicBezTo>
                  <a:cubicBezTo>
                    <a:pt x="104" y="16"/>
                    <a:pt x="100" y="16"/>
                    <a:pt x="96" y="16"/>
                  </a:cubicBezTo>
                  <a:cubicBezTo>
                    <a:pt x="93" y="16"/>
                    <a:pt x="92" y="16"/>
                    <a:pt x="90" y="15"/>
                  </a:cubicBezTo>
                  <a:cubicBezTo>
                    <a:pt x="87" y="14"/>
                    <a:pt x="87" y="14"/>
                    <a:pt x="87" y="11"/>
                  </a:cubicBezTo>
                  <a:cubicBezTo>
                    <a:pt x="86" y="10"/>
                    <a:pt x="83" y="3"/>
                    <a:pt x="84" y="2"/>
                  </a:cubicBezTo>
                  <a:cubicBezTo>
                    <a:pt x="86" y="2"/>
                    <a:pt x="88" y="4"/>
                    <a:pt x="89" y="5"/>
                  </a:cubicBezTo>
                  <a:cubicBezTo>
                    <a:pt x="90" y="6"/>
                    <a:pt x="91" y="8"/>
                    <a:pt x="92" y="8"/>
                  </a:cubicBezTo>
                  <a:cubicBezTo>
                    <a:pt x="92" y="5"/>
                    <a:pt x="89" y="4"/>
                    <a:pt x="88" y="2"/>
                  </a:cubicBezTo>
                  <a:cubicBezTo>
                    <a:pt x="85" y="0"/>
                    <a:pt x="83" y="0"/>
                    <a:pt x="80" y="0"/>
                  </a:cubicBezTo>
                  <a:cubicBezTo>
                    <a:pt x="74" y="0"/>
                    <a:pt x="69" y="2"/>
                    <a:pt x="63" y="4"/>
                  </a:cubicBezTo>
                  <a:cubicBezTo>
                    <a:pt x="61" y="5"/>
                    <a:pt x="58" y="7"/>
                    <a:pt x="55" y="8"/>
                  </a:cubicBezTo>
                  <a:cubicBezTo>
                    <a:pt x="53" y="9"/>
                    <a:pt x="49" y="9"/>
                    <a:pt x="47" y="11"/>
                  </a:cubicBezTo>
                  <a:cubicBezTo>
                    <a:pt x="44" y="13"/>
                    <a:pt x="43" y="19"/>
                    <a:pt x="39" y="20"/>
                  </a:cubicBezTo>
                  <a:cubicBezTo>
                    <a:pt x="36" y="20"/>
                    <a:pt x="33" y="20"/>
                    <a:pt x="31" y="22"/>
                  </a:cubicBezTo>
                  <a:cubicBezTo>
                    <a:pt x="28" y="23"/>
                    <a:pt x="25" y="24"/>
                    <a:pt x="22" y="25"/>
                  </a:cubicBezTo>
                  <a:cubicBezTo>
                    <a:pt x="19" y="25"/>
                    <a:pt x="17" y="26"/>
                    <a:pt x="14" y="28"/>
                  </a:cubicBezTo>
                  <a:cubicBezTo>
                    <a:pt x="12" y="28"/>
                    <a:pt x="8" y="29"/>
                    <a:pt x="7" y="30"/>
                  </a:cubicBezTo>
                  <a:cubicBezTo>
                    <a:pt x="5" y="33"/>
                    <a:pt x="9" y="33"/>
                    <a:pt x="10" y="34"/>
                  </a:cubicBezTo>
                  <a:cubicBezTo>
                    <a:pt x="11" y="36"/>
                    <a:pt x="9" y="37"/>
                    <a:pt x="9" y="39"/>
                  </a:cubicBezTo>
                  <a:cubicBezTo>
                    <a:pt x="9" y="39"/>
                    <a:pt x="11" y="41"/>
                    <a:pt x="10" y="41"/>
                  </a:cubicBezTo>
                  <a:cubicBezTo>
                    <a:pt x="9" y="41"/>
                    <a:pt x="8" y="40"/>
                    <a:pt x="8" y="39"/>
                  </a:cubicBezTo>
                  <a:cubicBezTo>
                    <a:pt x="7" y="39"/>
                    <a:pt x="3" y="37"/>
                    <a:pt x="2" y="37"/>
                  </a:cubicBezTo>
                  <a:cubicBezTo>
                    <a:pt x="3" y="40"/>
                    <a:pt x="3" y="43"/>
                    <a:pt x="5" y="45"/>
                  </a:cubicBezTo>
                  <a:cubicBezTo>
                    <a:pt x="6" y="48"/>
                    <a:pt x="6" y="51"/>
                    <a:pt x="6" y="54"/>
                  </a:cubicBezTo>
                  <a:cubicBezTo>
                    <a:pt x="6" y="56"/>
                    <a:pt x="5" y="58"/>
                    <a:pt x="4" y="60"/>
                  </a:cubicBezTo>
                  <a:cubicBezTo>
                    <a:pt x="2" y="62"/>
                    <a:pt x="0" y="64"/>
                    <a:pt x="0" y="67"/>
                  </a:cubicBezTo>
                  <a:cubicBezTo>
                    <a:pt x="3" y="69"/>
                    <a:pt x="7" y="71"/>
                    <a:pt x="9" y="74"/>
                  </a:cubicBezTo>
                  <a:cubicBezTo>
                    <a:pt x="11" y="77"/>
                    <a:pt x="8" y="79"/>
                    <a:pt x="9" y="82"/>
                  </a:cubicBezTo>
                  <a:cubicBezTo>
                    <a:pt x="9" y="83"/>
                    <a:pt x="10" y="84"/>
                    <a:pt x="11" y="85"/>
                  </a:cubicBezTo>
                  <a:cubicBezTo>
                    <a:pt x="11" y="87"/>
                    <a:pt x="11" y="88"/>
                    <a:pt x="11" y="90"/>
                  </a:cubicBezTo>
                  <a:cubicBezTo>
                    <a:pt x="12" y="91"/>
                    <a:pt x="13" y="91"/>
                    <a:pt x="12" y="93"/>
                  </a:cubicBezTo>
                  <a:cubicBezTo>
                    <a:pt x="12" y="94"/>
                    <a:pt x="11" y="94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8" y="98"/>
                    <a:pt x="10" y="102"/>
                    <a:pt x="11" y="104"/>
                  </a:cubicBezTo>
                  <a:cubicBezTo>
                    <a:pt x="12" y="106"/>
                    <a:pt x="12" y="108"/>
                    <a:pt x="14" y="110"/>
                  </a:cubicBezTo>
                  <a:cubicBezTo>
                    <a:pt x="16" y="112"/>
                    <a:pt x="18" y="115"/>
                    <a:pt x="17" y="118"/>
                  </a:cubicBezTo>
                  <a:cubicBezTo>
                    <a:pt x="17" y="120"/>
                    <a:pt x="16" y="121"/>
                    <a:pt x="16" y="123"/>
                  </a:cubicBezTo>
                  <a:cubicBezTo>
                    <a:pt x="16" y="125"/>
                    <a:pt x="15" y="127"/>
                    <a:pt x="14" y="129"/>
                  </a:cubicBezTo>
                  <a:cubicBezTo>
                    <a:pt x="15" y="129"/>
                    <a:pt x="16" y="129"/>
                    <a:pt x="17" y="12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A6B4E965-1C1F-6310-52B8-2979CBC8A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4773613"/>
              <a:ext cx="254000" cy="327025"/>
            </a:xfrm>
            <a:custGeom>
              <a:avLst/>
              <a:gdLst>
                <a:gd name="T0" fmla="*/ 35 w 67"/>
                <a:gd name="T1" fmla="*/ 82 h 86"/>
                <a:gd name="T2" fmla="*/ 40 w 67"/>
                <a:gd name="T3" fmla="*/ 73 h 86"/>
                <a:gd name="T4" fmla="*/ 44 w 67"/>
                <a:gd name="T5" fmla="*/ 70 h 86"/>
                <a:gd name="T6" fmla="*/ 44 w 67"/>
                <a:gd name="T7" fmla="*/ 65 h 86"/>
                <a:gd name="T8" fmla="*/ 48 w 67"/>
                <a:gd name="T9" fmla="*/ 57 h 86"/>
                <a:gd name="T10" fmla="*/ 51 w 67"/>
                <a:gd name="T11" fmla="*/ 59 h 86"/>
                <a:gd name="T12" fmla="*/ 57 w 67"/>
                <a:gd name="T13" fmla="*/ 61 h 86"/>
                <a:gd name="T14" fmla="*/ 61 w 67"/>
                <a:gd name="T15" fmla="*/ 61 h 86"/>
                <a:gd name="T16" fmla="*/ 63 w 67"/>
                <a:gd name="T17" fmla="*/ 57 h 86"/>
                <a:gd name="T18" fmla="*/ 60 w 67"/>
                <a:gd name="T19" fmla="*/ 47 h 86"/>
                <a:gd name="T20" fmla="*/ 56 w 67"/>
                <a:gd name="T21" fmla="*/ 42 h 86"/>
                <a:gd name="T22" fmla="*/ 55 w 67"/>
                <a:gd name="T23" fmla="*/ 38 h 86"/>
                <a:gd name="T24" fmla="*/ 54 w 67"/>
                <a:gd name="T25" fmla="*/ 34 h 86"/>
                <a:gd name="T26" fmla="*/ 49 w 67"/>
                <a:gd name="T27" fmla="*/ 30 h 86"/>
                <a:gd name="T28" fmla="*/ 49 w 67"/>
                <a:gd name="T29" fmla="*/ 23 h 86"/>
                <a:gd name="T30" fmla="*/ 49 w 67"/>
                <a:gd name="T31" fmla="*/ 20 h 86"/>
                <a:gd name="T32" fmla="*/ 46 w 67"/>
                <a:gd name="T33" fmla="*/ 16 h 86"/>
                <a:gd name="T34" fmla="*/ 41 w 67"/>
                <a:gd name="T35" fmla="*/ 11 h 86"/>
                <a:gd name="T36" fmla="*/ 35 w 67"/>
                <a:gd name="T37" fmla="*/ 10 h 86"/>
                <a:gd name="T38" fmla="*/ 32 w 67"/>
                <a:gd name="T39" fmla="*/ 10 h 86"/>
                <a:gd name="T40" fmla="*/ 29 w 67"/>
                <a:gd name="T41" fmla="*/ 7 h 86"/>
                <a:gd name="T42" fmla="*/ 28 w 67"/>
                <a:gd name="T43" fmla="*/ 7 h 86"/>
                <a:gd name="T44" fmla="*/ 24 w 67"/>
                <a:gd name="T45" fmla="*/ 4 h 86"/>
                <a:gd name="T46" fmla="*/ 19 w 67"/>
                <a:gd name="T47" fmla="*/ 1 h 86"/>
                <a:gd name="T48" fmla="*/ 14 w 67"/>
                <a:gd name="T49" fmla="*/ 1 h 86"/>
                <a:gd name="T50" fmla="*/ 11 w 67"/>
                <a:gd name="T51" fmla="*/ 3 h 86"/>
                <a:gd name="T52" fmla="*/ 6 w 67"/>
                <a:gd name="T53" fmla="*/ 3 h 86"/>
                <a:gd name="T54" fmla="*/ 0 w 67"/>
                <a:gd name="T55" fmla="*/ 5 h 86"/>
                <a:gd name="T56" fmla="*/ 10 w 67"/>
                <a:gd name="T57" fmla="*/ 20 h 86"/>
                <a:gd name="T58" fmla="*/ 16 w 67"/>
                <a:gd name="T59" fmla="*/ 29 h 86"/>
                <a:gd name="T60" fmla="*/ 22 w 67"/>
                <a:gd name="T61" fmla="*/ 38 h 86"/>
                <a:gd name="T62" fmla="*/ 30 w 67"/>
                <a:gd name="T63" fmla="*/ 55 h 86"/>
                <a:gd name="T64" fmla="*/ 28 w 67"/>
                <a:gd name="T65" fmla="*/ 65 h 86"/>
                <a:gd name="T66" fmla="*/ 28 w 67"/>
                <a:gd name="T67" fmla="*/ 81 h 86"/>
                <a:gd name="T68" fmla="*/ 35 w 67"/>
                <a:gd name="T6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6">
                  <a:moveTo>
                    <a:pt x="35" y="85"/>
                  </a:moveTo>
                  <a:cubicBezTo>
                    <a:pt x="36" y="83"/>
                    <a:pt x="36" y="83"/>
                    <a:pt x="35" y="82"/>
                  </a:cubicBezTo>
                  <a:cubicBezTo>
                    <a:pt x="36" y="81"/>
                    <a:pt x="37" y="79"/>
                    <a:pt x="39" y="77"/>
                  </a:cubicBezTo>
                  <a:cubicBezTo>
                    <a:pt x="40" y="76"/>
                    <a:pt x="39" y="74"/>
                    <a:pt x="40" y="73"/>
                  </a:cubicBezTo>
                  <a:cubicBezTo>
                    <a:pt x="41" y="72"/>
                    <a:pt x="42" y="73"/>
                    <a:pt x="43" y="72"/>
                  </a:cubicBezTo>
                  <a:cubicBezTo>
                    <a:pt x="44" y="72"/>
                    <a:pt x="43" y="72"/>
                    <a:pt x="44" y="70"/>
                  </a:cubicBezTo>
                  <a:cubicBezTo>
                    <a:pt x="44" y="70"/>
                    <a:pt x="45" y="68"/>
                    <a:pt x="45" y="67"/>
                  </a:cubicBezTo>
                  <a:cubicBezTo>
                    <a:pt x="45" y="66"/>
                    <a:pt x="44" y="66"/>
                    <a:pt x="44" y="65"/>
                  </a:cubicBezTo>
                  <a:cubicBezTo>
                    <a:pt x="43" y="64"/>
                    <a:pt x="43" y="61"/>
                    <a:pt x="43" y="60"/>
                  </a:cubicBezTo>
                  <a:cubicBezTo>
                    <a:pt x="44" y="59"/>
                    <a:pt x="47" y="56"/>
                    <a:pt x="48" y="57"/>
                  </a:cubicBezTo>
                  <a:cubicBezTo>
                    <a:pt x="50" y="57"/>
                    <a:pt x="48" y="59"/>
                    <a:pt x="49" y="61"/>
                  </a:cubicBezTo>
                  <a:cubicBezTo>
                    <a:pt x="50" y="62"/>
                    <a:pt x="51" y="60"/>
                    <a:pt x="51" y="59"/>
                  </a:cubicBezTo>
                  <a:cubicBezTo>
                    <a:pt x="51" y="61"/>
                    <a:pt x="54" y="59"/>
                    <a:pt x="54" y="58"/>
                  </a:cubicBezTo>
                  <a:cubicBezTo>
                    <a:pt x="54" y="59"/>
                    <a:pt x="56" y="61"/>
                    <a:pt x="57" y="61"/>
                  </a:cubicBezTo>
                  <a:cubicBezTo>
                    <a:pt x="58" y="61"/>
                    <a:pt x="59" y="59"/>
                    <a:pt x="59" y="58"/>
                  </a:cubicBezTo>
                  <a:cubicBezTo>
                    <a:pt x="59" y="58"/>
                    <a:pt x="61" y="61"/>
                    <a:pt x="61" y="61"/>
                  </a:cubicBezTo>
                  <a:cubicBezTo>
                    <a:pt x="62" y="62"/>
                    <a:pt x="66" y="61"/>
                    <a:pt x="67" y="60"/>
                  </a:cubicBezTo>
                  <a:cubicBezTo>
                    <a:pt x="66" y="59"/>
                    <a:pt x="64" y="58"/>
                    <a:pt x="63" y="57"/>
                  </a:cubicBezTo>
                  <a:cubicBezTo>
                    <a:pt x="63" y="54"/>
                    <a:pt x="64" y="50"/>
                    <a:pt x="62" y="48"/>
                  </a:cubicBezTo>
                  <a:cubicBezTo>
                    <a:pt x="61" y="47"/>
                    <a:pt x="60" y="47"/>
                    <a:pt x="60" y="47"/>
                  </a:cubicBezTo>
                  <a:cubicBezTo>
                    <a:pt x="59" y="46"/>
                    <a:pt x="57" y="45"/>
                    <a:pt x="56" y="45"/>
                  </a:cubicBezTo>
                  <a:cubicBezTo>
                    <a:pt x="57" y="44"/>
                    <a:pt x="57" y="43"/>
                    <a:pt x="56" y="42"/>
                  </a:cubicBezTo>
                  <a:cubicBezTo>
                    <a:pt x="56" y="41"/>
                    <a:pt x="55" y="41"/>
                    <a:pt x="55" y="41"/>
                  </a:cubicBezTo>
                  <a:cubicBezTo>
                    <a:pt x="54" y="40"/>
                    <a:pt x="55" y="40"/>
                    <a:pt x="55" y="38"/>
                  </a:cubicBezTo>
                  <a:cubicBezTo>
                    <a:pt x="55" y="38"/>
                    <a:pt x="56" y="35"/>
                    <a:pt x="56" y="35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2" y="34"/>
                    <a:pt x="52" y="34"/>
                    <a:pt x="51" y="33"/>
                  </a:cubicBezTo>
                  <a:cubicBezTo>
                    <a:pt x="50" y="31"/>
                    <a:pt x="50" y="31"/>
                    <a:pt x="49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7" y="26"/>
                    <a:pt x="49" y="25"/>
                    <a:pt x="49" y="23"/>
                  </a:cubicBezTo>
                  <a:cubicBezTo>
                    <a:pt x="49" y="23"/>
                    <a:pt x="49" y="21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19"/>
                    <a:pt x="49" y="16"/>
                    <a:pt x="48" y="15"/>
                  </a:cubicBezTo>
                  <a:cubicBezTo>
                    <a:pt x="46" y="14"/>
                    <a:pt x="46" y="16"/>
                    <a:pt x="46" y="16"/>
                  </a:cubicBezTo>
                  <a:cubicBezTo>
                    <a:pt x="44" y="16"/>
                    <a:pt x="43" y="15"/>
                    <a:pt x="42" y="15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0" y="11"/>
                    <a:pt x="38" y="10"/>
                    <a:pt x="37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1"/>
                    <a:pt x="33" y="9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ubicBezTo>
                    <a:pt x="31" y="7"/>
                    <a:pt x="30" y="8"/>
                    <a:pt x="29" y="7"/>
                  </a:cubicBezTo>
                  <a:cubicBezTo>
                    <a:pt x="29" y="7"/>
                    <a:pt x="29" y="7"/>
                    <a:pt x="29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6" y="4"/>
                    <a:pt x="25" y="5"/>
                    <a:pt x="24" y="4"/>
                  </a:cubicBezTo>
                  <a:cubicBezTo>
                    <a:pt x="23" y="4"/>
                    <a:pt x="23" y="2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7" y="0"/>
                    <a:pt x="17" y="0"/>
                  </a:cubicBezTo>
                  <a:cubicBezTo>
                    <a:pt x="16" y="0"/>
                    <a:pt x="16" y="1"/>
                    <a:pt x="14" y="1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4"/>
                    <a:pt x="5" y="3"/>
                    <a:pt x="4" y="3"/>
                  </a:cubicBezTo>
                  <a:cubicBezTo>
                    <a:pt x="2" y="3"/>
                    <a:pt x="1" y="3"/>
                    <a:pt x="0" y="5"/>
                  </a:cubicBezTo>
                  <a:cubicBezTo>
                    <a:pt x="4" y="7"/>
                    <a:pt x="7" y="11"/>
                    <a:pt x="8" y="14"/>
                  </a:cubicBezTo>
                  <a:cubicBezTo>
                    <a:pt x="9" y="16"/>
                    <a:pt x="10" y="18"/>
                    <a:pt x="10" y="20"/>
                  </a:cubicBezTo>
                  <a:cubicBezTo>
                    <a:pt x="11" y="22"/>
                    <a:pt x="12" y="24"/>
                    <a:pt x="13" y="25"/>
                  </a:cubicBezTo>
                  <a:cubicBezTo>
                    <a:pt x="14" y="27"/>
                    <a:pt x="15" y="28"/>
                    <a:pt x="16" y="29"/>
                  </a:cubicBezTo>
                  <a:cubicBezTo>
                    <a:pt x="17" y="30"/>
                    <a:pt x="17" y="32"/>
                    <a:pt x="18" y="33"/>
                  </a:cubicBezTo>
                  <a:cubicBezTo>
                    <a:pt x="19" y="35"/>
                    <a:pt x="21" y="36"/>
                    <a:pt x="22" y="38"/>
                  </a:cubicBezTo>
                  <a:cubicBezTo>
                    <a:pt x="23" y="40"/>
                    <a:pt x="24" y="41"/>
                    <a:pt x="26" y="43"/>
                  </a:cubicBezTo>
                  <a:cubicBezTo>
                    <a:pt x="28" y="45"/>
                    <a:pt x="30" y="51"/>
                    <a:pt x="30" y="55"/>
                  </a:cubicBezTo>
                  <a:cubicBezTo>
                    <a:pt x="30" y="57"/>
                    <a:pt x="30" y="59"/>
                    <a:pt x="30" y="61"/>
                  </a:cubicBezTo>
                  <a:cubicBezTo>
                    <a:pt x="29" y="62"/>
                    <a:pt x="28" y="63"/>
                    <a:pt x="28" y="65"/>
                  </a:cubicBezTo>
                  <a:cubicBezTo>
                    <a:pt x="27" y="69"/>
                    <a:pt x="27" y="72"/>
                    <a:pt x="28" y="76"/>
                  </a:cubicBezTo>
                  <a:cubicBezTo>
                    <a:pt x="28" y="78"/>
                    <a:pt x="29" y="79"/>
                    <a:pt x="28" y="81"/>
                  </a:cubicBezTo>
                  <a:cubicBezTo>
                    <a:pt x="27" y="84"/>
                    <a:pt x="27" y="84"/>
                    <a:pt x="29" y="86"/>
                  </a:cubicBezTo>
                  <a:cubicBezTo>
                    <a:pt x="31" y="85"/>
                    <a:pt x="33" y="85"/>
                    <a:pt x="35" y="85"/>
                  </a:cubicBezTo>
                  <a:cubicBezTo>
                    <a:pt x="35" y="85"/>
                    <a:pt x="33" y="85"/>
                    <a:pt x="35" y="8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76CF3B74-4285-7495-8733-6111446FD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6292850"/>
              <a:ext cx="26988" cy="15875"/>
            </a:xfrm>
            <a:custGeom>
              <a:avLst/>
              <a:gdLst>
                <a:gd name="T0" fmla="*/ 1 w 7"/>
                <a:gd name="T1" fmla="*/ 2 h 4"/>
                <a:gd name="T2" fmla="*/ 1 w 7"/>
                <a:gd name="T3" fmla="*/ 1 h 4"/>
                <a:gd name="T4" fmla="*/ 1 w 7"/>
                <a:gd name="T5" fmla="*/ 1 h 4"/>
                <a:gd name="T6" fmla="*/ 0 w 7"/>
                <a:gd name="T7" fmla="*/ 0 h 4"/>
                <a:gd name="T8" fmla="*/ 1 w 7"/>
                <a:gd name="T9" fmla="*/ 0 h 4"/>
                <a:gd name="T10" fmla="*/ 1 w 7"/>
                <a:gd name="T11" fmla="*/ 0 h 4"/>
                <a:gd name="T12" fmla="*/ 2 w 7"/>
                <a:gd name="T13" fmla="*/ 0 h 4"/>
                <a:gd name="T14" fmla="*/ 2 w 7"/>
                <a:gd name="T15" fmla="*/ 0 h 4"/>
                <a:gd name="T16" fmla="*/ 3 w 7"/>
                <a:gd name="T17" fmla="*/ 0 h 4"/>
                <a:gd name="T18" fmla="*/ 3 w 7"/>
                <a:gd name="T19" fmla="*/ 0 h 4"/>
                <a:gd name="T20" fmla="*/ 4 w 7"/>
                <a:gd name="T21" fmla="*/ 0 h 4"/>
                <a:gd name="T22" fmla="*/ 5 w 7"/>
                <a:gd name="T23" fmla="*/ 1 h 4"/>
                <a:gd name="T24" fmla="*/ 5 w 7"/>
                <a:gd name="T25" fmla="*/ 1 h 4"/>
                <a:gd name="T26" fmla="*/ 5 w 7"/>
                <a:gd name="T27" fmla="*/ 1 h 4"/>
                <a:gd name="T28" fmla="*/ 6 w 7"/>
                <a:gd name="T29" fmla="*/ 1 h 4"/>
                <a:gd name="T30" fmla="*/ 6 w 7"/>
                <a:gd name="T31" fmla="*/ 1 h 4"/>
                <a:gd name="T32" fmla="*/ 6 w 7"/>
                <a:gd name="T33" fmla="*/ 2 h 4"/>
                <a:gd name="T34" fmla="*/ 7 w 7"/>
                <a:gd name="T35" fmla="*/ 2 h 4"/>
                <a:gd name="T36" fmla="*/ 7 w 7"/>
                <a:gd name="T37" fmla="*/ 2 h 4"/>
                <a:gd name="T38" fmla="*/ 6 w 7"/>
                <a:gd name="T39" fmla="*/ 3 h 4"/>
                <a:gd name="T40" fmla="*/ 5 w 7"/>
                <a:gd name="T41" fmla="*/ 3 h 4"/>
                <a:gd name="T42" fmla="*/ 5 w 7"/>
                <a:gd name="T43" fmla="*/ 3 h 4"/>
                <a:gd name="T44" fmla="*/ 5 w 7"/>
                <a:gd name="T45" fmla="*/ 3 h 4"/>
                <a:gd name="T46" fmla="*/ 4 w 7"/>
                <a:gd name="T47" fmla="*/ 3 h 4"/>
                <a:gd name="T48" fmla="*/ 4 w 7"/>
                <a:gd name="T49" fmla="*/ 3 h 4"/>
                <a:gd name="T50" fmla="*/ 3 w 7"/>
                <a:gd name="T51" fmla="*/ 3 h 4"/>
                <a:gd name="T52" fmla="*/ 2 w 7"/>
                <a:gd name="T53" fmla="*/ 3 h 4"/>
                <a:gd name="T54" fmla="*/ 2 w 7"/>
                <a:gd name="T55" fmla="*/ 3 h 4"/>
                <a:gd name="T56" fmla="*/ 2 w 7"/>
                <a:gd name="T57" fmla="*/ 3 h 4"/>
                <a:gd name="T58" fmla="*/ 2 w 7"/>
                <a:gd name="T59" fmla="*/ 2 h 4"/>
                <a:gd name="T60" fmla="*/ 1 w 7"/>
                <a:gd name="T6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E1FB297-FC8B-D436-F5DF-6395BEF3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555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1 h 1"/>
                <a:gd name="T16" fmla="*/ 1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C0B5AC37-EA64-C991-C3B5-0195B167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8725"/>
              <a:ext cx="41275" cy="41275"/>
            </a:xfrm>
            <a:custGeom>
              <a:avLst/>
              <a:gdLst>
                <a:gd name="T0" fmla="*/ 2 w 11"/>
                <a:gd name="T1" fmla="*/ 1 h 11"/>
                <a:gd name="T2" fmla="*/ 2 w 11"/>
                <a:gd name="T3" fmla="*/ 1 h 11"/>
                <a:gd name="T4" fmla="*/ 2 w 11"/>
                <a:gd name="T5" fmla="*/ 2 h 11"/>
                <a:gd name="T6" fmla="*/ 3 w 11"/>
                <a:gd name="T7" fmla="*/ 2 h 11"/>
                <a:gd name="T8" fmla="*/ 4 w 11"/>
                <a:gd name="T9" fmla="*/ 3 h 11"/>
                <a:gd name="T10" fmla="*/ 4 w 11"/>
                <a:gd name="T11" fmla="*/ 3 h 11"/>
                <a:gd name="T12" fmla="*/ 5 w 11"/>
                <a:gd name="T13" fmla="*/ 3 h 11"/>
                <a:gd name="T14" fmla="*/ 6 w 11"/>
                <a:gd name="T15" fmla="*/ 3 h 11"/>
                <a:gd name="T16" fmla="*/ 6 w 11"/>
                <a:gd name="T17" fmla="*/ 3 h 11"/>
                <a:gd name="T18" fmla="*/ 7 w 11"/>
                <a:gd name="T19" fmla="*/ 3 h 11"/>
                <a:gd name="T20" fmla="*/ 8 w 11"/>
                <a:gd name="T21" fmla="*/ 4 h 11"/>
                <a:gd name="T22" fmla="*/ 8 w 11"/>
                <a:gd name="T23" fmla="*/ 5 h 11"/>
                <a:gd name="T24" fmla="*/ 8 w 11"/>
                <a:gd name="T25" fmla="*/ 5 h 11"/>
                <a:gd name="T26" fmla="*/ 8 w 11"/>
                <a:gd name="T27" fmla="*/ 6 h 11"/>
                <a:gd name="T28" fmla="*/ 8 w 11"/>
                <a:gd name="T29" fmla="*/ 6 h 11"/>
                <a:gd name="T30" fmla="*/ 9 w 11"/>
                <a:gd name="T31" fmla="*/ 6 h 11"/>
                <a:gd name="T32" fmla="*/ 8 w 11"/>
                <a:gd name="T33" fmla="*/ 7 h 11"/>
                <a:gd name="T34" fmla="*/ 9 w 11"/>
                <a:gd name="T35" fmla="*/ 6 h 11"/>
                <a:gd name="T36" fmla="*/ 9 w 11"/>
                <a:gd name="T37" fmla="*/ 6 h 11"/>
                <a:gd name="T38" fmla="*/ 9 w 11"/>
                <a:gd name="T39" fmla="*/ 6 h 11"/>
                <a:gd name="T40" fmla="*/ 10 w 11"/>
                <a:gd name="T41" fmla="*/ 6 h 11"/>
                <a:gd name="T42" fmla="*/ 10 w 11"/>
                <a:gd name="T43" fmla="*/ 6 h 11"/>
                <a:gd name="T44" fmla="*/ 11 w 11"/>
                <a:gd name="T45" fmla="*/ 7 h 11"/>
                <a:gd name="T46" fmla="*/ 11 w 11"/>
                <a:gd name="T47" fmla="*/ 7 h 11"/>
                <a:gd name="T48" fmla="*/ 11 w 11"/>
                <a:gd name="T49" fmla="*/ 8 h 11"/>
                <a:gd name="T50" fmla="*/ 11 w 11"/>
                <a:gd name="T51" fmla="*/ 8 h 11"/>
                <a:gd name="T52" fmla="*/ 11 w 11"/>
                <a:gd name="T53" fmla="*/ 9 h 11"/>
                <a:gd name="T54" fmla="*/ 11 w 11"/>
                <a:gd name="T55" fmla="*/ 9 h 11"/>
                <a:gd name="T56" fmla="*/ 11 w 11"/>
                <a:gd name="T57" fmla="*/ 9 h 11"/>
                <a:gd name="T58" fmla="*/ 10 w 11"/>
                <a:gd name="T59" fmla="*/ 9 h 11"/>
                <a:gd name="T60" fmla="*/ 9 w 11"/>
                <a:gd name="T61" fmla="*/ 9 h 11"/>
                <a:gd name="T62" fmla="*/ 10 w 11"/>
                <a:gd name="T63" fmla="*/ 10 h 11"/>
                <a:gd name="T64" fmla="*/ 10 w 11"/>
                <a:gd name="T65" fmla="*/ 10 h 11"/>
                <a:gd name="T66" fmla="*/ 10 w 11"/>
                <a:gd name="T67" fmla="*/ 10 h 11"/>
                <a:gd name="T68" fmla="*/ 8 w 11"/>
                <a:gd name="T69" fmla="*/ 10 h 11"/>
                <a:gd name="T70" fmla="*/ 7 w 11"/>
                <a:gd name="T71" fmla="*/ 10 h 11"/>
                <a:gd name="T72" fmla="*/ 6 w 11"/>
                <a:gd name="T73" fmla="*/ 10 h 11"/>
                <a:gd name="T74" fmla="*/ 5 w 11"/>
                <a:gd name="T75" fmla="*/ 9 h 11"/>
                <a:gd name="T76" fmla="*/ 4 w 11"/>
                <a:gd name="T77" fmla="*/ 9 h 11"/>
                <a:gd name="T78" fmla="*/ 3 w 11"/>
                <a:gd name="T79" fmla="*/ 8 h 11"/>
                <a:gd name="T80" fmla="*/ 3 w 11"/>
                <a:gd name="T81" fmla="*/ 8 h 11"/>
                <a:gd name="T82" fmla="*/ 2 w 11"/>
                <a:gd name="T83" fmla="*/ 8 h 11"/>
                <a:gd name="T84" fmla="*/ 2 w 11"/>
                <a:gd name="T85" fmla="*/ 7 h 11"/>
                <a:gd name="T86" fmla="*/ 1 w 11"/>
                <a:gd name="T87" fmla="*/ 6 h 11"/>
                <a:gd name="T88" fmla="*/ 1 w 11"/>
                <a:gd name="T89" fmla="*/ 5 h 11"/>
                <a:gd name="T90" fmla="*/ 1 w 11"/>
                <a:gd name="T91" fmla="*/ 5 h 11"/>
                <a:gd name="T92" fmla="*/ 1 w 11"/>
                <a:gd name="T93" fmla="*/ 4 h 11"/>
                <a:gd name="T94" fmla="*/ 1 w 11"/>
                <a:gd name="T95" fmla="*/ 4 h 11"/>
                <a:gd name="T96" fmla="*/ 1 w 11"/>
                <a:gd name="T97" fmla="*/ 3 h 11"/>
                <a:gd name="T98" fmla="*/ 1 w 11"/>
                <a:gd name="T99" fmla="*/ 3 h 11"/>
                <a:gd name="T100" fmla="*/ 1 w 11"/>
                <a:gd name="T101" fmla="*/ 2 h 11"/>
                <a:gd name="T102" fmla="*/ 0 w 11"/>
                <a:gd name="T103" fmla="*/ 2 h 11"/>
                <a:gd name="T104" fmla="*/ 1 w 11"/>
                <a:gd name="T10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2F57170-0D33-8AA3-D003-1223E9432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4162425"/>
              <a:ext cx="290513" cy="350837"/>
            </a:xfrm>
            <a:custGeom>
              <a:avLst/>
              <a:gdLst>
                <a:gd name="T0" fmla="*/ 51 w 76"/>
                <a:gd name="T1" fmla="*/ 92 h 92"/>
                <a:gd name="T2" fmla="*/ 46 w 76"/>
                <a:gd name="T3" fmla="*/ 87 h 92"/>
                <a:gd name="T4" fmla="*/ 47 w 76"/>
                <a:gd name="T5" fmla="*/ 78 h 92"/>
                <a:gd name="T6" fmla="*/ 43 w 76"/>
                <a:gd name="T7" fmla="*/ 76 h 92"/>
                <a:gd name="T8" fmla="*/ 36 w 76"/>
                <a:gd name="T9" fmla="*/ 73 h 92"/>
                <a:gd name="T10" fmla="*/ 33 w 76"/>
                <a:gd name="T11" fmla="*/ 69 h 92"/>
                <a:gd name="T12" fmla="*/ 29 w 76"/>
                <a:gd name="T13" fmla="*/ 68 h 92"/>
                <a:gd name="T14" fmla="*/ 23 w 76"/>
                <a:gd name="T15" fmla="*/ 69 h 92"/>
                <a:gd name="T16" fmla="*/ 19 w 76"/>
                <a:gd name="T17" fmla="*/ 74 h 92"/>
                <a:gd name="T18" fmla="*/ 16 w 76"/>
                <a:gd name="T19" fmla="*/ 75 h 92"/>
                <a:gd name="T20" fmla="*/ 7 w 76"/>
                <a:gd name="T21" fmla="*/ 75 h 92"/>
                <a:gd name="T22" fmla="*/ 1 w 76"/>
                <a:gd name="T23" fmla="*/ 76 h 92"/>
                <a:gd name="T24" fmla="*/ 4 w 76"/>
                <a:gd name="T25" fmla="*/ 71 h 92"/>
                <a:gd name="T26" fmla="*/ 13 w 76"/>
                <a:gd name="T27" fmla="*/ 72 h 92"/>
                <a:gd name="T28" fmla="*/ 16 w 76"/>
                <a:gd name="T29" fmla="*/ 72 h 92"/>
                <a:gd name="T30" fmla="*/ 14 w 76"/>
                <a:gd name="T31" fmla="*/ 66 h 92"/>
                <a:gd name="T32" fmla="*/ 7 w 76"/>
                <a:gd name="T33" fmla="*/ 62 h 92"/>
                <a:gd name="T34" fmla="*/ 15 w 76"/>
                <a:gd name="T35" fmla="*/ 64 h 92"/>
                <a:gd name="T36" fmla="*/ 14 w 76"/>
                <a:gd name="T37" fmla="*/ 59 h 92"/>
                <a:gd name="T38" fmla="*/ 14 w 76"/>
                <a:gd name="T39" fmla="*/ 57 h 92"/>
                <a:gd name="T40" fmla="*/ 17 w 76"/>
                <a:gd name="T41" fmla="*/ 51 h 92"/>
                <a:gd name="T42" fmla="*/ 23 w 76"/>
                <a:gd name="T43" fmla="*/ 43 h 92"/>
                <a:gd name="T44" fmla="*/ 28 w 76"/>
                <a:gd name="T45" fmla="*/ 22 h 92"/>
                <a:gd name="T46" fmla="*/ 35 w 76"/>
                <a:gd name="T47" fmla="*/ 21 h 92"/>
                <a:gd name="T48" fmla="*/ 40 w 76"/>
                <a:gd name="T49" fmla="*/ 17 h 92"/>
                <a:gd name="T50" fmla="*/ 49 w 76"/>
                <a:gd name="T51" fmla="*/ 9 h 92"/>
                <a:gd name="T52" fmla="*/ 68 w 76"/>
                <a:gd name="T53" fmla="*/ 6 h 92"/>
                <a:gd name="T54" fmla="*/ 74 w 76"/>
                <a:gd name="T55" fmla="*/ 12 h 92"/>
                <a:gd name="T56" fmla="*/ 75 w 76"/>
                <a:gd name="T57" fmla="*/ 14 h 92"/>
                <a:gd name="T58" fmla="*/ 74 w 76"/>
                <a:gd name="T59" fmla="*/ 24 h 92"/>
                <a:gd name="T60" fmla="*/ 69 w 76"/>
                <a:gd name="T61" fmla="*/ 32 h 92"/>
                <a:gd name="T62" fmla="*/ 72 w 76"/>
                <a:gd name="T63" fmla="*/ 40 h 92"/>
                <a:gd name="T64" fmla="*/ 68 w 76"/>
                <a:gd name="T65" fmla="*/ 48 h 92"/>
                <a:gd name="T66" fmla="*/ 67 w 76"/>
                <a:gd name="T67" fmla="*/ 52 h 92"/>
                <a:gd name="T68" fmla="*/ 60 w 76"/>
                <a:gd name="T69" fmla="*/ 57 h 92"/>
                <a:gd name="T70" fmla="*/ 51 w 76"/>
                <a:gd name="T71" fmla="*/ 59 h 92"/>
                <a:gd name="T72" fmla="*/ 56 w 76"/>
                <a:gd name="T73" fmla="*/ 73 h 92"/>
                <a:gd name="T74" fmla="*/ 53 w 76"/>
                <a:gd name="T75" fmla="*/ 80 h 92"/>
                <a:gd name="T76" fmla="*/ 50 w 76"/>
                <a:gd name="T77" fmla="*/ 83 h 92"/>
                <a:gd name="T78" fmla="*/ 52 w 76"/>
                <a:gd name="T79" fmla="*/ 91 h 92"/>
                <a:gd name="T80" fmla="*/ 7 w 76"/>
                <a:gd name="T81" fmla="*/ 70 h 92"/>
                <a:gd name="T82" fmla="*/ 12 w 76"/>
                <a:gd name="T83" fmla="*/ 69 h 92"/>
                <a:gd name="T84" fmla="*/ 14 w 76"/>
                <a:gd name="T85" fmla="*/ 68 h 92"/>
                <a:gd name="T86" fmla="*/ 10 w 76"/>
                <a:gd name="T87" fmla="*/ 65 h 92"/>
                <a:gd name="T88" fmla="*/ 2 w 76"/>
                <a:gd name="T89" fmla="*/ 67 h 92"/>
                <a:gd name="T90" fmla="*/ 32 w 76"/>
                <a:gd name="T91" fmla="*/ 14 h 92"/>
                <a:gd name="T92" fmla="*/ 30 w 76"/>
                <a:gd name="T93" fmla="*/ 18 h 92"/>
                <a:gd name="T94" fmla="*/ 28 w 76"/>
                <a:gd name="T95" fmla="*/ 19 h 92"/>
                <a:gd name="T96" fmla="*/ 26 w 76"/>
                <a:gd name="T97" fmla="*/ 18 h 92"/>
                <a:gd name="T98" fmla="*/ 32 w 76"/>
                <a:gd name="T99" fmla="*/ 10 h 92"/>
                <a:gd name="T100" fmla="*/ 32 w 76"/>
                <a:gd name="T101" fmla="*/ 11 h 92"/>
                <a:gd name="T102" fmla="*/ 32 w 76"/>
                <a:gd name="T103" fmla="*/ 14 h 92"/>
                <a:gd name="T104" fmla="*/ 48 w 76"/>
                <a:gd name="T105" fmla="*/ 6 h 92"/>
                <a:gd name="T106" fmla="*/ 44 w 76"/>
                <a:gd name="T107" fmla="*/ 5 h 92"/>
                <a:gd name="T108" fmla="*/ 40 w 76"/>
                <a:gd name="T109" fmla="*/ 8 h 92"/>
                <a:gd name="T110" fmla="*/ 59 w 76"/>
                <a:gd name="T111" fmla="*/ 4 h 92"/>
                <a:gd name="T112" fmla="*/ 55 w 76"/>
                <a:gd name="T113" fmla="*/ 4 h 92"/>
                <a:gd name="T114" fmla="*/ 62 w 76"/>
                <a:gd name="T115" fmla="*/ 2 h 92"/>
                <a:gd name="T116" fmla="*/ 62 w 76"/>
                <a:gd name="T117" fmla="*/ 2 h 92"/>
                <a:gd name="T118" fmla="*/ 65 w 76"/>
                <a:gd name="T119" fmla="*/ 1 h 92"/>
                <a:gd name="T120" fmla="*/ 67 w 76"/>
                <a:gd name="T1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92">
                  <a:moveTo>
                    <a:pt x="52" y="91"/>
                  </a:moveTo>
                  <a:cubicBezTo>
                    <a:pt x="52" y="91"/>
                    <a:pt x="51" y="91"/>
                    <a:pt x="51" y="92"/>
                  </a:cubicBezTo>
                  <a:cubicBezTo>
                    <a:pt x="50" y="91"/>
                    <a:pt x="49" y="92"/>
                    <a:pt x="47" y="91"/>
                  </a:cubicBezTo>
                  <a:cubicBezTo>
                    <a:pt x="45" y="91"/>
                    <a:pt x="45" y="89"/>
                    <a:pt x="46" y="87"/>
                  </a:cubicBezTo>
                  <a:cubicBezTo>
                    <a:pt x="47" y="86"/>
                    <a:pt x="47" y="84"/>
                    <a:pt x="48" y="82"/>
                  </a:cubicBezTo>
                  <a:cubicBezTo>
                    <a:pt x="49" y="80"/>
                    <a:pt x="49" y="79"/>
                    <a:pt x="47" y="78"/>
                  </a:cubicBezTo>
                  <a:cubicBezTo>
                    <a:pt x="46" y="78"/>
                    <a:pt x="45" y="78"/>
                    <a:pt x="45" y="77"/>
                  </a:cubicBezTo>
                  <a:cubicBezTo>
                    <a:pt x="44" y="77"/>
                    <a:pt x="44" y="76"/>
                    <a:pt x="43" y="76"/>
                  </a:cubicBezTo>
                  <a:cubicBezTo>
                    <a:pt x="41" y="75"/>
                    <a:pt x="41" y="76"/>
                    <a:pt x="39" y="76"/>
                  </a:cubicBezTo>
                  <a:cubicBezTo>
                    <a:pt x="37" y="76"/>
                    <a:pt x="37" y="75"/>
                    <a:pt x="36" y="73"/>
                  </a:cubicBezTo>
                  <a:cubicBezTo>
                    <a:pt x="35" y="73"/>
                    <a:pt x="34" y="73"/>
                    <a:pt x="34" y="72"/>
                  </a:cubicBezTo>
                  <a:cubicBezTo>
                    <a:pt x="33" y="71"/>
                    <a:pt x="34" y="70"/>
                    <a:pt x="33" y="69"/>
                  </a:cubicBezTo>
                  <a:cubicBezTo>
                    <a:pt x="32" y="70"/>
                    <a:pt x="32" y="72"/>
                    <a:pt x="30" y="71"/>
                  </a:cubicBezTo>
                  <a:cubicBezTo>
                    <a:pt x="28" y="71"/>
                    <a:pt x="30" y="69"/>
                    <a:pt x="29" y="68"/>
                  </a:cubicBezTo>
                  <a:cubicBezTo>
                    <a:pt x="27" y="69"/>
                    <a:pt x="27" y="70"/>
                    <a:pt x="25" y="71"/>
                  </a:cubicBezTo>
                  <a:cubicBezTo>
                    <a:pt x="23" y="71"/>
                    <a:pt x="24" y="69"/>
                    <a:pt x="23" y="69"/>
                  </a:cubicBezTo>
                  <a:cubicBezTo>
                    <a:pt x="21" y="69"/>
                    <a:pt x="21" y="71"/>
                    <a:pt x="21" y="71"/>
                  </a:cubicBezTo>
                  <a:cubicBezTo>
                    <a:pt x="21" y="72"/>
                    <a:pt x="20" y="73"/>
                    <a:pt x="19" y="74"/>
                  </a:cubicBezTo>
                  <a:cubicBezTo>
                    <a:pt x="18" y="74"/>
                    <a:pt x="19" y="73"/>
                    <a:pt x="18" y="73"/>
                  </a:cubicBezTo>
                  <a:cubicBezTo>
                    <a:pt x="17" y="73"/>
                    <a:pt x="16" y="75"/>
                    <a:pt x="16" y="75"/>
                  </a:cubicBezTo>
                  <a:cubicBezTo>
                    <a:pt x="14" y="77"/>
                    <a:pt x="11" y="78"/>
                    <a:pt x="9" y="77"/>
                  </a:cubicBezTo>
                  <a:cubicBezTo>
                    <a:pt x="8" y="76"/>
                    <a:pt x="8" y="75"/>
                    <a:pt x="7" y="75"/>
                  </a:cubicBezTo>
                  <a:cubicBezTo>
                    <a:pt x="5" y="75"/>
                    <a:pt x="5" y="75"/>
                    <a:pt x="4" y="76"/>
                  </a:cubicBezTo>
                  <a:cubicBezTo>
                    <a:pt x="3" y="76"/>
                    <a:pt x="2" y="77"/>
                    <a:pt x="1" y="76"/>
                  </a:cubicBezTo>
                  <a:cubicBezTo>
                    <a:pt x="0" y="75"/>
                    <a:pt x="0" y="73"/>
                    <a:pt x="0" y="72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5" y="71"/>
                    <a:pt x="6" y="72"/>
                    <a:pt x="7" y="72"/>
                  </a:cubicBezTo>
                  <a:cubicBezTo>
                    <a:pt x="10" y="73"/>
                    <a:pt x="10" y="73"/>
                    <a:pt x="13" y="72"/>
                  </a:cubicBezTo>
                  <a:cubicBezTo>
                    <a:pt x="14" y="71"/>
                    <a:pt x="13" y="71"/>
                    <a:pt x="14" y="71"/>
                  </a:cubicBezTo>
                  <a:cubicBezTo>
                    <a:pt x="15" y="72"/>
                    <a:pt x="15" y="73"/>
                    <a:pt x="16" y="72"/>
                  </a:cubicBezTo>
                  <a:cubicBezTo>
                    <a:pt x="17" y="72"/>
                    <a:pt x="19" y="69"/>
                    <a:pt x="19" y="69"/>
                  </a:cubicBezTo>
                  <a:cubicBezTo>
                    <a:pt x="19" y="68"/>
                    <a:pt x="15" y="67"/>
                    <a:pt x="14" y="66"/>
                  </a:cubicBezTo>
                  <a:cubicBezTo>
                    <a:pt x="13" y="65"/>
                    <a:pt x="11" y="62"/>
                    <a:pt x="9" y="62"/>
                  </a:cubicBezTo>
                  <a:cubicBezTo>
                    <a:pt x="8" y="62"/>
                    <a:pt x="7" y="63"/>
                    <a:pt x="7" y="62"/>
                  </a:cubicBezTo>
                  <a:cubicBezTo>
                    <a:pt x="7" y="61"/>
                    <a:pt x="8" y="61"/>
                    <a:pt x="9" y="61"/>
                  </a:cubicBezTo>
                  <a:cubicBezTo>
                    <a:pt x="11" y="60"/>
                    <a:pt x="14" y="62"/>
                    <a:pt x="15" y="64"/>
                  </a:cubicBezTo>
                  <a:cubicBezTo>
                    <a:pt x="17" y="63"/>
                    <a:pt x="15" y="62"/>
                    <a:pt x="15" y="61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9"/>
                    <a:pt x="11" y="59"/>
                    <a:pt x="11" y="58"/>
                  </a:cubicBezTo>
                  <a:cubicBezTo>
                    <a:pt x="10" y="57"/>
                    <a:pt x="13" y="57"/>
                    <a:pt x="14" y="57"/>
                  </a:cubicBezTo>
                  <a:cubicBezTo>
                    <a:pt x="15" y="56"/>
                    <a:pt x="13" y="54"/>
                    <a:pt x="14" y="53"/>
                  </a:cubicBezTo>
                  <a:cubicBezTo>
                    <a:pt x="15" y="52"/>
                    <a:pt x="16" y="52"/>
                    <a:pt x="17" y="51"/>
                  </a:cubicBezTo>
                  <a:cubicBezTo>
                    <a:pt x="17" y="50"/>
                    <a:pt x="18" y="49"/>
                    <a:pt x="19" y="49"/>
                  </a:cubicBezTo>
                  <a:cubicBezTo>
                    <a:pt x="20" y="47"/>
                    <a:pt x="22" y="45"/>
                    <a:pt x="23" y="43"/>
                  </a:cubicBezTo>
                  <a:cubicBezTo>
                    <a:pt x="25" y="38"/>
                    <a:pt x="25" y="32"/>
                    <a:pt x="26" y="28"/>
                  </a:cubicBezTo>
                  <a:cubicBezTo>
                    <a:pt x="26" y="26"/>
                    <a:pt x="26" y="23"/>
                    <a:pt x="28" y="22"/>
                  </a:cubicBezTo>
                  <a:cubicBezTo>
                    <a:pt x="29" y="21"/>
                    <a:pt x="29" y="23"/>
                    <a:pt x="30" y="23"/>
                  </a:cubicBezTo>
                  <a:cubicBezTo>
                    <a:pt x="31" y="23"/>
                    <a:pt x="34" y="22"/>
                    <a:pt x="35" y="21"/>
                  </a:cubicBezTo>
                  <a:cubicBezTo>
                    <a:pt x="36" y="21"/>
                    <a:pt x="36" y="20"/>
                    <a:pt x="37" y="19"/>
                  </a:cubicBezTo>
                  <a:cubicBezTo>
                    <a:pt x="38" y="18"/>
                    <a:pt x="39" y="18"/>
                    <a:pt x="40" y="17"/>
                  </a:cubicBezTo>
                  <a:cubicBezTo>
                    <a:pt x="41" y="16"/>
                    <a:pt x="41" y="14"/>
                    <a:pt x="42" y="13"/>
                  </a:cubicBezTo>
                  <a:cubicBezTo>
                    <a:pt x="44" y="11"/>
                    <a:pt x="47" y="10"/>
                    <a:pt x="49" y="9"/>
                  </a:cubicBezTo>
                  <a:cubicBezTo>
                    <a:pt x="53" y="7"/>
                    <a:pt x="58" y="7"/>
                    <a:pt x="62" y="6"/>
                  </a:cubicBezTo>
                  <a:cubicBezTo>
                    <a:pt x="64" y="6"/>
                    <a:pt x="67" y="5"/>
                    <a:pt x="68" y="6"/>
                  </a:cubicBezTo>
                  <a:cubicBezTo>
                    <a:pt x="70" y="7"/>
                    <a:pt x="69" y="9"/>
                    <a:pt x="71" y="10"/>
                  </a:cubicBezTo>
                  <a:cubicBezTo>
                    <a:pt x="73" y="10"/>
                    <a:pt x="74" y="11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3"/>
                    <a:pt x="75" y="14"/>
                  </a:cubicBezTo>
                  <a:cubicBezTo>
                    <a:pt x="76" y="15"/>
                    <a:pt x="75" y="16"/>
                    <a:pt x="75" y="18"/>
                  </a:cubicBezTo>
                  <a:cubicBezTo>
                    <a:pt x="75" y="20"/>
                    <a:pt x="75" y="22"/>
                    <a:pt x="74" y="24"/>
                  </a:cubicBezTo>
                  <a:cubicBezTo>
                    <a:pt x="73" y="26"/>
                    <a:pt x="72" y="28"/>
                    <a:pt x="72" y="30"/>
                  </a:cubicBezTo>
                  <a:cubicBezTo>
                    <a:pt x="72" y="32"/>
                    <a:pt x="71" y="32"/>
                    <a:pt x="69" y="32"/>
                  </a:cubicBezTo>
                  <a:cubicBezTo>
                    <a:pt x="66" y="32"/>
                    <a:pt x="66" y="33"/>
                    <a:pt x="66" y="35"/>
                  </a:cubicBezTo>
                  <a:cubicBezTo>
                    <a:pt x="65" y="41"/>
                    <a:pt x="71" y="36"/>
                    <a:pt x="72" y="40"/>
                  </a:cubicBezTo>
                  <a:cubicBezTo>
                    <a:pt x="72" y="40"/>
                    <a:pt x="72" y="43"/>
                    <a:pt x="72" y="44"/>
                  </a:cubicBezTo>
                  <a:cubicBezTo>
                    <a:pt x="72" y="46"/>
                    <a:pt x="70" y="47"/>
                    <a:pt x="68" y="48"/>
                  </a:cubicBezTo>
                  <a:cubicBezTo>
                    <a:pt x="68" y="49"/>
                    <a:pt x="66" y="49"/>
                    <a:pt x="66" y="50"/>
                  </a:cubicBezTo>
                  <a:cubicBezTo>
                    <a:pt x="66" y="51"/>
                    <a:pt x="66" y="51"/>
                    <a:pt x="67" y="52"/>
                  </a:cubicBezTo>
                  <a:cubicBezTo>
                    <a:pt x="68" y="54"/>
                    <a:pt x="67" y="55"/>
                    <a:pt x="65" y="55"/>
                  </a:cubicBezTo>
                  <a:cubicBezTo>
                    <a:pt x="64" y="56"/>
                    <a:pt x="61" y="57"/>
                    <a:pt x="60" y="57"/>
                  </a:cubicBezTo>
                  <a:cubicBezTo>
                    <a:pt x="58" y="57"/>
                    <a:pt x="56" y="56"/>
                    <a:pt x="54" y="57"/>
                  </a:cubicBezTo>
                  <a:cubicBezTo>
                    <a:pt x="53" y="57"/>
                    <a:pt x="51" y="57"/>
                    <a:pt x="51" y="59"/>
                  </a:cubicBezTo>
                  <a:cubicBezTo>
                    <a:pt x="51" y="62"/>
                    <a:pt x="54" y="64"/>
                    <a:pt x="55" y="67"/>
                  </a:cubicBezTo>
                  <a:cubicBezTo>
                    <a:pt x="55" y="69"/>
                    <a:pt x="57" y="71"/>
                    <a:pt x="56" y="73"/>
                  </a:cubicBezTo>
                  <a:cubicBezTo>
                    <a:pt x="55" y="74"/>
                    <a:pt x="53" y="75"/>
                    <a:pt x="53" y="77"/>
                  </a:cubicBezTo>
                  <a:cubicBezTo>
                    <a:pt x="53" y="79"/>
                    <a:pt x="56" y="78"/>
                    <a:pt x="53" y="80"/>
                  </a:cubicBezTo>
                  <a:cubicBezTo>
                    <a:pt x="53" y="81"/>
                    <a:pt x="52" y="81"/>
                    <a:pt x="52" y="82"/>
                  </a:cubicBezTo>
                  <a:cubicBezTo>
                    <a:pt x="51" y="82"/>
                    <a:pt x="50" y="82"/>
                    <a:pt x="50" y="83"/>
                  </a:cubicBezTo>
                  <a:cubicBezTo>
                    <a:pt x="49" y="84"/>
                    <a:pt x="52" y="84"/>
                    <a:pt x="53" y="85"/>
                  </a:cubicBezTo>
                  <a:cubicBezTo>
                    <a:pt x="55" y="87"/>
                    <a:pt x="52" y="89"/>
                    <a:pt x="52" y="91"/>
                  </a:cubicBezTo>
                  <a:close/>
                  <a:moveTo>
                    <a:pt x="2" y="67"/>
                  </a:moveTo>
                  <a:cubicBezTo>
                    <a:pt x="2" y="69"/>
                    <a:pt x="5" y="69"/>
                    <a:pt x="7" y="70"/>
                  </a:cubicBezTo>
                  <a:cubicBezTo>
                    <a:pt x="8" y="70"/>
                    <a:pt x="8" y="71"/>
                    <a:pt x="9" y="71"/>
                  </a:cubicBezTo>
                  <a:cubicBezTo>
                    <a:pt x="11" y="72"/>
                    <a:pt x="11" y="70"/>
                    <a:pt x="12" y="69"/>
                  </a:cubicBezTo>
                  <a:cubicBezTo>
                    <a:pt x="13" y="69"/>
                    <a:pt x="14" y="69"/>
                    <a:pt x="14" y="70"/>
                  </a:cubicBezTo>
                  <a:cubicBezTo>
                    <a:pt x="14" y="69"/>
                    <a:pt x="14" y="68"/>
                    <a:pt x="14" y="68"/>
                  </a:cubicBezTo>
                  <a:cubicBezTo>
                    <a:pt x="13" y="67"/>
                    <a:pt x="12" y="68"/>
                    <a:pt x="11" y="67"/>
                  </a:cubicBezTo>
                  <a:cubicBezTo>
                    <a:pt x="10" y="66"/>
                    <a:pt x="11" y="65"/>
                    <a:pt x="10" y="65"/>
                  </a:cubicBezTo>
                  <a:cubicBezTo>
                    <a:pt x="9" y="64"/>
                    <a:pt x="6" y="66"/>
                    <a:pt x="4" y="65"/>
                  </a:cubicBezTo>
                  <a:cubicBezTo>
                    <a:pt x="3" y="65"/>
                    <a:pt x="2" y="65"/>
                    <a:pt x="2" y="67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0" y="12"/>
                    <a:pt x="31" y="9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3"/>
                    <a:pt x="33" y="13"/>
                  </a:cubicBezTo>
                  <a:lnTo>
                    <a:pt x="32" y="14"/>
                  </a:lnTo>
                  <a:close/>
                  <a:moveTo>
                    <a:pt x="40" y="8"/>
                  </a:moveTo>
                  <a:cubicBezTo>
                    <a:pt x="43" y="7"/>
                    <a:pt x="45" y="6"/>
                    <a:pt x="48" y="6"/>
                  </a:cubicBezTo>
                  <a:cubicBezTo>
                    <a:pt x="49" y="6"/>
                    <a:pt x="52" y="6"/>
                    <a:pt x="50" y="5"/>
                  </a:cubicBezTo>
                  <a:cubicBezTo>
                    <a:pt x="48" y="4"/>
                    <a:pt x="45" y="5"/>
                    <a:pt x="44" y="5"/>
                  </a:cubicBezTo>
                  <a:cubicBezTo>
                    <a:pt x="42" y="6"/>
                    <a:pt x="36" y="6"/>
                    <a:pt x="36" y="9"/>
                  </a:cubicBezTo>
                  <a:cubicBezTo>
                    <a:pt x="37" y="9"/>
                    <a:pt x="39" y="8"/>
                    <a:pt x="40" y="8"/>
                  </a:cubicBezTo>
                  <a:close/>
                  <a:moveTo>
                    <a:pt x="55" y="4"/>
                  </a:moveTo>
                  <a:cubicBezTo>
                    <a:pt x="52" y="6"/>
                    <a:pt x="58" y="5"/>
                    <a:pt x="59" y="4"/>
                  </a:cubicBezTo>
                  <a:cubicBezTo>
                    <a:pt x="59" y="3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lose/>
                  <a:moveTo>
                    <a:pt x="62" y="2"/>
                  </a:moveTo>
                  <a:cubicBezTo>
                    <a:pt x="60" y="2"/>
                    <a:pt x="61" y="3"/>
                    <a:pt x="63" y="3"/>
                  </a:cubicBezTo>
                  <a:cubicBezTo>
                    <a:pt x="63" y="2"/>
                    <a:pt x="62" y="2"/>
                    <a:pt x="62" y="2"/>
                  </a:cubicBezTo>
                  <a:moveTo>
                    <a:pt x="67" y="0"/>
                  </a:moveTo>
                  <a:cubicBezTo>
                    <a:pt x="66" y="0"/>
                    <a:pt x="65" y="0"/>
                    <a:pt x="65" y="1"/>
                  </a:cubicBezTo>
                  <a:cubicBezTo>
                    <a:pt x="65" y="1"/>
                    <a:pt x="67" y="2"/>
                    <a:pt x="68" y="1"/>
                  </a:cubicBezTo>
                  <a:cubicBezTo>
                    <a:pt x="67" y="1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34F0B08-6C25-2D95-82C1-6555377F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81525"/>
              <a:ext cx="57150" cy="84137"/>
            </a:xfrm>
            <a:custGeom>
              <a:avLst/>
              <a:gdLst>
                <a:gd name="T0" fmla="*/ 0 w 15"/>
                <a:gd name="T1" fmla="*/ 9 h 22"/>
                <a:gd name="T2" fmla="*/ 1 w 15"/>
                <a:gd name="T3" fmla="*/ 6 h 22"/>
                <a:gd name="T4" fmla="*/ 5 w 15"/>
                <a:gd name="T5" fmla="*/ 0 h 22"/>
                <a:gd name="T6" fmla="*/ 7 w 15"/>
                <a:gd name="T7" fmla="*/ 0 h 22"/>
                <a:gd name="T8" fmla="*/ 7 w 15"/>
                <a:gd name="T9" fmla="*/ 0 h 22"/>
                <a:gd name="T10" fmla="*/ 9 w 15"/>
                <a:gd name="T11" fmla="*/ 6 h 22"/>
                <a:gd name="T12" fmla="*/ 13 w 15"/>
                <a:gd name="T13" fmla="*/ 11 h 22"/>
                <a:gd name="T14" fmla="*/ 14 w 15"/>
                <a:gd name="T15" fmla="*/ 14 h 22"/>
                <a:gd name="T16" fmla="*/ 12 w 15"/>
                <a:gd name="T17" fmla="*/ 21 h 22"/>
                <a:gd name="T18" fmla="*/ 6 w 15"/>
                <a:gd name="T19" fmla="*/ 21 h 22"/>
                <a:gd name="T20" fmla="*/ 1 w 15"/>
                <a:gd name="T21" fmla="*/ 19 h 22"/>
                <a:gd name="T22" fmla="*/ 3 w 15"/>
                <a:gd name="T23" fmla="*/ 16 h 22"/>
                <a:gd name="T24" fmla="*/ 1 w 15"/>
                <a:gd name="T25" fmla="*/ 12 h 22"/>
                <a:gd name="T26" fmla="*/ 0 w 15"/>
                <a:gd name="T27" fmla="*/ 9 h 22"/>
                <a:gd name="T28" fmla="*/ 0 w 15"/>
                <a:gd name="T2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0" y="9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4"/>
                    <a:pt x="9" y="6"/>
                  </a:cubicBezTo>
                  <a:cubicBezTo>
                    <a:pt x="10" y="7"/>
                    <a:pt x="12" y="9"/>
                    <a:pt x="13" y="11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17"/>
                    <a:pt x="12" y="18"/>
                    <a:pt x="12" y="21"/>
                  </a:cubicBezTo>
                  <a:cubicBezTo>
                    <a:pt x="10" y="21"/>
                    <a:pt x="8" y="22"/>
                    <a:pt x="6" y="21"/>
                  </a:cubicBezTo>
                  <a:cubicBezTo>
                    <a:pt x="4" y="21"/>
                    <a:pt x="3" y="20"/>
                    <a:pt x="1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3" y="14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1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4A6C653-0692-8CA7-863F-47472F39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5" y="3797300"/>
              <a:ext cx="430213" cy="331787"/>
            </a:xfrm>
            <a:custGeom>
              <a:avLst/>
              <a:gdLst>
                <a:gd name="T0" fmla="*/ 59 w 113"/>
                <a:gd name="T1" fmla="*/ 85 h 87"/>
                <a:gd name="T2" fmla="*/ 63 w 113"/>
                <a:gd name="T3" fmla="*/ 87 h 87"/>
                <a:gd name="T4" fmla="*/ 71 w 113"/>
                <a:gd name="T5" fmla="*/ 84 h 87"/>
                <a:gd name="T6" fmla="*/ 74 w 113"/>
                <a:gd name="T7" fmla="*/ 79 h 87"/>
                <a:gd name="T8" fmla="*/ 81 w 113"/>
                <a:gd name="T9" fmla="*/ 75 h 87"/>
                <a:gd name="T10" fmla="*/ 87 w 113"/>
                <a:gd name="T11" fmla="*/ 74 h 87"/>
                <a:gd name="T12" fmla="*/ 89 w 113"/>
                <a:gd name="T13" fmla="*/ 73 h 87"/>
                <a:gd name="T14" fmla="*/ 92 w 113"/>
                <a:gd name="T15" fmla="*/ 62 h 87"/>
                <a:gd name="T16" fmla="*/ 97 w 113"/>
                <a:gd name="T17" fmla="*/ 52 h 87"/>
                <a:gd name="T18" fmla="*/ 108 w 113"/>
                <a:gd name="T19" fmla="*/ 46 h 87"/>
                <a:gd name="T20" fmla="*/ 112 w 113"/>
                <a:gd name="T21" fmla="*/ 41 h 87"/>
                <a:gd name="T22" fmla="*/ 106 w 113"/>
                <a:gd name="T23" fmla="*/ 37 h 87"/>
                <a:gd name="T24" fmla="*/ 106 w 113"/>
                <a:gd name="T25" fmla="*/ 26 h 87"/>
                <a:gd name="T26" fmla="*/ 93 w 113"/>
                <a:gd name="T27" fmla="*/ 13 h 87"/>
                <a:gd name="T28" fmla="*/ 79 w 113"/>
                <a:gd name="T29" fmla="*/ 6 h 87"/>
                <a:gd name="T30" fmla="*/ 74 w 113"/>
                <a:gd name="T31" fmla="*/ 1 h 87"/>
                <a:gd name="T32" fmla="*/ 68 w 113"/>
                <a:gd name="T33" fmla="*/ 6 h 87"/>
                <a:gd name="T34" fmla="*/ 61 w 113"/>
                <a:gd name="T35" fmla="*/ 6 h 87"/>
                <a:gd name="T36" fmla="*/ 52 w 113"/>
                <a:gd name="T37" fmla="*/ 4 h 87"/>
                <a:gd name="T38" fmla="*/ 47 w 113"/>
                <a:gd name="T39" fmla="*/ 4 h 87"/>
                <a:gd name="T40" fmla="*/ 38 w 113"/>
                <a:gd name="T41" fmla="*/ 2 h 87"/>
                <a:gd name="T42" fmla="*/ 29 w 113"/>
                <a:gd name="T43" fmla="*/ 1 h 87"/>
                <a:gd name="T44" fmla="*/ 19 w 113"/>
                <a:gd name="T45" fmla="*/ 2 h 87"/>
                <a:gd name="T46" fmla="*/ 7 w 113"/>
                <a:gd name="T47" fmla="*/ 7 h 87"/>
                <a:gd name="T48" fmla="*/ 1 w 113"/>
                <a:gd name="T49" fmla="*/ 12 h 87"/>
                <a:gd name="T50" fmla="*/ 1 w 113"/>
                <a:gd name="T51" fmla="*/ 32 h 87"/>
                <a:gd name="T52" fmla="*/ 2 w 113"/>
                <a:gd name="T53" fmla="*/ 27 h 87"/>
                <a:gd name="T54" fmla="*/ 3 w 113"/>
                <a:gd name="T55" fmla="*/ 38 h 87"/>
                <a:gd name="T56" fmla="*/ 8 w 113"/>
                <a:gd name="T57" fmla="*/ 42 h 87"/>
                <a:gd name="T58" fmla="*/ 11 w 113"/>
                <a:gd name="T59" fmla="*/ 43 h 87"/>
                <a:gd name="T60" fmla="*/ 15 w 113"/>
                <a:gd name="T61" fmla="*/ 45 h 87"/>
                <a:gd name="T62" fmla="*/ 22 w 113"/>
                <a:gd name="T63" fmla="*/ 49 h 87"/>
                <a:gd name="T64" fmla="*/ 27 w 113"/>
                <a:gd name="T65" fmla="*/ 48 h 87"/>
                <a:gd name="T66" fmla="*/ 32 w 113"/>
                <a:gd name="T67" fmla="*/ 51 h 87"/>
                <a:gd name="T68" fmla="*/ 33 w 113"/>
                <a:gd name="T69" fmla="*/ 62 h 87"/>
                <a:gd name="T70" fmla="*/ 34 w 113"/>
                <a:gd name="T71" fmla="*/ 71 h 87"/>
                <a:gd name="T72" fmla="*/ 38 w 113"/>
                <a:gd name="T73" fmla="*/ 71 h 87"/>
                <a:gd name="T74" fmla="*/ 43 w 113"/>
                <a:gd name="T75" fmla="*/ 75 h 87"/>
                <a:gd name="T76" fmla="*/ 52 w 113"/>
                <a:gd name="T77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87">
                  <a:moveTo>
                    <a:pt x="52" y="86"/>
                  </a:moveTo>
                  <a:cubicBezTo>
                    <a:pt x="54" y="86"/>
                    <a:pt x="56" y="86"/>
                    <a:pt x="59" y="85"/>
                  </a:cubicBezTo>
                  <a:cubicBezTo>
                    <a:pt x="60" y="85"/>
                    <a:pt x="61" y="85"/>
                    <a:pt x="62" y="85"/>
                  </a:cubicBezTo>
                  <a:cubicBezTo>
                    <a:pt x="62" y="86"/>
                    <a:pt x="63" y="86"/>
                    <a:pt x="63" y="87"/>
                  </a:cubicBezTo>
                  <a:cubicBezTo>
                    <a:pt x="65" y="87"/>
                    <a:pt x="67" y="86"/>
                    <a:pt x="68" y="85"/>
                  </a:cubicBezTo>
                  <a:cubicBezTo>
                    <a:pt x="69" y="85"/>
                    <a:pt x="70" y="84"/>
                    <a:pt x="71" y="84"/>
                  </a:cubicBezTo>
                  <a:cubicBezTo>
                    <a:pt x="72" y="84"/>
                    <a:pt x="73" y="85"/>
                    <a:pt x="74" y="84"/>
                  </a:cubicBezTo>
                  <a:cubicBezTo>
                    <a:pt x="75" y="83"/>
                    <a:pt x="73" y="81"/>
                    <a:pt x="74" y="79"/>
                  </a:cubicBezTo>
                  <a:cubicBezTo>
                    <a:pt x="75" y="79"/>
                    <a:pt x="76" y="79"/>
                    <a:pt x="77" y="79"/>
                  </a:cubicBezTo>
                  <a:cubicBezTo>
                    <a:pt x="79" y="78"/>
                    <a:pt x="82" y="79"/>
                    <a:pt x="81" y="75"/>
                  </a:cubicBezTo>
                  <a:cubicBezTo>
                    <a:pt x="82" y="75"/>
                    <a:pt x="83" y="76"/>
                    <a:pt x="84" y="76"/>
                  </a:cubicBezTo>
                  <a:cubicBezTo>
                    <a:pt x="86" y="75"/>
                    <a:pt x="86" y="75"/>
                    <a:pt x="87" y="74"/>
                  </a:cubicBezTo>
                  <a:cubicBezTo>
                    <a:pt x="88" y="75"/>
                    <a:pt x="88" y="80"/>
                    <a:pt x="91" y="78"/>
                  </a:cubicBezTo>
                  <a:cubicBezTo>
                    <a:pt x="94" y="76"/>
                    <a:pt x="90" y="74"/>
                    <a:pt x="89" y="73"/>
                  </a:cubicBezTo>
                  <a:cubicBezTo>
                    <a:pt x="88" y="71"/>
                    <a:pt x="91" y="68"/>
                    <a:pt x="92" y="66"/>
                  </a:cubicBezTo>
                  <a:cubicBezTo>
                    <a:pt x="92" y="64"/>
                    <a:pt x="92" y="63"/>
                    <a:pt x="92" y="62"/>
                  </a:cubicBezTo>
                  <a:cubicBezTo>
                    <a:pt x="92" y="60"/>
                    <a:pt x="92" y="58"/>
                    <a:pt x="92" y="57"/>
                  </a:cubicBezTo>
                  <a:cubicBezTo>
                    <a:pt x="93" y="53"/>
                    <a:pt x="95" y="53"/>
                    <a:pt x="97" y="52"/>
                  </a:cubicBezTo>
                  <a:cubicBezTo>
                    <a:pt x="101" y="51"/>
                    <a:pt x="100" y="49"/>
                    <a:pt x="102" y="46"/>
                  </a:cubicBezTo>
                  <a:cubicBezTo>
                    <a:pt x="104" y="44"/>
                    <a:pt x="105" y="46"/>
                    <a:pt x="108" y="46"/>
                  </a:cubicBezTo>
                  <a:cubicBezTo>
                    <a:pt x="111" y="46"/>
                    <a:pt x="109" y="43"/>
                    <a:pt x="111" y="42"/>
                  </a:cubicBezTo>
                  <a:cubicBezTo>
                    <a:pt x="111" y="42"/>
                    <a:pt x="112" y="42"/>
                    <a:pt x="112" y="41"/>
                  </a:cubicBezTo>
                  <a:cubicBezTo>
                    <a:pt x="113" y="40"/>
                    <a:pt x="111" y="40"/>
                    <a:pt x="111" y="39"/>
                  </a:cubicBezTo>
                  <a:cubicBezTo>
                    <a:pt x="109" y="39"/>
                    <a:pt x="106" y="40"/>
                    <a:pt x="106" y="37"/>
                  </a:cubicBezTo>
                  <a:cubicBezTo>
                    <a:pt x="106" y="35"/>
                    <a:pt x="108" y="33"/>
                    <a:pt x="108" y="31"/>
                  </a:cubicBezTo>
                  <a:cubicBezTo>
                    <a:pt x="110" y="27"/>
                    <a:pt x="109" y="27"/>
                    <a:pt x="106" y="26"/>
                  </a:cubicBezTo>
                  <a:cubicBezTo>
                    <a:pt x="103" y="24"/>
                    <a:pt x="102" y="22"/>
                    <a:pt x="100" y="20"/>
                  </a:cubicBezTo>
                  <a:cubicBezTo>
                    <a:pt x="98" y="17"/>
                    <a:pt x="95" y="16"/>
                    <a:pt x="93" y="13"/>
                  </a:cubicBezTo>
                  <a:cubicBezTo>
                    <a:pt x="91" y="11"/>
                    <a:pt x="90" y="9"/>
                    <a:pt x="87" y="9"/>
                  </a:cubicBezTo>
                  <a:cubicBezTo>
                    <a:pt x="84" y="9"/>
                    <a:pt x="81" y="9"/>
                    <a:pt x="79" y="6"/>
                  </a:cubicBezTo>
                  <a:cubicBezTo>
                    <a:pt x="78" y="5"/>
                    <a:pt x="77" y="4"/>
                    <a:pt x="76" y="2"/>
                  </a:cubicBezTo>
                  <a:cubicBezTo>
                    <a:pt x="76" y="1"/>
                    <a:pt x="76" y="0"/>
                    <a:pt x="74" y="1"/>
                  </a:cubicBezTo>
                  <a:cubicBezTo>
                    <a:pt x="73" y="1"/>
                    <a:pt x="72" y="3"/>
                    <a:pt x="71" y="3"/>
                  </a:cubicBezTo>
                  <a:cubicBezTo>
                    <a:pt x="70" y="4"/>
                    <a:pt x="69" y="5"/>
                    <a:pt x="68" y="6"/>
                  </a:cubicBezTo>
                  <a:cubicBezTo>
                    <a:pt x="66" y="6"/>
                    <a:pt x="65" y="6"/>
                    <a:pt x="64" y="6"/>
                  </a:cubicBezTo>
                  <a:cubicBezTo>
                    <a:pt x="63" y="6"/>
                    <a:pt x="62" y="7"/>
                    <a:pt x="61" y="6"/>
                  </a:cubicBezTo>
                  <a:cubicBezTo>
                    <a:pt x="59" y="6"/>
                    <a:pt x="59" y="4"/>
                    <a:pt x="57" y="4"/>
                  </a:cubicBezTo>
                  <a:cubicBezTo>
                    <a:pt x="55" y="4"/>
                    <a:pt x="54" y="5"/>
                    <a:pt x="52" y="4"/>
                  </a:cubicBezTo>
                  <a:cubicBezTo>
                    <a:pt x="52" y="3"/>
                    <a:pt x="51" y="4"/>
                    <a:pt x="50" y="4"/>
                  </a:cubicBezTo>
                  <a:cubicBezTo>
                    <a:pt x="49" y="4"/>
                    <a:pt x="49" y="4"/>
                    <a:pt x="47" y="4"/>
                  </a:cubicBezTo>
                  <a:cubicBezTo>
                    <a:pt x="45" y="2"/>
                    <a:pt x="44" y="3"/>
                    <a:pt x="42" y="4"/>
                  </a:cubicBezTo>
                  <a:cubicBezTo>
                    <a:pt x="40" y="5"/>
                    <a:pt x="40" y="4"/>
                    <a:pt x="38" y="2"/>
                  </a:cubicBezTo>
                  <a:cubicBezTo>
                    <a:pt x="36" y="0"/>
                    <a:pt x="35" y="4"/>
                    <a:pt x="32" y="3"/>
                  </a:cubicBezTo>
                  <a:cubicBezTo>
                    <a:pt x="31" y="3"/>
                    <a:pt x="30" y="1"/>
                    <a:pt x="29" y="1"/>
                  </a:cubicBezTo>
                  <a:cubicBezTo>
                    <a:pt x="27" y="1"/>
                    <a:pt x="25" y="1"/>
                    <a:pt x="24" y="1"/>
                  </a:cubicBezTo>
                  <a:cubicBezTo>
                    <a:pt x="22" y="1"/>
                    <a:pt x="21" y="1"/>
                    <a:pt x="19" y="2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2"/>
                    <a:pt x="3" y="13"/>
                    <a:pt x="1" y="12"/>
                  </a:cubicBezTo>
                  <a:cubicBezTo>
                    <a:pt x="1" y="16"/>
                    <a:pt x="1" y="19"/>
                    <a:pt x="1" y="23"/>
                  </a:cubicBezTo>
                  <a:cubicBezTo>
                    <a:pt x="1" y="26"/>
                    <a:pt x="1" y="29"/>
                    <a:pt x="1" y="32"/>
                  </a:cubicBezTo>
                  <a:cubicBezTo>
                    <a:pt x="1" y="34"/>
                    <a:pt x="2" y="35"/>
                    <a:pt x="2" y="32"/>
                  </a:cubicBezTo>
                  <a:cubicBezTo>
                    <a:pt x="2" y="31"/>
                    <a:pt x="0" y="28"/>
                    <a:pt x="2" y="27"/>
                  </a:cubicBezTo>
                  <a:cubicBezTo>
                    <a:pt x="3" y="29"/>
                    <a:pt x="4" y="31"/>
                    <a:pt x="4" y="33"/>
                  </a:cubicBezTo>
                  <a:cubicBezTo>
                    <a:pt x="4" y="35"/>
                    <a:pt x="3" y="37"/>
                    <a:pt x="3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7" y="40"/>
                    <a:pt x="7" y="41"/>
                    <a:pt x="8" y="42"/>
                  </a:cubicBezTo>
                  <a:cubicBezTo>
                    <a:pt x="9" y="43"/>
                    <a:pt x="9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4"/>
                  </a:cubicBezTo>
                  <a:cubicBezTo>
                    <a:pt x="13" y="44"/>
                    <a:pt x="14" y="44"/>
                    <a:pt x="15" y="45"/>
                  </a:cubicBezTo>
                  <a:cubicBezTo>
                    <a:pt x="16" y="46"/>
                    <a:pt x="18" y="47"/>
                    <a:pt x="19" y="47"/>
                  </a:cubicBezTo>
                  <a:cubicBezTo>
                    <a:pt x="20" y="49"/>
                    <a:pt x="19" y="49"/>
                    <a:pt x="22" y="49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4" y="47"/>
                    <a:pt x="25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9"/>
                    <a:pt x="31" y="50"/>
                    <a:pt x="32" y="51"/>
                  </a:cubicBezTo>
                  <a:cubicBezTo>
                    <a:pt x="33" y="52"/>
                    <a:pt x="34" y="52"/>
                    <a:pt x="35" y="54"/>
                  </a:cubicBezTo>
                  <a:cubicBezTo>
                    <a:pt x="37" y="57"/>
                    <a:pt x="34" y="59"/>
                    <a:pt x="33" y="62"/>
                  </a:cubicBezTo>
                  <a:cubicBezTo>
                    <a:pt x="32" y="64"/>
                    <a:pt x="32" y="65"/>
                    <a:pt x="32" y="67"/>
                  </a:cubicBezTo>
                  <a:cubicBezTo>
                    <a:pt x="32" y="69"/>
                    <a:pt x="34" y="70"/>
                    <a:pt x="34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5" y="72"/>
                    <a:pt x="36" y="71"/>
                    <a:pt x="38" y="71"/>
                  </a:cubicBezTo>
                  <a:cubicBezTo>
                    <a:pt x="39" y="72"/>
                    <a:pt x="39" y="73"/>
                    <a:pt x="40" y="74"/>
                  </a:cubicBezTo>
                  <a:cubicBezTo>
                    <a:pt x="41" y="74"/>
                    <a:pt x="42" y="74"/>
                    <a:pt x="43" y="75"/>
                  </a:cubicBezTo>
                  <a:cubicBezTo>
                    <a:pt x="47" y="77"/>
                    <a:pt x="48" y="81"/>
                    <a:pt x="48" y="85"/>
                  </a:cubicBezTo>
                  <a:cubicBezTo>
                    <a:pt x="49" y="86"/>
                    <a:pt x="50" y="86"/>
                    <a:pt x="52" y="8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CE1FBA70-15A1-5F67-7EAC-E22638FC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571875"/>
              <a:ext cx="536575" cy="328612"/>
            </a:xfrm>
            <a:custGeom>
              <a:avLst/>
              <a:gdLst>
                <a:gd name="T0" fmla="*/ 121 w 141"/>
                <a:gd name="T1" fmla="*/ 80 h 86"/>
                <a:gd name="T2" fmla="*/ 130 w 141"/>
                <a:gd name="T3" fmla="*/ 79 h 86"/>
                <a:gd name="T4" fmla="*/ 136 w 141"/>
                <a:gd name="T5" fmla="*/ 71 h 86"/>
                <a:gd name="T6" fmla="*/ 140 w 141"/>
                <a:gd name="T7" fmla="*/ 60 h 86"/>
                <a:gd name="T8" fmla="*/ 138 w 141"/>
                <a:gd name="T9" fmla="*/ 53 h 86"/>
                <a:gd name="T10" fmla="*/ 136 w 141"/>
                <a:gd name="T11" fmla="*/ 47 h 86"/>
                <a:gd name="T12" fmla="*/ 130 w 141"/>
                <a:gd name="T13" fmla="*/ 44 h 86"/>
                <a:gd name="T14" fmla="*/ 132 w 141"/>
                <a:gd name="T15" fmla="*/ 35 h 86"/>
                <a:gd name="T16" fmla="*/ 134 w 141"/>
                <a:gd name="T17" fmla="*/ 29 h 86"/>
                <a:gd name="T18" fmla="*/ 129 w 141"/>
                <a:gd name="T19" fmla="*/ 22 h 86"/>
                <a:gd name="T20" fmla="*/ 121 w 141"/>
                <a:gd name="T21" fmla="*/ 19 h 86"/>
                <a:gd name="T22" fmla="*/ 113 w 141"/>
                <a:gd name="T23" fmla="*/ 18 h 86"/>
                <a:gd name="T24" fmla="*/ 105 w 141"/>
                <a:gd name="T25" fmla="*/ 17 h 86"/>
                <a:gd name="T26" fmla="*/ 99 w 141"/>
                <a:gd name="T27" fmla="*/ 10 h 86"/>
                <a:gd name="T28" fmla="*/ 94 w 141"/>
                <a:gd name="T29" fmla="*/ 7 h 86"/>
                <a:gd name="T30" fmla="*/ 89 w 141"/>
                <a:gd name="T31" fmla="*/ 4 h 86"/>
                <a:gd name="T32" fmla="*/ 85 w 141"/>
                <a:gd name="T33" fmla="*/ 1 h 86"/>
                <a:gd name="T34" fmla="*/ 84 w 141"/>
                <a:gd name="T35" fmla="*/ 3 h 86"/>
                <a:gd name="T36" fmla="*/ 77 w 141"/>
                <a:gd name="T37" fmla="*/ 2 h 86"/>
                <a:gd name="T38" fmla="*/ 70 w 141"/>
                <a:gd name="T39" fmla="*/ 5 h 86"/>
                <a:gd name="T40" fmla="*/ 66 w 141"/>
                <a:gd name="T41" fmla="*/ 13 h 86"/>
                <a:gd name="T42" fmla="*/ 64 w 141"/>
                <a:gd name="T43" fmla="*/ 35 h 86"/>
                <a:gd name="T44" fmla="*/ 51 w 141"/>
                <a:gd name="T45" fmla="*/ 39 h 86"/>
                <a:gd name="T46" fmla="*/ 44 w 141"/>
                <a:gd name="T47" fmla="*/ 30 h 86"/>
                <a:gd name="T48" fmla="*/ 34 w 141"/>
                <a:gd name="T49" fmla="*/ 18 h 86"/>
                <a:gd name="T50" fmla="*/ 32 w 141"/>
                <a:gd name="T51" fmla="*/ 12 h 86"/>
                <a:gd name="T52" fmla="*/ 21 w 141"/>
                <a:gd name="T53" fmla="*/ 17 h 86"/>
                <a:gd name="T54" fmla="*/ 11 w 141"/>
                <a:gd name="T55" fmla="*/ 25 h 86"/>
                <a:gd name="T56" fmla="*/ 8 w 141"/>
                <a:gd name="T57" fmla="*/ 40 h 86"/>
                <a:gd name="T58" fmla="*/ 2 w 141"/>
                <a:gd name="T59" fmla="*/ 49 h 86"/>
                <a:gd name="T60" fmla="*/ 2 w 141"/>
                <a:gd name="T61" fmla="*/ 58 h 86"/>
                <a:gd name="T62" fmla="*/ 0 w 141"/>
                <a:gd name="T63" fmla="*/ 66 h 86"/>
                <a:gd name="T64" fmla="*/ 7 w 141"/>
                <a:gd name="T65" fmla="*/ 67 h 86"/>
                <a:gd name="T66" fmla="*/ 24 w 141"/>
                <a:gd name="T67" fmla="*/ 60 h 86"/>
                <a:gd name="T68" fmla="*/ 33 w 141"/>
                <a:gd name="T69" fmla="*/ 62 h 86"/>
                <a:gd name="T70" fmla="*/ 43 w 141"/>
                <a:gd name="T71" fmla="*/ 63 h 86"/>
                <a:gd name="T72" fmla="*/ 51 w 141"/>
                <a:gd name="T73" fmla="*/ 63 h 86"/>
                <a:gd name="T74" fmla="*/ 58 w 141"/>
                <a:gd name="T75" fmla="*/ 63 h 86"/>
                <a:gd name="T76" fmla="*/ 65 w 141"/>
                <a:gd name="T77" fmla="*/ 65 h 86"/>
                <a:gd name="T78" fmla="*/ 75 w 141"/>
                <a:gd name="T79" fmla="*/ 60 h 86"/>
                <a:gd name="T80" fmla="*/ 80 w 141"/>
                <a:gd name="T81" fmla="*/ 65 h 86"/>
                <a:gd name="T82" fmla="*/ 95 w 141"/>
                <a:gd name="T83" fmla="*/ 73 h 86"/>
                <a:gd name="T84" fmla="*/ 102 w 141"/>
                <a:gd name="T85" fmla="*/ 81 h 86"/>
                <a:gd name="T86" fmla="*/ 110 w 141"/>
                <a:gd name="T8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86">
                  <a:moveTo>
                    <a:pt x="117" y="81"/>
                  </a:moveTo>
                  <a:cubicBezTo>
                    <a:pt x="118" y="80"/>
                    <a:pt x="119" y="80"/>
                    <a:pt x="121" y="80"/>
                  </a:cubicBezTo>
                  <a:cubicBezTo>
                    <a:pt x="122" y="81"/>
                    <a:pt x="124" y="82"/>
                    <a:pt x="124" y="80"/>
                  </a:cubicBezTo>
                  <a:cubicBezTo>
                    <a:pt x="127" y="80"/>
                    <a:pt x="129" y="84"/>
                    <a:pt x="130" y="79"/>
                  </a:cubicBezTo>
                  <a:cubicBezTo>
                    <a:pt x="131" y="77"/>
                    <a:pt x="131" y="76"/>
                    <a:pt x="133" y="75"/>
                  </a:cubicBezTo>
                  <a:cubicBezTo>
                    <a:pt x="134" y="74"/>
                    <a:pt x="135" y="72"/>
                    <a:pt x="136" y="71"/>
                  </a:cubicBezTo>
                  <a:cubicBezTo>
                    <a:pt x="139" y="69"/>
                    <a:pt x="141" y="70"/>
                    <a:pt x="141" y="65"/>
                  </a:cubicBezTo>
                  <a:cubicBezTo>
                    <a:pt x="141" y="64"/>
                    <a:pt x="141" y="62"/>
                    <a:pt x="140" y="60"/>
                  </a:cubicBezTo>
                  <a:cubicBezTo>
                    <a:pt x="140" y="58"/>
                    <a:pt x="140" y="56"/>
                    <a:pt x="139" y="54"/>
                  </a:cubicBezTo>
                  <a:cubicBezTo>
                    <a:pt x="138" y="54"/>
                    <a:pt x="138" y="54"/>
                    <a:pt x="138" y="53"/>
                  </a:cubicBezTo>
                  <a:cubicBezTo>
                    <a:pt x="137" y="52"/>
                    <a:pt x="138" y="51"/>
                    <a:pt x="137" y="49"/>
                  </a:cubicBezTo>
                  <a:cubicBezTo>
                    <a:pt x="135" y="48"/>
                    <a:pt x="136" y="49"/>
                    <a:pt x="136" y="47"/>
                  </a:cubicBezTo>
                  <a:cubicBezTo>
                    <a:pt x="135" y="46"/>
                    <a:pt x="135" y="44"/>
                    <a:pt x="134" y="44"/>
                  </a:cubicBezTo>
                  <a:cubicBezTo>
                    <a:pt x="133" y="43"/>
                    <a:pt x="131" y="45"/>
                    <a:pt x="130" y="44"/>
                  </a:cubicBezTo>
                  <a:cubicBezTo>
                    <a:pt x="131" y="42"/>
                    <a:pt x="132" y="41"/>
                    <a:pt x="132" y="40"/>
                  </a:cubicBezTo>
                  <a:cubicBezTo>
                    <a:pt x="133" y="38"/>
                    <a:pt x="132" y="37"/>
                    <a:pt x="132" y="35"/>
                  </a:cubicBezTo>
                  <a:cubicBezTo>
                    <a:pt x="132" y="34"/>
                    <a:pt x="133" y="34"/>
                    <a:pt x="134" y="33"/>
                  </a:cubicBezTo>
                  <a:cubicBezTo>
                    <a:pt x="135" y="32"/>
                    <a:pt x="135" y="30"/>
                    <a:pt x="134" y="29"/>
                  </a:cubicBezTo>
                  <a:cubicBezTo>
                    <a:pt x="134" y="27"/>
                    <a:pt x="132" y="26"/>
                    <a:pt x="131" y="25"/>
                  </a:cubicBezTo>
                  <a:cubicBezTo>
                    <a:pt x="129" y="24"/>
                    <a:pt x="129" y="24"/>
                    <a:pt x="129" y="22"/>
                  </a:cubicBezTo>
                  <a:cubicBezTo>
                    <a:pt x="128" y="21"/>
                    <a:pt x="128" y="20"/>
                    <a:pt x="126" y="20"/>
                  </a:cubicBezTo>
                  <a:cubicBezTo>
                    <a:pt x="124" y="19"/>
                    <a:pt x="123" y="20"/>
                    <a:pt x="121" y="19"/>
                  </a:cubicBezTo>
                  <a:cubicBezTo>
                    <a:pt x="120" y="19"/>
                    <a:pt x="119" y="18"/>
                    <a:pt x="118" y="17"/>
                  </a:cubicBezTo>
                  <a:cubicBezTo>
                    <a:pt x="116" y="16"/>
                    <a:pt x="115" y="17"/>
                    <a:pt x="113" y="18"/>
                  </a:cubicBezTo>
                  <a:cubicBezTo>
                    <a:pt x="113" y="19"/>
                    <a:pt x="110" y="20"/>
                    <a:pt x="109" y="20"/>
                  </a:cubicBezTo>
                  <a:cubicBezTo>
                    <a:pt x="108" y="20"/>
                    <a:pt x="106" y="18"/>
                    <a:pt x="105" y="17"/>
                  </a:cubicBezTo>
                  <a:cubicBezTo>
                    <a:pt x="103" y="16"/>
                    <a:pt x="103" y="15"/>
                    <a:pt x="102" y="13"/>
                  </a:cubicBezTo>
                  <a:cubicBezTo>
                    <a:pt x="101" y="12"/>
                    <a:pt x="100" y="12"/>
                    <a:pt x="99" y="10"/>
                  </a:cubicBezTo>
                  <a:cubicBezTo>
                    <a:pt x="98" y="8"/>
                    <a:pt x="99" y="8"/>
                    <a:pt x="96" y="8"/>
                  </a:cubicBezTo>
                  <a:cubicBezTo>
                    <a:pt x="95" y="8"/>
                    <a:pt x="95" y="8"/>
                    <a:pt x="94" y="7"/>
                  </a:cubicBezTo>
                  <a:cubicBezTo>
                    <a:pt x="93" y="7"/>
                    <a:pt x="93" y="6"/>
                    <a:pt x="93" y="5"/>
                  </a:cubicBezTo>
                  <a:cubicBezTo>
                    <a:pt x="92" y="7"/>
                    <a:pt x="89" y="4"/>
                    <a:pt x="89" y="4"/>
                  </a:cubicBezTo>
                  <a:cubicBezTo>
                    <a:pt x="88" y="3"/>
                    <a:pt x="88" y="2"/>
                    <a:pt x="87" y="1"/>
                  </a:cubicBezTo>
                  <a:cubicBezTo>
                    <a:pt x="86" y="1"/>
                    <a:pt x="86" y="1"/>
                    <a:pt x="85" y="1"/>
                  </a:cubicBezTo>
                  <a:cubicBezTo>
                    <a:pt x="85" y="1"/>
                    <a:pt x="85" y="0"/>
                    <a:pt x="85" y="0"/>
                  </a:cubicBezTo>
                  <a:cubicBezTo>
                    <a:pt x="84" y="1"/>
                    <a:pt x="85" y="2"/>
                    <a:pt x="84" y="3"/>
                  </a:cubicBezTo>
                  <a:cubicBezTo>
                    <a:pt x="82" y="4"/>
                    <a:pt x="82" y="1"/>
                    <a:pt x="81" y="0"/>
                  </a:cubicBezTo>
                  <a:cubicBezTo>
                    <a:pt x="80" y="0"/>
                    <a:pt x="79" y="2"/>
                    <a:pt x="77" y="2"/>
                  </a:cubicBezTo>
                  <a:cubicBezTo>
                    <a:pt x="76" y="3"/>
                    <a:pt x="75" y="3"/>
                    <a:pt x="73" y="4"/>
                  </a:cubicBezTo>
                  <a:cubicBezTo>
                    <a:pt x="73" y="4"/>
                    <a:pt x="71" y="4"/>
                    <a:pt x="70" y="5"/>
                  </a:cubicBezTo>
                  <a:cubicBezTo>
                    <a:pt x="68" y="6"/>
                    <a:pt x="68" y="7"/>
                    <a:pt x="65" y="7"/>
                  </a:cubicBezTo>
                  <a:cubicBezTo>
                    <a:pt x="64" y="9"/>
                    <a:pt x="65" y="12"/>
                    <a:pt x="66" y="13"/>
                  </a:cubicBezTo>
                  <a:cubicBezTo>
                    <a:pt x="66" y="15"/>
                    <a:pt x="66" y="18"/>
                    <a:pt x="66" y="21"/>
                  </a:cubicBezTo>
                  <a:cubicBezTo>
                    <a:pt x="67" y="26"/>
                    <a:pt x="68" y="31"/>
                    <a:pt x="64" y="35"/>
                  </a:cubicBezTo>
                  <a:cubicBezTo>
                    <a:pt x="62" y="37"/>
                    <a:pt x="59" y="38"/>
                    <a:pt x="57" y="38"/>
                  </a:cubicBezTo>
                  <a:cubicBezTo>
                    <a:pt x="55" y="39"/>
                    <a:pt x="53" y="41"/>
                    <a:pt x="51" y="39"/>
                  </a:cubicBezTo>
                  <a:cubicBezTo>
                    <a:pt x="49" y="38"/>
                    <a:pt x="48" y="37"/>
                    <a:pt x="46" y="36"/>
                  </a:cubicBezTo>
                  <a:cubicBezTo>
                    <a:pt x="44" y="35"/>
                    <a:pt x="45" y="32"/>
                    <a:pt x="44" y="30"/>
                  </a:cubicBezTo>
                  <a:cubicBezTo>
                    <a:pt x="43" y="27"/>
                    <a:pt x="42" y="26"/>
                    <a:pt x="40" y="24"/>
                  </a:cubicBezTo>
                  <a:cubicBezTo>
                    <a:pt x="38" y="22"/>
                    <a:pt x="36" y="20"/>
                    <a:pt x="34" y="18"/>
                  </a:cubicBezTo>
                  <a:cubicBezTo>
                    <a:pt x="33" y="17"/>
                    <a:pt x="32" y="17"/>
                    <a:pt x="32" y="16"/>
                  </a:cubicBezTo>
                  <a:cubicBezTo>
                    <a:pt x="31" y="15"/>
                    <a:pt x="32" y="13"/>
                    <a:pt x="32" y="12"/>
                  </a:cubicBezTo>
                  <a:cubicBezTo>
                    <a:pt x="31" y="10"/>
                    <a:pt x="29" y="13"/>
                    <a:pt x="27" y="14"/>
                  </a:cubicBezTo>
                  <a:cubicBezTo>
                    <a:pt x="25" y="15"/>
                    <a:pt x="23" y="16"/>
                    <a:pt x="21" y="17"/>
                  </a:cubicBezTo>
                  <a:cubicBezTo>
                    <a:pt x="17" y="18"/>
                    <a:pt x="16" y="17"/>
                    <a:pt x="13" y="20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0" y="27"/>
                    <a:pt x="8" y="29"/>
                    <a:pt x="8" y="31"/>
                  </a:cubicBezTo>
                  <a:cubicBezTo>
                    <a:pt x="8" y="34"/>
                    <a:pt x="9" y="37"/>
                    <a:pt x="8" y="40"/>
                  </a:cubicBezTo>
                  <a:cubicBezTo>
                    <a:pt x="6" y="42"/>
                    <a:pt x="3" y="42"/>
                    <a:pt x="2" y="45"/>
                  </a:cubicBezTo>
                  <a:cubicBezTo>
                    <a:pt x="1" y="46"/>
                    <a:pt x="2" y="48"/>
                    <a:pt x="2" y="49"/>
                  </a:cubicBezTo>
                  <a:cubicBezTo>
                    <a:pt x="2" y="51"/>
                    <a:pt x="1" y="53"/>
                    <a:pt x="1" y="54"/>
                  </a:cubicBezTo>
                  <a:cubicBezTo>
                    <a:pt x="1" y="56"/>
                    <a:pt x="2" y="57"/>
                    <a:pt x="2" y="58"/>
                  </a:cubicBezTo>
                  <a:cubicBezTo>
                    <a:pt x="2" y="61"/>
                    <a:pt x="2" y="60"/>
                    <a:pt x="0" y="60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0" y="68"/>
                    <a:pt x="2" y="69"/>
                    <a:pt x="2" y="71"/>
                  </a:cubicBezTo>
                  <a:cubicBezTo>
                    <a:pt x="5" y="72"/>
                    <a:pt x="5" y="68"/>
                    <a:pt x="7" y="67"/>
                  </a:cubicBezTo>
                  <a:cubicBezTo>
                    <a:pt x="10" y="65"/>
                    <a:pt x="12" y="64"/>
                    <a:pt x="16" y="63"/>
                  </a:cubicBezTo>
                  <a:cubicBezTo>
                    <a:pt x="19" y="62"/>
                    <a:pt x="21" y="60"/>
                    <a:pt x="24" y="60"/>
                  </a:cubicBezTo>
                  <a:cubicBezTo>
                    <a:pt x="26" y="60"/>
                    <a:pt x="28" y="60"/>
                    <a:pt x="30" y="60"/>
                  </a:cubicBezTo>
                  <a:cubicBezTo>
                    <a:pt x="31" y="60"/>
                    <a:pt x="32" y="62"/>
                    <a:pt x="33" y="62"/>
                  </a:cubicBezTo>
                  <a:cubicBezTo>
                    <a:pt x="36" y="63"/>
                    <a:pt x="37" y="59"/>
                    <a:pt x="39" y="61"/>
                  </a:cubicBezTo>
                  <a:cubicBezTo>
                    <a:pt x="41" y="62"/>
                    <a:pt x="41" y="64"/>
                    <a:pt x="43" y="63"/>
                  </a:cubicBezTo>
                  <a:cubicBezTo>
                    <a:pt x="45" y="62"/>
                    <a:pt x="45" y="61"/>
                    <a:pt x="48" y="62"/>
                  </a:cubicBezTo>
                  <a:cubicBezTo>
                    <a:pt x="49" y="63"/>
                    <a:pt x="49" y="64"/>
                    <a:pt x="51" y="63"/>
                  </a:cubicBezTo>
                  <a:cubicBezTo>
                    <a:pt x="52" y="63"/>
                    <a:pt x="53" y="61"/>
                    <a:pt x="53" y="63"/>
                  </a:cubicBezTo>
                  <a:cubicBezTo>
                    <a:pt x="55" y="64"/>
                    <a:pt x="56" y="63"/>
                    <a:pt x="58" y="63"/>
                  </a:cubicBezTo>
                  <a:cubicBezTo>
                    <a:pt x="59" y="63"/>
                    <a:pt x="60" y="64"/>
                    <a:pt x="61" y="65"/>
                  </a:cubicBezTo>
                  <a:cubicBezTo>
                    <a:pt x="63" y="66"/>
                    <a:pt x="63" y="66"/>
                    <a:pt x="65" y="65"/>
                  </a:cubicBezTo>
                  <a:cubicBezTo>
                    <a:pt x="66" y="65"/>
                    <a:pt x="67" y="65"/>
                    <a:pt x="68" y="65"/>
                  </a:cubicBezTo>
                  <a:cubicBezTo>
                    <a:pt x="71" y="64"/>
                    <a:pt x="73" y="61"/>
                    <a:pt x="75" y="60"/>
                  </a:cubicBezTo>
                  <a:cubicBezTo>
                    <a:pt x="77" y="59"/>
                    <a:pt x="76" y="60"/>
                    <a:pt x="77" y="61"/>
                  </a:cubicBezTo>
                  <a:cubicBezTo>
                    <a:pt x="78" y="63"/>
                    <a:pt x="79" y="64"/>
                    <a:pt x="80" y="65"/>
                  </a:cubicBezTo>
                  <a:cubicBezTo>
                    <a:pt x="82" y="68"/>
                    <a:pt x="85" y="68"/>
                    <a:pt x="88" y="68"/>
                  </a:cubicBezTo>
                  <a:cubicBezTo>
                    <a:pt x="92" y="69"/>
                    <a:pt x="93" y="71"/>
                    <a:pt x="95" y="73"/>
                  </a:cubicBezTo>
                  <a:cubicBezTo>
                    <a:pt x="96" y="74"/>
                    <a:pt x="98" y="75"/>
                    <a:pt x="99" y="76"/>
                  </a:cubicBezTo>
                  <a:cubicBezTo>
                    <a:pt x="101" y="78"/>
                    <a:pt x="101" y="79"/>
                    <a:pt x="102" y="81"/>
                  </a:cubicBezTo>
                  <a:cubicBezTo>
                    <a:pt x="103" y="82"/>
                    <a:pt x="104" y="83"/>
                    <a:pt x="106" y="84"/>
                  </a:cubicBezTo>
                  <a:cubicBezTo>
                    <a:pt x="107" y="85"/>
                    <a:pt x="109" y="85"/>
                    <a:pt x="110" y="86"/>
                  </a:cubicBezTo>
                  <a:cubicBezTo>
                    <a:pt x="113" y="85"/>
                    <a:pt x="115" y="84"/>
                    <a:pt x="117" y="8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024BA7E-22E0-5D87-37E3-3CBBAA64A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4925" y="4929188"/>
              <a:ext cx="887413" cy="1047750"/>
            </a:xfrm>
            <a:custGeom>
              <a:avLst/>
              <a:gdLst>
                <a:gd name="T0" fmla="*/ 168 w 233"/>
                <a:gd name="T1" fmla="*/ 261 h 275"/>
                <a:gd name="T2" fmla="*/ 157 w 233"/>
                <a:gd name="T3" fmla="*/ 273 h 275"/>
                <a:gd name="T4" fmla="*/ 114 w 233"/>
                <a:gd name="T5" fmla="*/ 245 h 275"/>
                <a:gd name="T6" fmla="*/ 131 w 233"/>
                <a:gd name="T7" fmla="*/ 236 h 275"/>
                <a:gd name="T8" fmla="*/ 148 w 233"/>
                <a:gd name="T9" fmla="*/ 240 h 275"/>
                <a:gd name="T10" fmla="*/ 168 w 233"/>
                <a:gd name="T11" fmla="*/ 237 h 275"/>
                <a:gd name="T12" fmla="*/ 173 w 233"/>
                <a:gd name="T13" fmla="*/ 240 h 275"/>
                <a:gd name="T14" fmla="*/ 133 w 233"/>
                <a:gd name="T15" fmla="*/ 23 h 275"/>
                <a:gd name="T16" fmla="*/ 113 w 233"/>
                <a:gd name="T17" fmla="*/ 10 h 275"/>
                <a:gd name="T18" fmla="*/ 103 w 233"/>
                <a:gd name="T19" fmla="*/ 2 h 275"/>
                <a:gd name="T20" fmla="*/ 76 w 233"/>
                <a:gd name="T21" fmla="*/ 6 h 275"/>
                <a:gd name="T22" fmla="*/ 67 w 233"/>
                <a:gd name="T23" fmla="*/ 13 h 275"/>
                <a:gd name="T24" fmla="*/ 66 w 233"/>
                <a:gd name="T25" fmla="*/ 22 h 275"/>
                <a:gd name="T26" fmla="*/ 49 w 233"/>
                <a:gd name="T27" fmla="*/ 25 h 275"/>
                <a:gd name="T28" fmla="*/ 43 w 233"/>
                <a:gd name="T29" fmla="*/ 30 h 275"/>
                <a:gd name="T30" fmla="*/ 33 w 233"/>
                <a:gd name="T31" fmla="*/ 18 h 275"/>
                <a:gd name="T32" fmla="*/ 24 w 233"/>
                <a:gd name="T33" fmla="*/ 31 h 275"/>
                <a:gd name="T34" fmla="*/ 6 w 233"/>
                <a:gd name="T35" fmla="*/ 40 h 275"/>
                <a:gd name="T36" fmla="*/ 8 w 233"/>
                <a:gd name="T37" fmla="*/ 52 h 275"/>
                <a:gd name="T38" fmla="*/ 2 w 233"/>
                <a:gd name="T39" fmla="*/ 58 h 275"/>
                <a:gd name="T40" fmla="*/ 9 w 233"/>
                <a:gd name="T41" fmla="*/ 67 h 275"/>
                <a:gd name="T42" fmla="*/ 6 w 233"/>
                <a:gd name="T43" fmla="*/ 74 h 275"/>
                <a:gd name="T44" fmla="*/ 19 w 233"/>
                <a:gd name="T45" fmla="*/ 81 h 275"/>
                <a:gd name="T46" fmla="*/ 18 w 233"/>
                <a:gd name="T47" fmla="*/ 88 h 275"/>
                <a:gd name="T48" fmla="*/ 37 w 233"/>
                <a:gd name="T49" fmla="*/ 77 h 275"/>
                <a:gd name="T50" fmla="*/ 62 w 233"/>
                <a:gd name="T51" fmla="*/ 84 h 275"/>
                <a:gd name="T52" fmla="*/ 76 w 233"/>
                <a:gd name="T53" fmla="*/ 112 h 275"/>
                <a:gd name="T54" fmla="*/ 89 w 233"/>
                <a:gd name="T55" fmla="*/ 128 h 275"/>
                <a:gd name="T56" fmla="*/ 111 w 233"/>
                <a:gd name="T57" fmla="*/ 147 h 275"/>
                <a:gd name="T58" fmla="*/ 127 w 233"/>
                <a:gd name="T59" fmla="*/ 159 h 275"/>
                <a:gd name="T60" fmla="*/ 151 w 233"/>
                <a:gd name="T61" fmla="*/ 170 h 275"/>
                <a:gd name="T62" fmla="*/ 174 w 233"/>
                <a:gd name="T63" fmla="*/ 190 h 275"/>
                <a:gd name="T64" fmla="*/ 182 w 233"/>
                <a:gd name="T65" fmla="*/ 224 h 275"/>
                <a:gd name="T66" fmla="*/ 178 w 233"/>
                <a:gd name="T67" fmla="*/ 242 h 275"/>
                <a:gd name="T68" fmla="*/ 195 w 233"/>
                <a:gd name="T69" fmla="*/ 227 h 275"/>
                <a:gd name="T70" fmla="*/ 203 w 233"/>
                <a:gd name="T71" fmla="*/ 205 h 275"/>
                <a:gd name="T72" fmla="*/ 197 w 233"/>
                <a:gd name="T73" fmla="*/ 188 h 275"/>
                <a:gd name="T74" fmla="*/ 208 w 233"/>
                <a:gd name="T75" fmla="*/ 180 h 275"/>
                <a:gd name="T76" fmla="*/ 225 w 233"/>
                <a:gd name="T77" fmla="*/ 194 h 275"/>
                <a:gd name="T78" fmla="*/ 219 w 233"/>
                <a:gd name="T79" fmla="*/ 173 h 275"/>
                <a:gd name="T80" fmla="*/ 184 w 233"/>
                <a:gd name="T81" fmla="*/ 154 h 275"/>
                <a:gd name="T82" fmla="*/ 172 w 233"/>
                <a:gd name="T83" fmla="*/ 142 h 275"/>
                <a:gd name="T84" fmla="*/ 142 w 233"/>
                <a:gd name="T85" fmla="*/ 114 h 275"/>
                <a:gd name="T86" fmla="*/ 116 w 233"/>
                <a:gd name="T87" fmla="*/ 84 h 275"/>
                <a:gd name="T88" fmla="*/ 114 w 233"/>
                <a:gd name="T89" fmla="*/ 63 h 275"/>
                <a:gd name="T90" fmla="*/ 109 w 233"/>
                <a:gd name="T91" fmla="*/ 50 h 275"/>
                <a:gd name="T92" fmla="*/ 126 w 233"/>
                <a:gd name="T93" fmla="*/ 41 h 275"/>
                <a:gd name="T94" fmla="*/ 61 w 233"/>
                <a:gd name="T95" fmla="*/ 173 h 275"/>
                <a:gd name="T96" fmla="*/ 56 w 233"/>
                <a:gd name="T97" fmla="*/ 159 h 275"/>
                <a:gd name="T98" fmla="*/ 41 w 233"/>
                <a:gd name="T99" fmla="*/ 167 h 275"/>
                <a:gd name="T100" fmla="*/ 31 w 233"/>
                <a:gd name="T101" fmla="*/ 176 h 275"/>
                <a:gd name="T102" fmla="*/ 36 w 233"/>
                <a:gd name="T103" fmla="*/ 194 h 275"/>
                <a:gd name="T104" fmla="*/ 36 w 233"/>
                <a:gd name="T105" fmla="*/ 202 h 275"/>
                <a:gd name="T106" fmla="*/ 43 w 233"/>
                <a:gd name="T107" fmla="*/ 219 h 275"/>
                <a:gd name="T108" fmla="*/ 58 w 233"/>
                <a:gd name="T109" fmla="*/ 211 h 275"/>
                <a:gd name="T110" fmla="*/ 61 w 233"/>
                <a:gd name="T111" fmla="*/ 17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275">
                  <a:moveTo>
                    <a:pt x="173" y="240"/>
                  </a:moveTo>
                  <a:cubicBezTo>
                    <a:pt x="173" y="243"/>
                    <a:pt x="170" y="245"/>
                    <a:pt x="168" y="248"/>
                  </a:cubicBezTo>
                  <a:cubicBezTo>
                    <a:pt x="167" y="251"/>
                    <a:pt x="166" y="255"/>
                    <a:pt x="166" y="258"/>
                  </a:cubicBezTo>
                  <a:cubicBezTo>
                    <a:pt x="167" y="259"/>
                    <a:pt x="168" y="259"/>
                    <a:pt x="168" y="259"/>
                  </a:cubicBezTo>
                  <a:cubicBezTo>
                    <a:pt x="169" y="260"/>
                    <a:pt x="168" y="260"/>
                    <a:pt x="168" y="261"/>
                  </a:cubicBezTo>
                  <a:cubicBezTo>
                    <a:pt x="169" y="263"/>
                    <a:pt x="170" y="264"/>
                    <a:pt x="171" y="265"/>
                  </a:cubicBezTo>
                  <a:cubicBezTo>
                    <a:pt x="169" y="267"/>
                    <a:pt x="168" y="268"/>
                    <a:pt x="167" y="269"/>
                  </a:cubicBezTo>
                  <a:cubicBezTo>
                    <a:pt x="167" y="270"/>
                    <a:pt x="167" y="274"/>
                    <a:pt x="166" y="274"/>
                  </a:cubicBezTo>
                  <a:cubicBezTo>
                    <a:pt x="165" y="275"/>
                    <a:pt x="163" y="273"/>
                    <a:pt x="162" y="273"/>
                  </a:cubicBezTo>
                  <a:cubicBezTo>
                    <a:pt x="161" y="272"/>
                    <a:pt x="159" y="273"/>
                    <a:pt x="157" y="273"/>
                  </a:cubicBezTo>
                  <a:cubicBezTo>
                    <a:pt x="153" y="271"/>
                    <a:pt x="153" y="268"/>
                    <a:pt x="150" y="266"/>
                  </a:cubicBezTo>
                  <a:cubicBezTo>
                    <a:pt x="147" y="264"/>
                    <a:pt x="143" y="263"/>
                    <a:pt x="140" y="262"/>
                  </a:cubicBezTo>
                  <a:cubicBezTo>
                    <a:pt x="136" y="260"/>
                    <a:pt x="132" y="258"/>
                    <a:pt x="129" y="255"/>
                  </a:cubicBezTo>
                  <a:cubicBezTo>
                    <a:pt x="126" y="253"/>
                    <a:pt x="122" y="253"/>
                    <a:pt x="119" y="251"/>
                  </a:cubicBezTo>
                  <a:cubicBezTo>
                    <a:pt x="116" y="250"/>
                    <a:pt x="114" y="249"/>
                    <a:pt x="114" y="245"/>
                  </a:cubicBezTo>
                  <a:cubicBezTo>
                    <a:pt x="114" y="244"/>
                    <a:pt x="115" y="242"/>
                    <a:pt x="116" y="241"/>
                  </a:cubicBezTo>
                  <a:cubicBezTo>
                    <a:pt x="117" y="240"/>
                    <a:pt x="118" y="240"/>
                    <a:pt x="118" y="239"/>
                  </a:cubicBezTo>
                  <a:cubicBezTo>
                    <a:pt x="119" y="239"/>
                    <a:pt x="119" y="238"/>
                    <a:pt x="120" y="237"/>
                  </a:cubicBezTo>
                  <a:cubicBezTo>
                    <a:pt x="122" y="239"/>
                    <a:pt x="122" y="242"/>
                    <a:pt x="125" y="240"/>
                  </a:cubicBezTo>
                  <a:cubicBezTo>
                    <a:pt x="127" y="239"/>
                    <a:pt x="128" y="234"/>
                    <a:pt x="131" y="236"/>
                  </a:cubicBezTo>
                  <a:cubicBezTo>
                    <a:pt x="132" y="236"/>
                    <a:pt x="132" y="238"/>
                    <a:pt x="133" y="238"/>
                  </a:cubicBezTo>
                  <a:cubicBezTo>
                    <a:pt x="134" y="239"/>
                    <a:pt x="135" y="239"/>
                    <a:pt x="136" y="240"/>
                  </a:cubicBezTo>
                  <a:cubicBezTo>
                    <a:pt x="137" y="241"/>
                    <a:pt x="137" y="242"/>
                    <a:pt x="139" y="242"/>
                  </a:cubicBezTo>
                  <a:cubicBezTo>
                    <a:pt x="141" y="242"/>
                    <a:pt x="142" y="242"/>
                    <a:pt x="144" y="241"/>
                  </a:cubicBezTo>
                  <a:cubicBezTo>
                    <a:pt x="145" y="241"/>
                    <a:pt x="146" y="240"/>
                    <a:pt x="148" y="240"/>
                  </a:cubicBezTo>
                  <a:cubicBezTo>
                    <a:pt x="149" y="241"/>
                    <a:pt x="151" y="242"/>
                    <a:pt x="152" y="241"/>
                  </a:cubicBezTo>
                  <a:cubicBezTo>
                    <a:pt x="154" y="241"/>
                    <a:pt x="155" y="240"/>
                    <a:pt x="156" y="239"/>
                  </a:cubicBezTo>
                  <a:cubicBezTo>
                    <a:pt x="158" y="239"/>
                    <a:pt x="159" y="238"/>
                    <a:pt x="161" y="238"/>
                  </a:cubicBezTo>
                  <a:cubicBezTo>
                    <a:pt x="163" y="237"/>
                    <a:pt x="164" y="238"/>
                    <a:pt x="166" y="238"/>
                  </a:cubicBezTo>
                  <a:cubicBezTo>
                    <a:pt x="168" y="238"/>
                    <a:pt x="168" y="237"/>
                    <a:pt x="168" y="237"/>
                  </a:cubicBezTo>
                  <a:cubicBezTo>
                    <a:pt x="169" y="236"/>
                    <a:pt x="169" y="236"/>
                    <a:pt x="169" y="235"/>
                  </a:cubicBezTo>
                  <a:cubicBezTo>
                    <a:pt x="170" y="235"/>
                    <a:pt x="170" y="236"/>
                    <a:pt x="170" y="236"/>
                  </a:cubicBezTo>
                  <a:cubicBezTo>
                    <a:pt x="171" y="236"/>
                    <a:pt x="171" y="236"/>
                    <a:pt x="172" y="236"/>
                  </a:cubicBezTo>
                  <a:cubicBezTo>
                    <a:pt x="173" y="236"/>
                    <a:pt x="173" y="235"/>
                    <a:pt x="174" y="235"/>
                  </a:cubicBezTo>
                  <a:cubicBezTo>
                    <a:pt x="175" y="237"/>
                    <a:pt x="174" y="240"/>
                    <a:pt x="173" y="240"/>
                  </a:cubicBezTo>
                  <a:cubicBezTo>
                    <a:pt x="173" y="242"/>
                    <a:pt x="174" y="240"/>
                    <a:pt x="173" y="240"/>
                  </a:cubicBezTo>
                  <a:close/>
                  <a:moveTo>
                    <a:pt x="137" y="32"/>
                  </a:moveTo>
                  <a:cubicBezTo>
                    <a:pt x="137" y="31"/>
                    <a:pt x="135" y="31"/>
                    <a:pt x="135" y="30"/>
                  </a:cubicBezTo>
                  <a:cubicBezTo>
                    <a:pt x="135" y="28"/>
                    <a:pt x="137" y="28"/>
                    <a:pt x="138" y="27"/>
                  </a:cubicBezTo>
                  <a:cubicBezTo>
                    <a:pt x="139" y="24"/>
                    <a:pt x="134" y="25"/>
                    <a:pt x="133" y="23"/>
                  </a:cubicBezTo>
                  <a:cubicBezTo>
                    <a:pt x="131" y="20"/>
                    <a:pt x="144" y="17"/>
                    <a:pt x="136" y="15"/>
                  </a:cubicBezTo>
                  <a:cubicBezTo>
                    <a:pt x="133" y="15"/>
                    <a:pt x="130" y="14"/>
                    <a:pt x="127" y="14"/>
                  </a:cubicBezTo>
                  <a:cubicBezTo>
                    <a:pt x="125" y="14"/>
                    <a:pt x="124" y="13"/>
                    <a:pt x="123" y="13"/>
                  </a:cubicBezTo>
                  <a:cubicBezTo>
                    <a:pt x="121" y="12"/>
                    <a:pt x="119" y="12"/>
                    <a:pt x="117" y="12"/>
                  </a:cubicBezTo>
                  <a:cubicBezTo>
                    <a:pt x="116" y="12"/>
                    <a:pt x="115" y="11"/>
                    <a:pt x="113" y="10"/>
                  </a:cubicBezTo>
                  <a:cubicBezTo>
                    <a:pt x="113" y="9"/>
                    <a:pt x="112" y="9"/>
                    <a:pt x="111" y="9"/>
                  </a:cubicBezTo>
                  <a:cubicBezTo>
                    <a:pt x="111" y="8"/>
                    <a:pt x="111" y="7"/>
                    <a:pt x="110" y="6"/>
                  </a:cubicBezTo>
                  <a:cubicBezTo>
                    <a:pt x="110" y="5"/>
                    <a:pt x="108" y="5"/>
                    <a:pt x="108" y="4"/>
                  </a:cubicBezTo>
                  <a:cubicBezTo>
                    <a:pt x="107" y="2"/>
                    <a:pt x="109" y="1"/>
                    <a:pt x="109" y="0"/>
                  </a:cubicBezTo>
                  <a:cubicBezTo>
                    <a:pt x="107" y="0"/>
                    <a:pt x="105" y="2"/>
                    <a:pt x="103" y="2"/>
                  </a:cubicBezTo>
                  <a:cubicBezTo>
                    <a:pt x="100" y="3"/>
                    <a:pt x="98" y="2"/>
                    <a:pt x="96" y="3"/>
                  </a:cubicBezTo>
                  <a:cubicBezTo>
                    <a:pt x="94" y="3"/>
                    <a:pt x="91" y="2"/>
                    <a:pt x="90" y="3"/>
                  </a:cubicBezTo>
                  <a:cubicBezTo>
                    <a:pt x="88" y="4"/>
                    <a:pt x="87" y="6"/>
                    <a:pt x="87" y="8"/>
                  </a:cubicBezTo>
                  <a:cubicBezTo>
                    <a:pt x="85" y="10"/>
                    <a:pt x="83" y="8"/>
                    <a:pt x="81" y="7"/>
                  </a:cubicBezTo>
                  <a:cubicBezTo>
                    <a:pt x="79" y="5"/>
                    <a:pt x="78" y="5"/>
                    <a:pt x="76" y="6"/>
                  </a:cubicBezTo>
                  <a:cubicBezTo>
                    <a:pt x="75" y="8"/>
                    <a:pt x="74" y="9"/>
                    <a:pt x="74" y="11"/>
                  </a:cubicBezTo>
                  <a:cubicBezTo>
                    <a:pt x="75" y="13"/>
                    <a:pt x="76" y="14"/>
                    <a:pt x="75" y="15"/>
                  </a:cubicBezTo>
                  <a:cubicBezTo>
                    <a:pt x="74" y="16"/>
                    <a:pt x="72" y="15"/>
                    <a:pt x="71" y="15"/>
                  </a:cubicBezTo>
                  <a:cubicBezTo>
                    <a:pt x="71" y="14"/>
                    <a:pt x="71" y="14"/>
                    <a:pt x="70" y="13"/>
                  </a:cubicBezTo>
                  <a:cubicBezTo>
                    <a:pt x="69" y="13"/>
                    <a:pt x="68" y="13"/>
                    <a:pt x="67" y="13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8"/>
                    <a:pt x="68" y="18"/>
                    <a:pt x="68" y="18"/>
                  </a:cubicBezTo>
                  <a:cubicBezTo>
                    <a:pt x="69" y="20"/>
                    <a:pt x="68" y="20"/>
                    <a:pt x="69" y="22"/>
                  </a:cubicBezTo>
                  <a:cubicBezTo>
                    <a:pt x="69" y="22"/>
                    <a:pt x="69" y="22"/>
                    <a:pt x="69" y="23"/>
                  </a:cubicBezTo>
                  <a:cubicBezTo>
                    <a:pt x="69" y="27"/>
                    <a:pt x="67" y="23"/>
                    <a:pt x="66" y="22"/>
                  </a:cubicBezTo>
                  <a:cubicBezTo>
                    <a:pt x="65" y="21"/>
                    <a:pt x="65" y="20"/>
                    <a:pt x="63" y="20"/>
                  </a:cubicBezTo>
                  <a:cubicBezTo>
                    <a:pt x="59" y="21"/>
                    <a:pt x="58" y="24"/>
                    <a:pt x="56" y="19"/>
                  </a:cubicBezTo>
                  <a:cubicBezTo>
                    <a:pt x="55" y="18"/>
                    <a:pt x="54" y="15"/>
                    <a:pt x="52" y="17"/>
                  </a:cubicBezTo>
                  <a:cubicBezTo>
                    <a:pt x="51" y="19"/>
                    <a:pt x="52" y="21"/>
                    <a:pt x="51" y="23"/>
                  </a:cubicBezTo>
                  <a:cubicBezTo>
                    <a:pt x="51" y="24"/>
                    <a:pt x="50" y="25"/>
                    <a:pt x="49" y="25"/>
                  </a:cubicBezTo>
                  <a:cubicBezTo>
                    <a:pt x="49" y="26"/>
                    <a:pt x="48" y="27"/>
                    <a:pt x="48" y="28"/>
                  </a:cubicBezTo>
                  <a:cubicBezTo>
                    <a:pt x="47" y="29"/>
                    <a:pt x="46" y="30"/>
                    <a:pt x="47" y="32"/>
                  </a:cubicBezTo>
                  <a:cubicBezTo>
                    <a:pt x="47" y="33"/>
                    <a:pt x="50" y="34"/>
                    <a:pt x="47" y="35"/>
                  </a:cubicBezTo>
                  <a:cubicBezTo>
                    <a:pt x="45" y="36"/>
                    <a:pt x="45" y="33"/>
                    <a:pt x="44" y="32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3" y="29"/>
                    <a:pt x="43" y="29"/>
                    <a:pt x="43" y="28"/>
                  </a:cubicBezTo>
                  <a:cubicBezTo>
                    <a:pt x="42" y="27"/>
                    <a:pt x="41" y="27"/>
                    <a:pt x="40" y="27"/>
                  </a:cubicBezTo>
                  <a:cubicBezTo>
                    <a:pt x="39" y="27"/>
                    <a:pt x="39" y="26"/>
                    <a:pt x="38" y="26"/>
                  </a:cubicBezTo>
                  <a:cubicBezTo>
                    <a:pt x="37" y="24"/>
                    <a:pt x="36" y="24"/>
                    <a:pt x="35" y="22"/>
                  </a:cubicBezTo>
                  <a:cubicBezTo>
                    <a:pt x="35" y="20"/>
                    <a:pt x="35" y="18"/>
                    <a:pt x="33" y="18"/>
                  </a:cubicBezTo>
                  <a:cubicBezTo>
                    <a:pt x="32" y="20"/>
                    <a:pt x="33" y="21"/>
                    <a:pt x="31" y="22"/>
                  </a:cubicBezTo>
                  <a:cubicBezTo>
                    <a:pt x="30" y="22"/>
                    <a:pt x="29" y="22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ubicBezTo>
                    <a:pt x="31" y="27"/>
                    <a:pt x="29" y="27"/>
                    <a:pt x="28" y="28"/>
                  </a:cubicBezTo>
                  <a:cubicBezTo>
                    <a:pt x="26" y="30"/>
                    <a:pt x="27" y="31"/>
                    <a:pt x="24" y="31"/>
                  </a:cubicBezTo>
                  <a:cubicBezTo>
                    <a:pt x="24" y="35"/>
                    <a:pt x="19" y="31"/>
                    <a:pt x="18" y="31"/>
                  </a:cubicBezTo>
                  <a:cubicBezTo>
                    <a:pt x="16" y="31"/>
                    <a:pt x="15" y="33"/>
                    <a:pt x="14" y="33"/>
                  </a:cubicBezTo>
                  <a:cubicBezTo>
                    <a:pt x="12" y="34"/>
                    <a:pt x="10" y="33"/>
                    <a:pt x="8" y="33"/>
                  </a:cubicBezTo>
                  <a:cubicBezTo>
                    <a:pt x="8" y="35"/>
                    <a:pt x="5" y="34"/>
                    <a:pt x="4" y="36"/>
                  </a:cubicBezTo>
                  <a:cubicBezTo>
                    <a:pt x="3" y="38"/>
                    <a:pt x="4" y="39"/>
                    <a:pt x="6" y="40"/>
                  </a:cubicBezTo>
                  <a:cubicBezTo>
                    <a:pt x="7" y="41"/>
                    <a:pt x="7" y="43"/>
                    <a:pt x="8" y="45"/>
                  </a:cubicBezTo>
                  <a:cubicBezTo>
                    <a:pt x="9" y="45"/>
                    <a:pt x="10" y="46"/>
                    <a:pt x="10" y="47"/>
                  </a:cubicBezTo>
                  <a:cubicBezTo>
                    <a:pt x="11" y="48"/>
                    <a:pt x="10" y="49"/>
                    <a:pt x="10" y="50"/>
                  </a:cubicBezTo>
                  <a:cubicBezTo>
                    <a:pt x="10" y="50"/>
                    <a:pt x="10" y="52"/>
                    <a:pt x="10" y="52"/>
                  </a:cubicBezTo>
                  <a:cubicBezTo>
                    <a:pt x="9" y="53"/>
                    <a:pt x="9" y="52"/>
                    <a:pt x="8" y="52"/>
                  </a:cubicBezTo>
                  <a:cubicBezTo>
                    <a:pt x="7" y="53"/>
                    <a:pt x="6" y="54"/>
                    <a:pt x="5" y="55"/>
                  </a:cubicBezTo>
                  <a:cubicBezTo>
                    <a:pt x="4" y="55"/>
                    <a:pt x="5" y="55"/>
                    <a:pt x="4" y="55"/>
                  </a:cubicBezTo>
                  <a:cubicBezTo>
                    <a:pt x="3" y="55"/>
                    <a:pt x="1" y="54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9"/>
                    <a:pt x="3" y="59"/>
                    <a:pt x="3" y="60"/>
                  </a:cubicBezTo>
                  <a:cubicBezTo>
                    <a:pt x="3" y="61"/>
                    <a:pt x="3" y="61"/>
                    <a:pt x="4" y="62"/>
                  </a:cubicBezTo>
                  <a:cubicBezTo>
                    <a:pt x="5" y="63"/>
                    <a:pt x="6" y="62"/>
                    <a:pt x="7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9" y="66"/>
                    <a:pt x="9" y="67"/>
                  </a:cubicBezTo>
                  <a:cubicBezTo>
                    <a:pt x="9" y="67"/>
                    <a:pt x="8" y="67"/>
                    <a:pt x="8" y="67"/>
                  </a:cubicBezTo>
                  <a:cubicBezTo>
                    <a:pt x="8" y="67"/>
                    <a:pt x="7" y="67"/>
                    <a:pt x="7" y="67"/>
                  </a:cubicBezTo>
                  <a:cubicBezTo>
                    <a:pt x="7" y="67"/>
                    <a:pt x="7" y="68"/>
                    <a:pt x="7" y="68"/>
                  </a:cubicBezTo>
                  <a:cubicBezTo>
                    <a:pt x="7" y="69"/>
                    <a:pt x="6" y="70"/>
                    <a:pt x="5" y="71"/>
                  </a:cubicBezTo>
                  <a:cubicBezTo>
                    <a:pt x="4" y="73"/>
                    <a:pt x="6" y="72"/>
                    <a:pt x="6" y="74"/>
                  </a:cubicBezTo>
                  <a:cubicBezTo>
                    <a:pt x="6" y="74"/>
                    <a:pt x="5" y="75"/>
                    <a:pt x="5" y="76"/>
                  </a:cubicBezTo>
                  <a:cubicBezTo>
                    <a:pt x="5" y="76"/>
                    <a:pt x="7" y="78"/>
                    <a:pt x="7" y="78"/>
                  </a:cubicBezTo>
                  <a:cubicBezTo>
                    <a:pt x="8" y="79"/>
                    <a:pt x="8" y="79"/>
                    <a:pt x="10" y="79"/>
                  </a:cubicBezTo>
                  <a:cubicBezTo>
                    <a:pt x="11" y="80"/>
                    <a:pt x="13" y="82"/>
                    <a:pt x="15" y="83"/>
                  </a:cubicBezTo>
                  <a:cubicBezTo>
                    <a:pt x="17" y="83"/>
                    <a:pt x="18" y="81"/>
                    <a:pt x="19" y="81"/>
                  </a:cubicBezTo>
                  <a:cubicBezTo>
                    <a:pt x="19" y="81"/>
                    <a:pt x="20" y="81"/>
                    <a:pt x="21" y="81"/>
                  </a:cubicBezTo>
                  <a:cubicBezTo>
                    <a:pt x="21" y="81"/>
                    <a:pt x="21" y="81"/>
                    <a:pt x="21" y="82"/>
                  </a:cubicBezTo>
                  <a:cubicBezTo>
                    <a:pt x="21" y="82"/>
                    <a:pt x="21" y="83"/>
                    <a:pt x="21" y="83"/>
                  </a:cubicBezTo>
                  <a:cubicBezTo>
                    <a:pt x="21" y="84"/>
                    <a:pt x="21" y="85"/>
                    <a:pt x="20" y="86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7" y="89"/>
                    <a:pt x="18" y="90"/>
                    <a:pt x="17" y="91"/>
                  </a:cubicBezTo>
                  <a:cubicBezTo>
                    <a:pt x="20" y="91"/>
                    <a:pt x="25" y="91"/>
                    <a:pt x="27" y="90"/>
                  </a:cubicBezTo>
                  <a:cubicBezTo>
                    <a:pt x="30" y="88"/>
                    <a:pt x="30" y="85"/>
                    <a:pt x="31" y="83"/>
                  </a:cubicBezTo>
                  <a:cubicBezTo>
                    <a:pt x="32" y="82"/>
                    <a:pt x="34" y="82"/>
                    <a:pt x="35" y="81"/>
                  </a:cubicBezTo>
                  <a:cubicBezTo>
                    <a:pt x="36" y="80"/>
                    <a:pt x="36" y="78"/>
                    <a:pt x="37" y="77"/>
                  </a:cubicBezTo>
                  <a:cubicBezTo>
                    <a:pt x="38" y="76"/>
                    <a:pt x="40" y="75"/>
                    <a:pt x="41" y="74"/>
                  </a:cubicBezTo>
                  <a:cubicBezTo>
                    <a:pt x="43" y="74"/>
                    <a:pt x="45" y="75"/>
                    <a:pt x="47" y="75"/>
                  </a:cubicBezTo>
                  <a:cubicBezTo>
                    <a:pt x="48" y="76"/>
                    <a:pt x="49" y="77"/>
                    <a:pt x="51" y="77"/>
                  </a:cubicBezTo>
                  <a:cubicBezTo>
                    <a:pt x="52" y="77"/>
                    <a:pt x="52" y="76"/>
                    <a:pt x="54" y="77"/>
                  </a:cubicBezTo>
                  <a:cubicBezTo>
                    <a:pt x="57" y="79"/>
                    <a:pt x="59" y="82"/>
                    <a:pt x="62" y="84"/>
                  </a:cubicBezTo>
                  <a:cubicBezTo>
                    <a:pt x="65" y="85"/>
                    <a:pt x="68" y="85"/>
                    <a:pt x="70" y="88"/>
                  </a:cubicBezTo>
                  <a:cubicBezTo>
                    <a:pt x="73" y="91"/>
                    <a:pt x="71" y="96"/>
                    <a:pt x="73" y="99"/>
                  </a:cubicBezTo>
                  <a:cubicBezTo>
                    <a:pt x="73" y="101"/>
                    <a:pt x="75" y="102"/>
                    <a:pt x="76" y="103"/>
                  </a:cubicBezTo>
                  <a:cubicBezTo>
                    <a:pt x="76" y="105"/>
                    <a:pt x="76" y="107"/>
                    <a:pt x="76" y="108"/>
                  </a:cubicBezTo>
                  <a:cubicBezTo>
                    <a:pt x="76" y="109"/>
                    <a:pt x="76" y="111"/>
                    <a:pt x="76" y="112"/>
                  </a:cubicBezTo>
                  <a:cubicBezTo>
                    <a:pt x="77" y="114"/>
                    <a:pt x="79" y="113"/>
                    <a:pt x="80" y="114"/>
                  </a:cubicBezTo>
                  <a:cubicBezTo>
                    <a:pt x="81" y="115"/>
                    <a:pt x="80" y="116"/>
                    <a:pt x="81" y="118"/>
                  </a:cubicBezTo>
                  <a:cubicBezTo>
                    <a:pt x="81" y="119"/>
                    <a:pt x="84" y="119"/>
                    <a:pt x="85" y="120"/>
                  </a:cubicBezTo>
                  <a:cubicBezTo>
                    <a:pt x="86" y="121"/>
                    <a:pt x="87" y="122"/>
                    <a:pt x="88" y="123"/>
                  </a:cubicBezTo>
                  <a:cubicBezTo>
                    <a:pt x="90" y="125"/>
                    <a:pt x="88" y="126"/>
                    <a:pt x="89" y="128"/>
                  </a:cubicBezTo>
                  <a:cubicBezTo>
                    <a:pt x="89" y="130"/>
                    <a:pt x="90" y="129"/>
                    <a:pt x="91" y="129"/>
                  </a:cubicBezTo>
                  <a:cubicBezTo>
                    <a:pt x="93" y="129"/>
                    <a:pt x="94" y="129"/>
                    <a:pt x="96" y="130"/>
                  </a:cubicBezTo>
                  <a:cubicBezTo>
                    <a:pt x="99" y="131"/>
                    <a:pt x="99" y="135"/>
                    <a:pt x="102" y="138"/>
                  </a:cubicBezTo>
                  <a:cubicBezTo>
                    <a:pt x="104" y="140"/>
                    <a:pt x="108" y="140"/>
                    <a:pt x="109" y="143"/>
                  </a:cubicBezTo>
                  <a:cubicBezTo>
                    <a:pt x="110" y="144"/>
                    <a:pt x="110" y="146"/>
                    <a:pt x="111" y="147"/>
                  </a:cubicBezTo>
                  <a:cubicBezTo>
                    <a:pt x="112" y="148"/>
                    <a:pt x="114" y="149"/>
                    <a:pt x="115" y="151"/>
                  </a:cubicBezTo>
                  <a:cubicBezTo>
                    <a:pt x="116" y="152"/>
                    <a:pt x="117" y="154"/>
                    <a:pt x="119" y="154"/>
                  </a:cubicBezTo>
                  <a:cubicBezTo>
                    <a:pt x="120" y="155"/>
                    <a:pt x="121" y="155"/>
                    <a:pt x="122" y="155"/>
                  </a:cubicBezTo>
                  <a:cubicBezTo>
                    <a:pt x="124" y="156"/>
                    <a:pt x="124" y="156"/>
                    <a:pt x="125" y="158"/>
                  </a:cubicBezTo>
                  <a:cubicBezTo>
                    <a:pt x="126" y="159"/>
                    <a:pt x="125" y="159"/>
                    <a:pt x="127" y="159"/>
                  </a:cubicBezTo>
                  <a:cubicBezTo>
                    <a:pt x="129" y="158"/>
                    <a:pt x="130" y="158"/>
                    <a:pt x="132" y="158"/>
                  </a:cubicBezTo>
                  <a:cubicBezTo>
                    <a:pt x="133" y="159"/>
                    <a:pt x="133" y="159"/>
                    <a:pt x="134" y="159"/>
                  </a:cubicBezTo>
                  <a:cubicBezTo>
                    <a:pt x="135" y="160"/>
                    <a:pt x="136" y="159"/>
                    <a:pt x="137" y="159"/>
                  </a:cubicBezTo>
                  <a:cubicBezTo>
                    <a:pt x="142" y="160"/>
                    <a:pt x="143" y="164"/>
                    <a:pt x="144" y="168"/>
                  </a:cubicBezTo>
                  <a:cubicBezTo>
                    <a:pt x="146" y="172"/>
                    <a:pt x="149" y="169"/>
                    <a:pt x="151" y="170"/>
                  </a:cubicBezTo>
                  <a:cubicBezTo>
                    <a:pt x="156" y="172"/>
                    <a:pt x="150" y="174"/>
                    <a:pt x="151" y="175"/>
                  </a:cubicBezTo>
                  <a:cubicBezTo>
                    <a:pt x="154" y="175"/>
                    <a:pt x="158" y="173"/>
                    <a:pt x="161" y="175"/>
                  </a:cubicBezTo>
                  <a:cubicBezTo>
                    <a:pt x="163" y="176"/>
                    <a:pt x="164" y="180"/>
                    <a:pt x="163" y="182"/>
                  </a:cubicBezTo>
                  <a:cubicBezTo>
                    <a:pt x="163" y="186"/>
                    <a:pt x="164" y="186"/>
                    <a:pt x="167" y="188"/>
                  </a:cubicBezTo>
                  <a:cubicBezTo>
                    <a:pt x="169" y="188"/>
                    <a:pt x="172" y="193"/>
                    <a:pt x="174" y="190"/>
                  </a:cubicBezTo>
                  <a:cubicBezTo>
                    <a:pt x="179" y="188"/>
                    <a:pt x="181" y="199"/>
                    <a:pt x="181" y="202"/>
                  </a:cubicBezTo>
                  <a:cubicBezTo>
                    <a:pt x="182" y="204"/>
                    <a:pt x="183" y="205"/>
                    <a:pt x="184" y="207"/>
                  </a:cubicBezTo>
                  <a:cubicBezTo>
                    <a:pt x="184" y="209"/>
                    <a:pt x="184" y="212"/>
                    <a:pt x="185" y="214"/>
                  </a:cubicBezTo>
                  <a:cubicBezTo>
                    <a:pt x="186" y="216"/>
                    <a:pt x="190" y="220"/>
                    <a:pt x="187" y="223"/>
                  </a:cubicBezTo>
                  <a:cubicBezTo>
                    <a:pt x="186" y="224"/>
                    <a:pt x="184" y="223"/>
                    <a:pt x="182" y="224"/>
                  </a:cubicBezTo>
                  <a:cubicBezTo>
                    <a:pt x="182" y="224"/>
                    <a:pt x="181" y="225"/>
                    <a:pt x="180" y="226"/>
                  </a:cubicBezTo>
                  <a:cubicBezTo>
                    <a:pt x="180" y="227"/>
                    <a:pt x="181" y="226"/>
                    <a:pt x="181" y="227"/>
                  </a:cubicBezTo>
                  <a:cubicBezTo>
                    <a:pt x="182" y="229"/>
                    <a:pt x="182" y="230"/>
                    <a:pt x="181" y="232"/>
                  </a:cubicBezTo>
                  <a:cubicBezTo>
                    <a:pt x="180" y="234"/>
                    <a:pt x="179" y="234"/>
                    <a:pt x="176" y="235"/>
                  </a:cubicBezTo>
                  <a:cubicBezTo>
                    <a:pt x="177" y="237"/>
                    <a:pt x="177" y="240"/>
                    <a:pt x="178" y="242"/>
                  </a:cubicBezTo>
                  <a:cubicBezTo>
                    <a:pt x="179" y="244"/>
                    <a:pt x="181" y="244"/>
                    <a:pt x="183" y="243"/>
                  </a:cubicBezTo>
                  <a:cubicBezTo>
                    <a:pt x="184" y="243"/>
                    <a:pt x="184" y="243"/>
                    <a:pt x="185" y="242"/>
                  </a:cubicBezTo>
                  <a:cubicBezTo>
                    <a:pt x="186" y="241"/>
                    <a:pt x="186" y="239"/>
                    <a:pt x="187" y="238"/>
                  </a:cubicBezTo>
                  <a:cubicBezTo>
                    <a:pt x="188" y="236"/>
                    <a:pt x="190" y="235"/>
                    <a:pt x="192" y="233"/>
                  </a:cubicBezTo>
                  <a:cubicBezTo>
                    <a:pt x="194" y="232"/>
                    <a:pt x="195" y="230"/>
                    <a:pt x="195" y="227"/>
                  </a:cubicBezTo>
                  <a:cubicBezTo>
                    <a:pt x="195" y="224"/>
                    <a:pt x="194" y="222"/>
                    <a:pt x="197" y="220"/>
                  </a:cubicBezTo>
                  <a:cubicBezTo>
                    <a:pt x="199" y="219"/>
                    <a:pt x="201" y="219"/>
                    <a:pt x="203" y="219"/>
                  </a:cubicBezTo>
                  <a:cubicBezTo>
                    <a:pt x="205" y="219"/>
                    <a:pt x="207" y="219"/>
                    <a:pt x="207" y="217"/>
                  </a:cubicBezTo>
                  <a:cubicBezTo>
                    <a:pt x="207" y="214"/>
                    <a:pt x="206" y="211"/>
                    <a:pt x="206" y="208"/>
                  </a:cubicBezTo>
                  <a:cubicBezTo>
                    <a:pt x="206" y="206"/>
                    <a:pt x="206" y="206"/>
                    <a:pt x="203" y="205"/>
                  </a:cubicBezTo>
                  <a:cubicBezTo>
                    <a:pt x="201" y="203"/>
                    <a:pt x="200" y="202"/>
                    <a:pt x="197" y="201"/>
                  </a:cubicBezTo>
                  <a:cubicBezTo>
                    <a:pt x="195" y="201"/>
                    <a:pt x="192" y="200"/>
                    <a:pt x="193" y="197"/>
                  </a:cubicBezTo>
                  <a:cubicBezTo>
                    <a:pt x="193" y="196"/>
                    <a:pt x="194" y="195"/>
                    <a:pt x="195" y="194"/>
                  </a:cubicBezTo>
                  <a:cubicBezTo>
                    <a:pt x="196" y="192"/>
                    <a:pt x="195" y="192"/>
                    <a:pt x="195" y="191"/>
                  </a:cubicBezTo>
                  <a:cubicBezTo>
                    <a:pt x="195" y="190"/>
                    <a:pt x="196" y="189"/>
                    <a:pt x="197" y="188"/>
                  </a:cubicBezTo>
                  <a:cubicBezTo>
                    <a:pt x="197" y="187"/>
                    <a:pt x="198" y="186"/>
                    <a:pt x="198" y="184"/>
                  </a:cubicBezTo>
                  <a:cubicBezTo>
                    <a:pt x="199" y="183"/>
                    <a:pt x="200" y="182"/>
                    <a:pt x="201" y="181"/>
                  </a:cubicBezTo>
                  <a:cubicBezTo>
                    <a:pt x="202" y="181"/>
                    <a:pt x="202" y="179"/>
                    <a:pt x="203" y="178"/>
                  </a:cubicBezTo>
                  <a:cubicBezTo>
                    <a:pt x="204" y="177"/>
                    <a:pt x="207" y="177"/>
                    <a:pt x="209" y="179"/>
                  </a:cubicBezTo>
                  <a:cubicBezTo>
                    <a:pt x="208" y="179"/>
                    <a:pt x="207" y="179"/>
                    <a:pt x="208" y="180"/>
                  </a:cubicBezTo>
                  <a:cubicBezTo>
                    <a:pt x="208" y="181"/>
                    <a:pt x="210" y="182"/>
                    <a:pt x="210" y="182"/>
                  </a:cubicBezTo>
                  <a:cubicBezTo>
                    <a:pt x="212" y="183"/>
                    <a:pt x="215" y="183"/>
                    <a:pt x="217" y="183"/>
                  </a:cubicBezTo>
                  <a:cubicBezTo>
                    <a:pt x="218" y="183"/>
                    <a:pt x="220" y="183"/>
                    <a:pt x="221" y="184"/>
                  </a:cubicBezTo>
                  <a:cubicBezTo>
                    <a:pt x="222" y="185"/>
                    <a:pt x="222" y="187"/>
                    <a:pt x="222" y="187"/>
                  </a:cubicBezTo>
                  <a:cubicBezTo>
                    <a:pt x="223" y="190"/>
                    <a:pt x="224" y="192"/>
                    <a:pt x="225" y="194"/>
                  </a:cubicBezTo>
                  <a:cubicBezTo>
                    <a:pt x="227" y="195"/>
                    <a:pt x="229" y="197"/>
                    <a:pt x="230" y="196"/>
                  </a:cubicBezTo>
                  <a:cubicBezTo>
                    <a:pt x="231" y="195"/>
                    <a:pt x="231" y="193"/>
                    <a:pt x="232" y="192"/>
                  </a:cubicBezTo>
                  <a:cubicBezTo>
                    <a:pt x="232" y="191"/>
                    <a:pt x="233" y="190"/>
                    <a:pt x="233" y="189"/>
                  </a:cubicBezTo>
                  <a:cubicBezTo>
                    <a:pt x="232" y="183"/>
                    <a:pt x="227" y="181"/>
                    <a:pt x="224" y="177"/>
                  </a:cubicBezTo>
                  <a:cubicBezTo>
                    <a:pt x="223" y="175"/>
                    <a:pt x="222" y="174"/>
                    <a:pt x="219" y="173"/>
                  </a:cubicBezTo>
                  <a:cubicBezTo>
                    <a:pt x="217" y="172"/>
                    <a:pt x="215" y="172"/>
                    <a:pt x="213" y="170"/>
                  </a:cubicBezTo>
                  <a:cubicBezTo>
                    <a:pt x="210" y="168"/>
                    <a:pt x="208" y="166"/>
                    <a:pt x="206" y="164"/>
                  </a:cubicBezTo>
                  <a:cubicBezTo>
                    <a:pt x="203" y="163"/>
                    <a:pt x="201" y="162"/>
                    <a:pt x="198" y="161"/>
                  </a:cubicBezTo>
                  <a:cubicBezTo>
                    <a:pt x="196" y="160"/>
                    <a:pt x="193" y="159"/>
                    <a:pt x="191" y="158"/>
                  </a:cubicBezTo>
                  <a:cubicBezTo>
                    <a:pt x="189" y="156"/>
                    <a:pt x="186" y="156"/>
                    <a:pt x="184" y="154"/>
                  </a:cubicBezTo>
                  <a:cubicBezTo>
                    <a:pt x="182" y="153"/>
                    <a:pt x="181" y="150"/>
                    <a:pt x="182" y="148"/>
                  </a:cubicBezTo>
                  <a:cubicBezTo>
                    <a:pt x="184" y="147"/>
                    <a:pt x="186" y="147"/>
                    <a:pt x="187" y="146"/>
                  </a:cubicBezTo>
                  <a:cubicBezTo>
                    <a:pt x="189" y="145"/>
                    <a:pt x="187" y="142"/>
                    <a:pt x="186" y="142"/>
                  </a:cubicBezTo>
                  <a:cubicBezTo>
                    <a:pt x="185" y="141"/>
                    <a:pt x="182" y="142"/>
                    <a:pt x="181" y="142"/>
                  </a:cubicBezTo>
                  <a:cubicBezTo>
                    <a:pt x="178" y="142"/>
                    <a:pt x="175" y="142"/>
                    <a:pt x="172" y="142"/>
                  </a:cubicBezTo>
                  <a:cubicBezTo>
                    <a:pt x="168" y="142"/>
                    <a:pt x="166" y="141"/>
                    <a:pt x="163" y="139"/>
                  </a:cubicBezTo>
                  <a:cubicBezTo>
                    <a:pt x="162" y="138"/>
                    <a:pt x="160" y="138"/>
                    <a:pt x="160" y="137"/>
                  </a:cubicBezTo>
                  <a:cubicBezTo>
                    <a:pt x="159" y="136"/>
                    <a:pt x="159" y="135"/>
                    <a:pt x="158" y="134"/>
                  </a:cubicBezTo>
                  <a:cubicBezTo>
                    <a:pt x="155" y="133"/>
                    <a:pt x="153" y="131"/>
                    <a:pt x="151" y="129"/>
                  </a:cubicBezTo>
                  <a:cubicBezTo>
                    <a:pt x="147" y="125"/>
                    <a:pt x="144" y="120"/>
                    <a:pt x="142" y="114"/>
                  </a:cubicBezTo>
                  <a:cubicBezTo>
                    <a:pt x="141" y="111"/>
                    <a:pt x="140" y="108"/>
                    <a:pt x="140" y="106"/>
                  </a:cubicBezTo>
                  <a:cubicBezTo>
                    <a:pt x="139" y="103"/>
                    <a:pt x="139" y="100"/>
                    <a:pt x="136" y="98"/>
                  </a:cubicBezTo>
                  <a:cubicBezTo>
                    <a:pt x="134" y="96"/>
                    <a:pt x="131" y="95"/>
                    <a:pt x="129" y="93"/>
                  </a:cubicBezTo>
                  <a:cubicBezTo>
                    <a:pt x="127" y="91"/>
                    <a:pt x="125" y="89"/>
                    <a:pt x="123" y="88"/>
                  </a:cubicBezTo>
                  <a:cubicBezTo>
                    <a:pt x="121" y="86"/>
                    <a:pt x="118" y="86"/>
                    <a:pt x="116" y="84"/>
                  </a:cubicBezTo>
                  <a:cubicBezTo>
                    <a:pt x="114" y="82"/>
                    <a:pt x="112" y="79"/>
                    <a:pt x="112" y="77"/>
                  </a:cubicBezTo>
                  <a:cubicBezTo>
                    <a:pt x="111" y="74"/>
                    <a:pt x="111" y="71"/>
                    <a:pt x="111" y="68"/>
                  </a:cubicBezTo>
                  <a:cubicBezTo>
                    <a:pt x="110" y="66"/>
                    <a:pt x="110" y="64"/>
                    <a:pt x="112" y="64"/>
                  </a:cubicBezTo>
                  <a:cubicBezTo>
                    <a:pt x="112" y="63"/>
                    <a:pt x="113" y="62"/>
                    <a:pt x="113" y="62"/>
                  </a:cubicBezTo>
                  <a:cubicBezTo>
                    <a:pt x="114" y="62"/>
                    <a:pt x="114" y="63"/>
                    <a:pt x="114" y="63"/>
                  </a:cubicBezTo>
                  <a:cubicBezTo>
                    <a:pt x="116" y="62"/>
                    <a:pt x="116" y="59"/>
                    <a:pt x="114" y="58"/>
                  </a:cubicBezTo>
                  <a:cubicBezTo>
                    <a:pt x="113" y="57"/>
                    <a:pt x="112" y="57"/>
                    <a:pt x="112" y="55"/>
                  </a:cubicBezTo>
                  <a:cubicBezTo>
                    <a:pt x="111" y="55"/>
                    <a:pt x="111" y="53"/>
                    <a:pt x="111" y="53"/>
                  </a:cubicBezTo>
                  <a:cubicBezTo>
                    <a:pt x="110" y="53"/>
                    <a:pt x="109" y="54"/>
                    <a:pt x="109" y="53"/>
                  </a:cubicBezTo>
                  <a:cubicBezTo>
                    <a:pt x="108" y="53"/>
                    <a:pt x="109" y="50"/>
                    <a:pt x="109" y="50"/>
                  </a:cubicBezTo>
                  <a:cubicBezTo>
                    <a:pt x="110" y="47"/>
                    <a:pt x="112" y="43"/>
                    <a:pt x="115" y="44"/>
                  </a:cubicBezTo>
                  <a:cubicBezTo>
                    <a:pt x="115" y="44"/>
                    <a:pt x="114" y="45"/>
                    <a:pt x="114" y="45"/>
                  </a:cubicBezTo>
                  <a:cubicBezTo>
                    <a:pt x="116" y="46"/>
                    <a:pt x="119" y="44"/>
                    <a:pt x="120" y="43"/>
                  </a:cubicBezTo>
                  <a:cubicBezTo>
                    <a:pt x="121" y="42"/>
                    <a:pt x="123" y="42"/>
                    <a:pt x="124" y="41"/>
                  </a:cubicBezTo>
                  <a:cubicBezTo>
                    <a:pt x="124" y="41"/>
                    <a:pt x="126" y="41"/>
                    <a:pt x="126" y="41"/>
                  </a:cubicBezTo>
                  <a:cubicBezTo>
                    <a:pt x="128" y="39"/>
                    <a:pt x="126" y="37"/>
                    <a:pt x="129" y="37"/>
                  </a:cubicBezTo>
                  <a:cubicBezTo>
                    <a:pt x="130" y="38"/>
                    <a:pt x="133" y="38"/>
                    <a:pt x="132" y="40"/>
                  </a:cubicBezTo>
                  <a:cubicBezTo>
                    <a:pt x="134" y="39"/>
                    <a:pt x="135" y="37"/>
                    <a:pt x="136" y="37"/>
                  </a:cubicBezTo>
                  <a:cubicBezTo>
                    <a:pt x="137" y="35"/>
                    <a:pt x="138" y="34"/>
                    <a:pt x="137" y="32"/>
                  </a:cubicBezTo>
                  <a:close/>
                  <a:moveTo>
                    <a:pt x="61" y="173"/>
                  </a:moveTo>
                  <a:cubicBezTo>
                    <a:pt x="61" y="172"/>
                    <a:pt x="61" y="170"/>
                    <a:pt x="60" y="169"/>
                  </a:cubicBezTo>
                  <a:cubicBezTo>
                    <a:pt x="59" y="168"/>
                    <a:pt x="59" y="168"/>
                    <a:pt x="58" y="167"/>
                  </a:cubicBezTo>
                  <a:cubicBezTo>
                    <a:pt x="58" y="166"/>
                    <a:pt x="59" y="165"/>
                    <a:pt x="59" y="164"/>
                  </a:cubicBezTo>
                  <a:cubicBezTo>
                    <a:pt x="57" y="165"/>
                    <a:pt x="58" y="162"/>
                    <a:pt x="56" y="163"/>
                  </a:cubicBezTo>
                  <a:cubicBezTo>
                    <a:pt x="56" y="162"/>
                    <a:pt x="58" y="160"/>
                    <a:pt x="56" y="159"/>
                  </a:cubicBezTo>
                  <a:cubicBezTo>
                    <a:pt x="55" y="159"/>
                    <a:pt x="55" y="161"/>
                    <a:pt x="54" y="161"/>
                  </a:cubicBezTo>
                  <a:cubicBezTo>
                    <a:pt x="54" y="160"/>
                    <a:pt x="52" y="159"/>
                    <a:pt x="51" y="159"/>
                  </a:cubicBezTo>
                  <a:cubicBezTo>
                    <a:pt x="50" y="159"/>
                    <a:pt x="49" y="161"/>
                    <a:pt x="48" y="162"/>
                  </a:cubicBezTo>
                  <a:cubicBezTo>
                    <a:pt x="47" y="163"/>
                    <a:pt x="46" y="164"/>
                    <a:pt x="45" y="165"/>
                  </a:cubicBezTo>
                  <a:cubicBezTo>
                    <a:pt x="44" y="166"/>
                    <a:pt x="42" y="168"/>
                    <a:pt x="41" y="167"/>
                  </a:cubicBezTo>
                  <a:cubicBezTo>
                    <a:pt x="39" y="169"/>
                    <a:pt x="36" y="171"/>
                    <a:pt x="33" y="169"/>
                  </a:cubicBezTo>
                  <a:cubicBezTo>
                    <a:pt x="31" y="166"/>
                    <a:pt x="35" y="164"/>
                    <a:pt x="34" y="162"/>
                  </a:cubicBezTo>
                  <a:cubicBezTo>
                    <a:pt x="31" y="163"/>
                    <a:pt x="31" y="166"/>
                    <a:pt x="31" y="168"/>
                  </a:cubicBezTo>
                  <a:cubicBezTo>
                    <a:pt x="31" y="170"/>
                    <a:pt x="30" y="171"/>
                    <a:pt x="31" y="172"/>
                  </a:cubicBezTo>
                  <a:cubicBezTo>
                    <a:pt x="31" y="173"/>
                    <a:pt x="30" y="176"/>
                    <a:pt x="31" y="176"/>
                  </a:cubicBezTo>
                  <a:cubicBezTo>
                    <a:pt x="32" y="175"/>
                    <a:pt x="34" y="177"/>
                    <a:pt x="35" y="178"/>
                  </a:cubicBezTo>
                  <a:cubicBezTo>
                    <a:pt x="35" y="180"/>
                    <a:pt x="34" y="182"/>
                    <a:pt x="36" y="182"/>
                  </a:cubicBezTo>
                  <a:cubicBezTo>
                    <a:pt x="37" y="184"/>
                    <a:pt x="37" y="187"/>
                    <a:pt x="36" y="189"/>
                  </a:cubicBezTo>
                  <a:cubicBezTo>
                    <a:pt x="36" y="190"/>
                    <a:pt x="35" y="190"/>
                    <a:pt x="35" y="191"/>
                  </a:cubicBezTo>
                  <a:cubicBezTo>
                    <a:pt x="34" y="192"/>
                    <a:pt x="35" y="194"/>
                    <a:pt x="36" y="194"/>
                  </a:cubicBezTo>
                  <a:cubicBezTo>
                    <a:pt x="36" y="194"/>
                    <a:pt x="36" y="194"/>
                    <a:pt x="37" y="193"/>
                  </a:cubicBezTo>
                  <a:cubicBezTo>
                    <a:pt x="37" y="194"/>
                    <a:pt x="38" y="195"/>
                    <a:pt x="38" y="195"/>
                  </a:cubicBezTo>
                  <a:cubicBezTo>
                    <a:pt x="38" y="196"/>
                    <a:pt x="37" y="197"/>
                    <a:pt x="37" y="198"/>
                  </a:cubicBezTo>
                  <a:cubicBezTo>
                    <a:pt x="37" y="198"/>
                    <a:pt x="36" y="198"/>
                    <a:pt x="36" y="198"/>
                  </a:cubicBezTo>
                  <a:cubicBezTo>
                    <a:pt x="36" y="199"/>
                    <a:pt x="36" y="200"/>
                    <a:pt x="36" y="202"/>
                  </a:cubicBezTo>
                  <a:cubicBezTo>
                    <a:pt x="35" y="203"/>
                    <a:pt x="35" y="203"/>
                    <a:pt x="35" y="204"/>
                  </a:cubicBezTo>
                  <a:cubicBezTo>
                    <a:pt x="34" y="206"/>
                    <a:pt x="34" y="210"/>
                    <a:pt x="35" y="212"/>
                  </a:cubicBezTo>
                  <a:cubicBezTo>
                    <a:pt x="35" y="214"/>
                    <a:pt x="37" y="214"/>
                    <a:pt x="38" y="216"/>
                  </a:cubicBezTo>
                  <a:cubicBezTo>
                    <a:pt x="39" y="217"/>
                    <a:pt x="39" y="220"/>
                    <a:pt x="40" y="219"/>
                  </a:cubicBezTo>
                  <a:cubicBezTo>
                    <a:pt x="41" y="218"/>
                    <a:pt x="42" y="219"/>
                    <a:pt x="43" y="219"/>
                  </a:cubicBezTo>
                  <a:cubicBezTo>
                    <a:pt x="44" y="219"/>
                    <a:pt x="44" y="219"/>
                    <a:pt x="45" y="218"/>
                  </a:cubicBezTo>
                  <a:cubicBezTo>
                    <a:pt x="48" y="216"/>
                    <a:pt x="47" y="213"/>
                    <a:pt x="48" y="210"/>
                  </a:cubicBezTo>
                  <a:cubicBezTo>
                    <a:pt x="49" y="210"/>
                    <a:pt x="51" y="212"/>
                    <a:pt x="51" y="211"/>
                  </a:cubicBezTo>
                  <a:cubicBezTo>
                    <a:pt x="54" y="211"/>
                    <a:pt x="54" y="213"/>
                    <a:pt x="56" y="213"/>
                  </a:cubicBezTo>
                  <a:cubicBezTo>
                    <a:pt x="58" y="214"/>
                    <a:pt x="57" y="213"/>
                    <a:pt x="58" y="211"/>
                  </a:cubicBezTo>
                  <a:cubicBezTo>
                    <a:pt x="58" y="210"/>
                    <a:pt x="59" y="209"/>
                    <a:pt x="59" y="208"/>
                  </a:cubicBezTo>
                  <a:cubicBezTo>
                    <a:pt x="59" y="205"/>
                    <a:pt x="59" y="203"/>
                    <a:pt x="59" y="201"/>
                  </a:cubicBezTo>
                  <a:cubicBezTo>
                    <a:pt x="60" y="197"/>
                    <a:pt x="62" y="192"/>
                    <a:pt x="60" y="187"/>
                  </a:cubicBezTo>
                  <a:cubicBezTo>
                    <a:pt x="58" y="183"/>
                    <a:pt x="62" y="183"/>
                    <a:pt x="62" y="179"/>
                  </a:cubicBezTo>
                  <a:cubicBezTo>
                    <a:pt x="63" y="178"/>
                    <a:pt x="62" y="175"/>
                    <a:pt x="61" y="17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4631727B-8AB8-C6C8-CD1F-4AE09600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41763"/>
              <a:ext cx="339725" cy="487362"/>
            </a:xfrm>
            <a:custGeom>
              <a:avLst/>
              <a:gdLst>
                <a:gd name="T0" fmla="*/ 86 w 89"/>
                <a:gd name="T1" fmla="*/ 65 h 128"/>
                <a:gd name="T2" fmla="*/ 84 w 89"/>
                <a:gd name="T3" fmla="*/ 52 h 128"/>
                <a:gd name="T4" fmla="*/ 84 w 89"/>
                <a:gd name="T5" fmla="*/ 43 h 128"/>
                <a:gd name="T6" fmla="*/ 77 w 89"/>
                <a:gd name="T7" fmla="*/ 44 h 128"/>
                <a:gd name="T8" fmla="*/ 73 w 89"/>
                <a:gd name="T9" fmla="*/ 39 h 128"/>
                <a:gd name="T10" fmla="*/ 67 w 89"/>
                <a:gd name="T11" fmla="*/ 33 h 128"/>
                <a:gd name="T12" fmla="*/ 66 w 89"/>
                <a:gd name="T13" fmla="*/ 37 h 128"/>
                <a:gd name="T14" fmla="*/ 62 w 89"/>
                <a:gd name="T15" fmla="*/ 40 h 128"/>
                <a:gd name="T16" fmla="*/ 58 w 89"/>
                <a:gd name="T17" fmla="*/ 40 h 128"/>
                <a:gd name="T18" fmla="*/ 51 w 89"/>
                <a:gd name="T19" fmla="*/ 36 h 128"/>
                <a:gd name="T20" fmla="*/ 47 w 89"/>
                <a:gd name="T21" fmla="*/ 31 h 128"/>
                <a:gd name="T22" fmla="*/ 51 w 89"/>
                <a:gd name="T23" fmla="*/ 26 h 128"/>
                <a:gd name="T24" fmla="*/ 51 w 89"/>
                <a:gd name="T25" fmla="*/ 22 h 128"/>
                <a:gd name="T26" fmla="*/ 57 w 89"/>
                <a:gd name="T27" fmla="*/ 19 h 128"/>
                <a:gd name="T28" fmla="*/ 61 w 89"/>
                <a:gd name="T29" fmla="*/ 14 h 128"/>
                <a:gd name="T30" fmla="*/ 65 w 89"/>
                <a:gd name="T31" fmla="*/ 9 h 128"/>
                <a:gd name="T32" fmla="*/ 64 w 89"/>
                <a:gd name="T33" fmla="*/ 2 h 128"/>
                <a:gd name="T34" fmla="*/ 58 w 89"/>
                <a:gd name="T35" fmla="*/ 9 h 128"/>
                <a:gd name="T36" fmla="*/ 56 w 89"/>
                <a:gd name="T37" fmla="*/ 6 h 128"/>
                <a:gd name="T38" fmla="*/ 52 w 89"/>
                <a:gd name="T39" fmla="*/ 6 h 128"/>
                <a:gd name="T40" fmla="*/ 43 w 89"/>
                <a:gd name="T41" fmla="*/ 15 h 128"/>
                <a:gd name="T42" fmla="*/ 37 w 89"/>
                <a:gd name="T43" fmla="*/ 19 h 128"/>
                <a:gd name="T44" fmla="*/ 42 w 89"/>
                <a:gd name="T45" fmla="*/ 25 h 128"/>
                <a:gd name="T46" fmla="*/ 39 w 89"/>
                <a:gd name="T47" fmla="*/ 35 h 128"/>
                <a:gd name="T48" fmla="*/ 33 w 89"/>
                <a:gd name="T49" fmla="*/ 36 h 128"/>
                <a:gd name="T50" fmla="*/ 22 w 89"/>
                <a:gd name="T51" fmla="*/ 35 h 128"/>
                <a:gd name="T52" fmla="*/ 11 w 89"/>
                <a:gd name="T53" fmla="*/ 35 h 128"/>
                <a:gd name="T54" fmla="*/ 13 w 89"/>
                <a:gd name="T55" fmla="*/ 44 h 128"/>
                <a:gd name="T56" fmla="*/ 19 w 89"/>
                <a:gd name="T57" fmla="*/ 51 h 128"/>
                <a:gd name="T58" fmla="*/ 15 w 89"/>
                <a:gd name="T59" fmla="*/ 58 h 128"/>
                <a:gd name="T60" fmla="*/ 9 w 89"/>
                <a:gd name="T61" fmla="*/ 59 h 128"/>
                <a:gd name="T62" fmla="*/ 9 w 89"/>
                <a:gd name="T63" fmla="*/ 65 h 128"/>
                <a:gd name="T64" fmla="*/ 13 w 89"/>
                <a:gd name="T65" fmla="*/ 68 h 128"/>
                <a:gd name="T66" fmla="*/ 26 w 89"/>
                <a:gd name="T67" fmla="*/ 70 h 128"/>
                <a:gd name="T68" fmla="*/ 29 w 89"/>
                <a:gd name="T69" fmla="*/ 73 h 128"/>
                <a:gd name="T70" fmla="*/ 21 w 89"/>
                <a:gd name="T71" fmla="*/ 83 h 128"/>
                <a:gd name="T72" fmla="*/ 12 w 89"/>
                <a:gd name="T73" fmla="*/ 92 h 128"/>
                <a:gd name="T74" fmla="*/ 28 w 89"/>
                <a:gd name="T75" fmla="*/ 89 h 128"/>
                <a:gd name="T76" fmla="*/ 24 w 89"/>
                <a:gd name="T77" fmla="*/ 92 h 128"/>
                <a:gd name="T78" fmla="*/ 14 w 89"/>
                <a:gd name="T79" fmla="*/ 99 h 128"/>
                <a:gd name="T80" fmla="*/ 9 w 89"/>
                <a:gd name="T81" fmla="*/ 101 h 128"/>
                <a:gd name="T82" fmla="*/ 8 w 89"/>
                <a:gd name="T83" fmla="*/ 106 h 128"/>
                <a:gd name="T84" fmla="*/ 5 w 89"/>
                <a:gd name="T85" fmla="*/ 112 h 128"/>
                <a:gd name="T86" fmla="*/ 7 w 89"/>
                <a:gd name="T87" fmla="*/ 116 h 128"/>
                <a:gd name="T88" fmla="*/ 9 w 89"/>
                <a:gd name="T89" fmla="*/ 122 h 128"/>
                <a:gd name="T90" fmla="*/ 15 w 89"/>
                <a:gd name="T91" fmla="*/ 123 h 128"/>
                <a:gd name="T92" fmla="*/ 16 w 89"/>
                <a:gd name="T93" fmla="*/ 127 h 128"/>
                <a:gd name="T94" fmla="*/ 27 w 89"/>
                <a:gd name="T95" fmla="*/ 125 h 128"/>
                <a:gd name="T96" fmla="*/ 35 w 89"/>
                <a:gd name="T97" fmla="*/ 123 h 128"/>
                <a:gd name="T98" fmla="*/ 43 w 89"/>
                <a:gd name="T99" fmla="*/ 118 h 128"/>
                <a:gd name="T100" fmla="*/ 50 w 89"/>
                <a:gd name="T101" fmla="*/ 114 h 128"/>
                <a:gd name="T102" fmla="*/ 66 w 89"/>
                <a:gd name="T103" fmla="*/ 106 h 128"/>
                <a:gd name="T104" fmla="*/ 72 w 89"/>
                <a:gd name="T105" fmla="*/ 104 h 128"/>
                <a:gd name="T106" fmla="*/ 83 w 89"/>
                <a:gd name="T107" fmla="*/ 95 h 128"/>
                <a:gd name="T108" fmla="*/ 86 w 89"/>
                <a:gd name="T109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28">
                  <a:moveTo>
                    <a:pt x="87" y="74"/>
                  </a:moveTo>
                  <a:cubicBezTo>
                    <a:pt x="87" y="73"/>
                    <a:pt x="87" y="71"/>
                    <a:pt x="87" y="70"/>
                  </a:cubicBezTo>
                  <a:cubicBezTo>
                    <a:pt x="86" y="69"/>
                    <a:pt x="85" y="69"/>
                    <a:pt x="85" y="68"/>
                  </a:cubicBezTo>
                  <a:cubicBezTo>
                    <a:pt x="85" y="66"/>
                    <a:pt x="85" y="66"/>
                    <a:pt x="86" y="65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2"/>
                    <a:pt x="87" y="62"/>
                    <a:pt x="87" y="60"/>
                  </a:cubicBezTo>
                  <a:cubicBezTo>
                    <a:pt x="87" y="59"/>
                    <a:pt x="85" y="58"/>
                    <a:pt x="85" y="57"/>
                  </a:cubicBezTo>
                  <a:cubicBezTo>
                    <a:pt x="84" y="55"/>
                    <a:pt x="85" y="54"/>
                    <a:pt x="84" y="52"/>
                  </a:cubicBezTo>
                  <a:cubicBezTo>
                    <a:pt x="84" y="50"/>
                    <a:pt x="83" y="51"/>
                    <a:pt x="82" y="49"/>
                  </a:cubicBezTo>
                  <a:cubicBezTo>
                    <a:pt x="81" y="48"/>
                    <a:pt x="80" y="46"/>
                    <a:pt x="82" y="45"/>
                  </a:cubicBezTo>
                  <a:cubicBezTo>
                    <a:pt x="83" y="44"/>
                    <a:pt x="84" y="46"/>
                    <a:pt x="86" y="46"/>
                  </a:cubicBezTo>
                  <a:cubicBezTo>
                    <a:pt x="86" y="45"/>
                    <a:pt x="84" y="43"/>
                    <a:pt x="84" y="43"/>
                  </a:cubicBezTo>
                  <a:cubicBezTo>
                    <a:pt x="83" y="42"/>
                    <a:pt x="83" y="42"/>
                    <a:pt x="82" y="4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7"/>
                    <a:pt x="72" y="35"/>
                    <a:pt x="72" y="34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7"/>
                    <a:pt x="67" y="7"/>
                    <a:pt x="68" y="5"/>
                  </a:cubicBezTo>
                  <a:cubicBezTo>
                    <a:pt x="70" y="3"/>
                    <a:pt x="69" y="3"/>
                    <a:pt x="67" y="2"/>
                  </a:cubicBezTo>
                  <a:cubicBezTo>
                    <a:pt x="66" y="2"/>
                    <a:pt x="65" y="0"/>
                    <a:pt x="63" y="0"/>
                  </a:cubicBezTo>
                  <a:cubicBezTo>
                    <a:pt x="61" y="0"/>
                    <a:pt x="64" y="1"/>
                    <a:pt x="64" y="2"/>
                  </a:cubicBezTo>
                  <a:cubicBezTo>
                    <a:pt x="63" y="3"/>
                    <a:pt x="60" y="1"/>
                    <a:pt x="59" y="2"/>
                  </a:cubicBezTo>
                  <a:cubicBezTo>
                    <a:pt x="57" y="4"/>
                    <a:pt x="61" y="7"/>
                    <a:pt x="60" y="9"/>
                  </a:cubicBezTo>
                  <a:cubicBezTo>
                    <a:pt x="60" y="10"/>
                    <a:pt x="57" y="14"/>
                    <a:pt x="56" y="13"/>
                  </a:cubicBezTo>
                  <a:cubicBezTo>
                    <a:pt x="55" y="13"/>
                    <a:pt x="58" y="9"/>
                    <a:pt x="58" y="9"/>
                  </a:cubicBezTo>
                  <a:cubicBezTo>
                    <a:pt x="59" y="7"/>
                    <a:pt x="58" y="7"/>
                    <a:pt x="58" y="6"/>
                  </a:cubicBezTo>
                  <a:cubicBezTo>
                    <a:pt x="57" y="5"/>
                    <a:pt x="57" y="4"/>
                    <a:pt x="57" y="3"/>
                  </a:cubicBezTo>
                  <a:cubicBezTo>
                    <a:pt x="56" y="2"/>
                    <a:pt x="55" y="2"/>
                    <a:pt x="55" y="4"/>
                  </a:cubicBezTo>
                  <a:cubicBezTo>
                    <a:pt x="55" y="5"/>
                    <a:pt x="56" y="5"/>
                    <a:pt x="56" y="6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4" y="7"/>
                    <a:pt x="55" y="6"/>
                    <a:pt x="54" y="6"/>
                  </a:cubicBezTo>
                  <a:cubicBezTo>
                    <a:pt x="53" y="5"/>
                    <a:pt x="54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5"/>
                    <a:pt x="50" y="5"/>
                  </a:cubicBezTo>
                  <a:cubicBezTo>
                    <a:pt x="49" y="5"/>
                    <a:pt x="47" y="7"/>
                    <a:pt x="46" y="7"/>
                  </a:cubicBezTo>
                  <a:cubicBezTo>
                    <a:pt x="45" y="5"/>
                    <a:pt x="40" y="10"/>
                    <a:pt x="40" y="12"/>
                  </a:cubicBezTo>
                  <a:cubicBezTo>
                    <a:pt x="41" y="12"/>
                    <a:pt x="42" y="14"/>
                    <a:pt x="43" y="15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2" y="17"/>
                    <a:pt x="42" y="16"/>
                  </a:cubicBezTo>
                  <a:cubicBezTo>
                    <a:pt x="38" y="16"/>
                    <a:pt x="42" y="19"/>
                    <a:pt x="41" y="20"/>
                  </a:cubicBezTo>
                  <a:cubicBezTo>
                    <a:pt x="40" y="20"/>
                    <a:pt x="38" y="19"/>
                    <a:pt x="37" y="19"/>
                  </a:cubicBezTo>
                  <a:cubicBezTo>
                    <a:pt x="36" y="20"/>
                    <a:pt x="33" y="21"/>
                    <a:pt x="34" y="23"/>
                  </a:cubicBezTo>
                  <a:cubicBezTo>
                    <a:pt x="35" y="23"/>
                    <a:pt x="35" y="24"/>
                    <a:pt x="36" y="24"/>
                  </a:cubicBezTo>
                  <a:cubicBezTo>
                    <a:pt x="37" y="25"/>
                    <a:pt x="39" y="25"/>
                    <a:pt x="40" y="25"/>
                  </a:cubicBezTo>
                  <a:cubicBezTo>
                    <a:pt x="41" y="25"/>
                    <a:pt x="41" y="25"/>
                    <a:pt x="42" y="25"/>
                  </a:cubicBezTo>
                  <a:cubicBezTo>
                    <a:pt x="44" y="25"/>
                    <a:pt x="44" y="25"/>
                    <a:pt x="46" y="25"/>
                  </a:cubicBezTo>
                  <a:cubicBezTo>
                    <a:pt x="47" y="27"/>
                    <a:pt x="39" y="30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8" y="34"/>
                    <a:pt x="39" y="35"/>
                  </a:cubicBezTo>
                  <a:cubicBezTo>
                    <a:pt x="40" y="36"/>
                    <a:pt x="39" y="35"/>
                    <a:pt x="39" y="37"/>
                  </a:cubicBezTo>
                  <a:cubicBezTo>
                    <a:pt x="39" y="38"/>
                    <a:pt x="40" y="38"/>
                    <a:pt x="39" y="38"/>
                  </a:cubicBezTo>
                  <a:cubicBezTo>
                    <a:pt x="38" y="39"/>
                    <a:pt x="37" y="37"/>
                    <a:pt x="37" y="37"/>
                  </a:cubicBezTo>
                  <a:cubicBezTo>
                    <a:pt x="35" y="36"/>
                    <a:pt x="34" y="37"/>
                    <a:pt x="33" y="36"/>
                  </a:cubicBezTo>
                  <a:cubicBezTo>
                    <a:pt x="32" y="36"/>
                    <a:pt x="31" y="35"/>
                    <a:pt x="30" y="35"/>
                  </a:cubicBezTo>
                  <a:cubicBezTo>
                    <a:pt x="28" y="36"/>
                    <a:pt x="29" y="39"/>
                    <a:pt x="27" y="40"/>
                  </a:cubicBezTo>
                  <a:cubicBezTo>
                    <a:pt x="26" y="39"/>
                    <a:pt x="26" y="37"/>
                    <a:pt x="25" y="36"/>
                  </a:cubicBezTo>
                  <a:cubicBezTo>
                    <a:pt x="24" y="34"/>
                    <a:pt x="23" y="35"/>
                    <a:pt x="22" y="35"/>
                  </a:cubicBezTo>
                  <a:cubicBezTo>
                    <a:pt x="21" y="35"/>
                    <a:pt x="15" y="34"/>
                    <a:pt x="14" y="35"/>
                  </a:cubicBezTo>
                  <a:cubicBezTo>
                    <a:pt x="15" y="35"/>
                    <a:pt x="15" y="36"/>
                    <a:pt x="15" y="37"/>
                  </a:cubicBezTo>
                  <a:cubicBezTo>
                    <a:pt x="15" y="37"/>
                    <a:pt x="13" y="37"/>
                    <a:pt x="13" y="37"/>
                  </a:cubicBezTo>
                  <a:cubicBezTo>
                    <a:pt x="12" y="37"/>
                    <a:pt x="12" y="36"/>
                    <a:pt x="11" y="35"/>
                  </a:cubicBezTo>
                  <a:cubicBezTo>
                    <a:pt x="9" y="34"/>
                    <a:pt x="8" y="38"/>
                    <a:pt x="8" y="40"/>
                  </a:cubicBezTo>
                  <a:cubicBezTo>
                    <a:pt x="9" y="40"/>
                    <a:pt x="10" y="39"/>
                    <a:pt x="10" y="39"/>
                  </a:cubicBezTo>
                  <a:cubicBezTo>
                    <a:pt x="12" y="39"/>
                    <a:pt x="13" y="40"/>
                    <a:pt x="13" y="42"/>
                  </a:cubicBezTo>
                  <a:cubicBezTo>
                    <a:pt x="13" y="43"/>
                    <a:pt x="12" y="44"/>
                    <a:pt x="13" y="44"/>
                  </a:cubicBezTo>
                  <a:cubicBezTo>
                    <a:pt x="13" y="45"/>
                    <a:pt x="14" y="45"/>
                    <a:pt x="14" y="46"/>
                  </a:cubicBezTo>
                  <a:cubicBezTo>
                    <a:pt x="14" y="47"/>
                    <a:pt x="12" y="46"/>
                    <a:pt x="12" y="48"/>
                  </a:cubicBezTo>
                  <a:cubicBezTo>
                    <a:pt x="12" y="51"/>
                    <a:pt x="14" y="49"/>
                    <a:pt x="15" y="49"/>
                  </a:cubicBezTo>
                  <a:cubicBezTo>
                    <a:pt x="17" y="48"/>
                    <a:pt x="20" y="49"/>
                    <a:pt x="19" y="51"/>
                  </a:cubicBezTo>
                  <a:cubicBezTo>
                    <a:pt x="18" y="53"/>
                    <a:pt x="16" y="52"/>
                    <a:pt x="14" y="53"/>
                  </a:cubicBezTo>
                  <a:cubicBezTo>
                    <a:pt x="13" y="53"/>
                    <a:pt x="11" y="55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5" y="58"/>
                  </a:cubicBezTo>
                  <a:cubicBezTo>
                    <a:pt x="15" y="58"/>
                    <a:pt x="16" y="58"/>
                    <a:pt x="16" y="59"/>
                  </a:cubicBezTo>
                  <a:cubicBezTo>
                    <a:pt x="15" y="59"/>
                    <a:pt x="13" y="59"/>
                    <a:pt x="12" y="59"/>
                  </a:cubicBezTo>
                  <a:cubicBezTo>
                    <a:pt x="11" y="59"/>
                    <a:pt x="11" y="59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8" y="60"/>
                    <a:pt x="8" y="60"/>
                    <a:pt x="8" y="61"/>
                  </a:cubicBezTo>
                  <a:cubicBezTo>
                    <a:pt x="8" y="62"/>
                    <a:pt x="9" y="62"/>
                    <a:pt x="9" y="63"/>
                  </a:cubicBezTo>
                  <a:cubicBezTo>
                    <a:pt x="9" y="64"/>
                    <a:pt x="8" y="64"/>
                    <a:pt x="8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11" y="67"/>
                    <a:pt x="11" y="65"/>
                    <a:pt x="12" y="65"/>
                  </a:cubicBezTo>
                  <a:cubicBezTo>
                    <a:pt x="13" y="65"/>
                    <a:pt x="13" y="64"/>
                    <a:pt x="14" y="65"/>
                  </a:cubicBezTo>
                  <a:cubicBezTo>
                    <a:pt x="14" y="66"/>
                    <a:pt x="13" y="66"/>
                    <a:pt x="13" y="66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3" y="68"/>
                    <a:pt x="14" y="68"/>
                    <a:pt x="15" y="68"/>
                  </a:cubicBezTo>
                  <a:cubicBezTo>
                    <a:pt x="16" y="68"/>
                    <a:pt x="16" y="66"/>
                    <a:pt x="17" y="66"/>
                  </a:cubicBezTo>
                  <a:cubicBezTo>
                    <a:pt x="20" y="66"/>
                    <a:pt x="17" y="70"/>
                    <a:pt x="20" y="70"/>
                  </a:cubicBezTo>
                  <a:cubicBezTo>
                    <a:pt x="22" y="71"/>
                    <a:pt x="24" y="70"/>
                    <a:pt x="26" y="70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0" y="70"/>
                    <a:pt x="29" y="70"/>
                    <a:pt x="30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3"/>
                    <a:pt x="29" y="73"/>
                  </a:cubicBezTo>
                  <a:cubicBezTo>
                    <a:pt x="28" y="74"/>
                    <a:pt x="26" y="76"/>
                    <a:pt x="26" y="73"/>
                  </a:cubicBezTo>
                  <a:cubicBezTo>
                    <a:pt x="25" y="73"/>
                    <a:pt x="22" y="78"/>
                    <a:pt x="22" y="78"/>
                  </a:cubicBezTo>
                  <a:cubicBezTo>
                    <a:pt x="21" y="79"/>
                    <a:pt x="21" y="79"/>
                    <a:pt x="21" y="80"/>
                  </a:cubicBezTo>
                  <a:cubicBezTo>
                    <a:pt x="22" y="81"/>
                    <a:pt x="22" y="81"/>
                    <a:pt x="21" y="83"/>
                  </a:cubicBezTo>
                  <a:cubicBezTo>
                    <a:pt x="21" y="83"/>
                    <a:pt x="21" y="85"/>
                    <a:pt x="20" y="85"/>
                  </a:cubicBezTo>
                  <a:cubicBezTo>
                    <a:pt x="20" y="86"/>
                    <a:pt x="19" y="86"/>
                    <a:pt x="18" y="87"/>
                  </a:cubicBezTo>
                  <a:cubicBezTo>
                    <a:pt x="17" y="88"/>
                    <a:pt x="17" y="89"/>
                    <a:pt x="15" y="90"/>
                  </a:cubicBezTo>
                  <a:cubicBezTo>
                    <a:pt x="14" y="91"/>
                    <a:pt x="12" y="91"/>
                    <a:pt x="12" y="92"/>
                  </a:cubicBezTo>
                  <a:cubicBezTo>
                    <a:pt x="15" y="94"/>
                    <a:pt x="16" y="90"/>
                    <a:pt x="18" y="89"/>
                  </a:cubicBezTo>
                  <a:cubicBezTo>
                    <a:pt x="20" y="89"/>
                    <a:pt x="20" y="90"/>
                    <a:pt x="21" y="90"/>
                  </a:cubicBezTo>
                  <a:cubicBezTo>
                    <a:pt x="22" y="91"/>
                    <a:pt x="24" y="91"/>
                    <a:pt x="25" y="90"/>
                  </a:cubicBezTo>
                  <a:cubicBezTo>
                    <a:pt x="26" y="90"/>
                    <a:pt x="27" y="90"/>
                    <a:pt x="28" y="89"/>
                  </a:cubicBezTo>
                  <a:cubicBezTo>
                    <a:pt x="29" y="88"/>
                    <a:pt x="29" y="86"/>
                    <a:pt x="30" y="86"/>
                  </a:cubicBezTo>
                  <a:cubicBezTo>
                    <a:pt x="32" y="86"/>
                    <a:pt x="31" y="87"/>
                    <a:pt x="31" y="88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0" y="90"/>
                    <a:pt x="27" y="92"/>
                    <a:pt x="24" y="92"/>
                  </a:cubicBezTo>
                  <a:cubicBezTo>
                    <a:pt x="22" y="93"/>
                    <a:pt x="20" y="92"/>
                    <a:pt x="19" y="92"/>
                  </a:cubicBezTo>
                  <a:cubicBezTo>
                    <a:pt x="17" y="93"/>
                    <a:pt x="18" y="93"/>
                    <a:pt x="17" y="95"/>
                  </a:cubicBezTo>
                  <a:cubicBezTo>
                    <a:pt x="17" y="96"/>
                    <a:pt x="12" y="96"/>
                    <a:pt x="12" y="97"/>
                  </a:cubicBezTo>
                  <a:cubicBezTo>
                    <a:pt x="12" y="98"/>
                    <a:pt x="13" y="98"/>
                    <a:pt x="14" y="99"/>
                  </a:cubicBezTo>
                  <a:cubicBezTo>
                    <a:pt x="14" y="99"/>
                    <a:pt x="14" y="100"/>
                    <a:pt x="14" y="101"/>
                  </a:cubicBezTo>
                  <a:cubicBezTo>
                    <a:pt x="14" y="101"/>
                    <a:pt x="14" y="102"/>
                    <a:pt x="14" y="103"/>
                  </a:cubicBezTo>
                  <a:cubicBezTo>
                    <a:pt x="13" y="103"/>
                    <a:pt x="13" y="103"/>
                    <a:pt x="11" y="103"/>
                  </a:cubicBezTo>
                  <a:cubicBezTo>
                    <a:pt x="11" y="102"/>
                    <a:pt x="10" y="101"/>
                    <a:pt x="9" y="101"/>
                  </a:cubicBezTo>
                  <a:cubicBezTo>
                    <a:pt x="9" y="103"/>
                    <a:pt x="7" y="103"/>
                    <a:pt x="7" y="101"/>
                  </a:cubicBezTo>
                  <a:cubicBezTo>
                    <a:pt x="5" y="101"/>
                    <a:pt x="0" y="106"/>
                    <a:pt x="2" y="107"/>
                  </a:cubicBezTo>
                  <a:cubicBezTo>
                    <a:pt x="3" y="107"/>
                    <a:pt x="4" y="106"/>
                    <a:pt x="4" y="106"/>
                  </a:cubicBezTo>
                  <a:cubicBezTo>
                    <a:pt x="5" y="106"/>
                    <a:pt x="6" y="106"/>
                    <a:pt x="8" y="106"/>
                  </a:cubicBezTo>
                  <a:cubicBezTo>
                    <a:pt x="9" y="106"/>
                    <a:pt x="9" y="106"/>
                    <a:pt x="10" y="106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3" y="107"/>
                    <a:pt x="12" y="109"/>
                    <a:pt x="10" y="109"/>
                  </a:cubicBezTo>
                  <a:cubicBezTo>
                    <a:pt x="9" y="110"/>
                    <a:pt x="6" y="110"/>
                    <a:pt x="5" y="112"/>
                  </a:cubicBezTo>
                  <a:cubicBezTo>
                    <a:pt x="5" y="112"/>
                    <a:pt x="6" y="113"/>
                    <a:pt x="6" y="113"/>
                  </a:cubicBezTo>
                  <a:cubicBezTo>
                    <a:pt x="5" y="114"/>
                    <a:pt x="4" y="113"/>
                    <a:pt x="3" y="114"/>
                  </a:cubicBezTo>
                  <a:cubicBezTo>
                    <a:pt x="2" y="115"/>
                    <a:pt x="3" y="115"/>
                    <a:pt x="4" y="117"/>
                  </a:cubicBezTo>
                  <a:cubicBezTo>
                    <a:pt x="5" y="116"/>
                    <a:pt x="5" y="115"/>
                    <a:pt x="7" y="116"/>
                  </a:cubicBezTo>
                  <a:cubicBezTo>
                    <a:pt x="8" y="116"/>
                    <a:pt x="7" y="118"/>
                    <a:pt x="8" y="118"/>
                  </a:cubicBezTo>
                  <a:cubicBezTo>
                    <a:pt x="9" y="118"/>
                    <a:pt x="11" y="117"/>
                    <a:pt x="12" y="116"/>
                  </a:cubicBezTo>
                  <a:cubicBezTo>
                    <a:pt x="14" y="116"/>
                    <a:pt x="15" y="115"/>
                    <a:pt x="18" y="115"/>
                  </a:cubicBezTo>
                  <a:cubicBezTo>
                    <a:pt x="16" y="116"/>
                    <a:pt x="8" y="120"/>
                    <a:pt x="9" y="122"/>
                  </a:cubicBezTo>
                  <a:cubicBezTo>
                    <a:pt x="11" y="123"/>
                    <a:pt x="13" y="121"/>
                    <a:pt x="16" y="121"/>
                  </a:cubicBezTo>
                  <a:cubicBezTo>
                    <a:pt x="17" y="121"/>
                    <a:pt x="18" y="118"/>
                    <a:pt x="20" y="118"/>
                  </a:cubicBezTo>
                  <a:cubicBezTo>
                    <a:pt x="22" y="118"/>
                    <a:pt x="21" y="121"/>
                    <a:pt x="19" y="121"/>
                  </a:cubicBezTo>
                  <a:cubicBezTo>
                    <a:pt x="19" y="122"/>
                    <a:pt x="15" y="122"/>
                    <a:pt x="15" y="123"/>
                  </a:cubicBezTo>
                  <a:cubicBezTo>
                    <a:pt x="16" y="123"/>
                    <a:pt x="17" y="123"/>
                    <a:pt x="18" y="123"/>
                  </a:cubicBezTo>
                  <a:cubicBezTo>
                    <a:pt x="18" y="124"/>
                    <a:pt x="17" y="125"/>
                    <a:pt x="16" y="125"/>
                  </a:cubicBezTo>
                  <a:cubicBezTo>
                    <a:pt x="15" y="126"/>
                    <a:pt x="13" y="126"/>
                    <a:pt x="14" y="127"/>
                  </a:cubicBezTo>
                  <a:cubicBezTo>
                    <a:pt x="14" y="128"/>
                    <a:pt x="15" y="127"/>
                    <a:pt x="16" y="127"/>
                  </a:cubicBezTo>
                  <a:cubicBezTo>
                    <a:pt x="17" y="126"/>
                    <a:pt x="18" y="126"/>
                    <a:pt x="19" y="125"/>
                  </a:cubicBezTo>
                  <a:cubicBezTo>
                    <a:pt x="21" y="125"/>
                    <a:pt x="21" y="125"/>
                    <a:pt x="22" y="126"/>
                  </a:cubicBezTo>
                  <a:cubicBezTo>
                    <a:pt x="23" y="126"/>
                    <a:pt x="23" y="127"/>
                    <a:pt x="24" y="127"/>
                  </a:cubicBezTo>
                  <a:cubicBezTo>
                    <a:pt x="26" y="126"/>
                    <a:pt x="26" y="125"/>
                    <a:pt x="27" y="125"/>
                  </a:cubicBezTo>
                  <a:cubicBezTo>
                    <a:pt x="28" y="124"/>
                    <a:pt x="29" y="125"/>
                    <a:pt x="30" y="125"/>
                  </a:cubicBezTo>
                  <a:cubicBezTo>
                    <a:pt x="31" y="126"/>
                    <a:pt x="32" y="124"/>
                    <a:pt x="32" y="124"/>
                  </a:cubicBezTo>
                  <a:cubicBezTo>
                    <a:pt x="33" y="123"/>
                    <a:pt x="34" y="124"/>
                    <a:pt x="35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5" y="122"/>
                    <a:pt x="37" y="122"/>
                  </a:cubicBezTo>
                  <a:cubicBezTo>
                    <a:pt x="37" y="122"/>
                    <a:pt x="38" y="122"/>
                    <a:pt x="38" y="122"/>
                  </a:cubicBezTo>
                  <a:cubicBezTo>
                    <a:pt x="39" y="122"/>
                    <a:pt x="39" y="121"/>
                    <a:pt x="40" y="120"/>
                  </a:cubicBezTo>
                  <a:cubicBezTo>
                    <a:pt x="41" y="119"/>
                    <a:pt x="42" y="120"/>
                    <a:pt x="43" y="118"/>
                  </a:cubicBezTo>
                  <a:cubicBezTo>
                    <a:pt x="44" y="117"/>
                    <a:pt x="42" y="116"/>
                    <a:pt x="42" y="114"/>
                  </a:cubicBezTo>
                  <a:cubicBezTo>
                    <a:pt x="43" y="113"/>
                    <a:pt x="44" y="115"/>
                    <a:pt x="45" y="115"/>
                  </a:cubicBezTo>
                  <a:cubicBezTo>
                    <a:pt x="46" y="116"/>
                    <a:pt x="46" y="117"/>
                    <a:pt x="48" y="116"/>
                  </a:cubicBezTo>
                  <a:cubicBezTo>
                    <a:pt x="49" y="116"/>
                    <a:pt x="50" y="115"/>
                    <a:pt x="50" y="114"/>
                  </a:cubicBezTo>
                  <a:cubicBezTo>
                    <a:pt x="51" y="113"/>
                    <a:pt x="52" y="113"/>
                    <a:pt x="53" y="112"/>
                  </a:cubicBezTo>
                  <a:cubicBezTo>
                    <a:pt x="54" y="112"/>
                    <a:pt x="56" y="111"/>
                    <a:pt x="57" y="111"/>
                  </a:cubicBezTo>
                  <a:cubicBezTo>
                    <a:pt x="58" y="110"/>
                    <a:pt x="57" y="109"/>
                    <a:pt x="57" y="107"/>
                  </a:cubicBezTo>
                  <a:cubicBezTo>
                    <a:pt x="58" y="105"/>
                    <a:pt x="65" y="106"/>
                    <a:pt x="66" y="106"/>
                  </a:cubicBezTo>
                  <a:cubicBezTo>
                    <a:pt x="67" y="106"/>
                    <a:pt x="68" y="106"/>
                    <a:pt x="69" y="105"/>
                  </a:cubicBezTo>
                  <a:cubicBezTo>
                    <a:pt x="69" y="104"/>
                    <a:pt x="68" y="103"/>
                    <a:pt x="69" y="102"/>
                  </a:cubicBezTo>
                  <a:cubicBezTo>
                    <a:pt x="70" y="102"/>
                    <a:pt x="70" y="105"/>
                    <a:pt x="71" y="105"/>
                  </a:cubicBezTo>
                  <a:cubicBezTo>
                    <a:pt x="72" y="105"/>
                    <a:pt x="72" y="104"/>
                    <a:pt x="72" y="104"/>
                  </a:cubicBezTo>
                  <a:cubicBezTo>
                    <a:pt x="74" y="102"/>
                    <a:pt x="75" y="104"/>
                    <a:pt x="77" y="105"/>
                  </a:cubicBezTo>
                  <a:cubicBezTo>
                    <a:pt x="78" y="105"/>
                    <a:pt x="82" y="105"/>
                    <a:pt x="82" y="104"/>
                  </a:cubicBezTo>
                  <a:cubicBezTo>
                    <a:pt x="83" y="102"/>
                    <a:pt x="79" y="101"/>
                    <a:pt x="80" y="99"/>
                  </a:cubicBezTo>
                  <a:cubicBezTo>
                    <a:pt x="81" y="100"/>
                    <a:pt x="82" y="96"/>
                    <a:pt x="83" y="95"/>
                  </a:cubicBezTo>
                  <a:cubicBezTo>
                    <a:pt x="84" y="94"/>
                    <a:pt x="84" y="93"/>
                    <a:pt x="84" y="92"/>
                  </a:cubicBezTo>
                  <a:cubicBezTo>
                    <a:pt x="85" y="91"/>
                    <a:pt x="84" y="90"/>
                    <a:pt x="84" y="90"/>
                  </a:cubicBezTo>
                  <a:cubicBezTo>
                    <a:pt x="84" y="89"/>
                    <a:pt x="85" y="88"/>
                    <a:pt x="85" y="87"/>
                  </a:cubicBezTo>
                  <a:cubicBezTo>
                    <a:pt x="86" y="86"/>
                    <a:pt x="86" y="85"/>
                    <a:pt x="86" y="84"/>
                  </a:cubicBezTo>
                  <a:cubicBezTo>
                    <a:pt x="87" y="83"/>
                    <a:pt x="88" y="82"/>
                    <a:pt x="88" y="81"/>
                  </a:cubicBezTo>
                  <a:cubicBezTo>
                    <a:pt x="89" y="79"/>
                    <a:pt x="88" y="79"/>
                    <a:pt x="88" y="78"/>
                  </a:cubicBezTo>
                  <a:cubicBezTo>
                    <a:pt x="87" y="76"/>
                    <a:pt x="88" y="75"/>
                    <a:pt x="87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5568CF00-0917-2DBC-CC76-BA1E0772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9775" y="4765675"/>
              <a:ext cx="509588" cy="304800"/>
            </a:xfrm>
            <a:custGeom>
              <a:avLst/>
              <a:gdLst>
                <a:gd name="T0" fmla="*/ 23 w 134"/>
                <a:gd name="T1" fmla="*/ 70 h 80"/>
                <a:gd name="T2" fmla="*/ 28 w 134"/>
                <a:gd name="T3" fmla="*/ 76 h 80"/>
                <a:gd name="T4" fmla="*/ 47 w 134"/>
                <a:gd name="T5" fmla="*/ 78 h 80"/>
                <a:gd name="T6" fmla="*/ 57 w 134"/>
                <a:gd name="T7" fmla="*/ 74 h 80"/>
                <a:gd name="T8" fmla="*/ 65 w 134"/>
                <a:gd name="T9" fmla="*/ 71 h 80"/>
                <a:gd name="T10" fmla="*/ 71 w 134"/>
                <a:gd name="T11" fmla="*/ 69 h 80"/>
                <a:gd name="T12" fmla="*/ 83 w 134"/>
                <a:gd name="T13" fmla="*/ 70 h 80"/>
                <a:gd name="T14" fmla="*/ 89 w 134"/>
                <a:gd name="T15" fmla="*/ 70 h 80"/>
                <a:gd name="T16" fmla="*/ 97 w 134"/>
                <a:gd name="T17" fmla="*/ 66 h 80"/>
                <a:gd name="T18" fmla="*/ 101 w 134"/>
                <a:gd name="T19" fmla="*/ 59 h 80"/>
                <a:gd name="T20" fmla="*/ 105 w 134"/>
                <a:gd name="T21" fmla="*/ 54 h 80"/>
                <a:gd name="T22" fmla="*/ 109 w 134"/>
                <a:gd name="T23" fmla="*/ 43 h 80"/>
                <a:gd name="T24" fmla="*/ 113 w 134"/>
                <a:gd name="T25" fmla="*/ 36 h 80"/>
                <a:gd name="T26" fmla="*/ 117 w 134"/>
                <a:gd name="T27" fmla="*/ 30 h 80"/>
                <a:gd name="T28" fmla="*/ 121 w 134"/>
                <a:gd name="T29" fmla="*/ 24 h 80"/>
                <a:gd name="T30" fmla="*/ 124 w 134"/>
                <a:gd name="T31" fmla="*/ 23 h 80"/>
                <a:gd name="T32" fmla="*/ 133 w 134"/>
                <a:gd name="T33" fmla="*/ 16 h 80"/>
                <a:gd name="T34" fmla="*/ 129 w 134"/>
                <a:gd name="T35" fmla="*/ 14 h 80"/>
                <a:gd name="T36" fmla="*/ 123 w 134"/>
                <a:gd name="T37" fmla="*/ 9 h 80"/>
                <a:gd name="T38" fmla="*/ 118 w 134"/>
                <a:gd name="T39" fmla="*/ 4 h 80"/>
                <a:gd name="T40" fmla="*/ 111 w 134"/>
                <a:gd name="T41" fmla="*/ 5 h 80"/>
                <a:gd name="T42" fmla="*/ 102 w 134"/>
                <a:gd name="T43" fmla="*/ 0 h 80"/>
                <a:gd name="T44" fmla="*/ 97 w 134"/>
                <a:gd name="T45" fmla="*/ 2 h 80"/>
                <a:gd name="T46" fmla="*/ 87 w 134"/>
                <a:gd name="T47" fmla="*/ 1 h 80"/>
                <a:gd name="T48" fmla="*/ 81 w 134"/>
                <a:gd name="T49" fmla="*/ 9 h 80"/>
                <a:gd name="T50" fmla="*/ 68 w 134"/>
                <a:gd name="T51" fmla="*/ 11 h 80"/>
                <a:gd name="T52" fmla="*/ 54 w 134"/>
                <a:gd name="T53" fmla="*/ 15 h 80"/>
                <a:gd name="T54" fmla="*/ 48 w 134"/>
                <a:gd name="T55" fmla="*/ 22 h 80"/>
                <a:gd name="T56" fmla="*/ 30 w 134"/>
                <a:gd name="T57" fmla="*/ 21 h 80"/>
                <a:gd name="T58" fmla="*/ 18 w 134"/>
                <a:gd name="T59" fmla="*/ 25 h 80"/>
                <a:gd name="T60" fmla="*/ 10 w 134"/>
                <a:gd name="T61" fmla="*/ 23 h 80"/>
                <a:gd name="T62" fmla="*/ 12 w 134"/>
                <a:gd name="T63" fmla="*/ 31 h 80"/>
                <a:gd name="T64" fmla="*/ 8 w 134"/>
                <a:gd name="T65" fmla="*/ 36 h 80"/>
                <a:gd name="T66" fmla="*/ 8 w 134"/>
                <a:gd name="T67" fmla="*/ 42 h 80"/>
                <a:gd name="T68" fmla="*/ 0 w 134"/>
                <a:gd name="T69" fmla="*/ 49 h 80"/>
                <a:gd name="T70" fmla="*/ 5 w 134"/>
                <a:gd name="T71" fmla="*/ 53 h 80"/>
                <a:gd name="T72" fmla="*/ 6 w 134"/>
                <a:gd name="T73" fmla="*/ 56 h 80"/>
                <a:gd name="T74" fmla="*/ 8 w 134"/>
                <a:gd name="T75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80">
                  <a:moveTo>
                    <a:pt x="17" y="65"/>
                  </a:moveTo>
                  <a:cubicBezTo>
                    <a:pt x="18" y="68"/>
                    <a:pt x="20" y="69"/>
                    <a:pt x="23" y="70"/>
                  </a:cubicBezTo>
                  <a:cubicBezTo>
                    <a:pt x="24" y="71"/>
                    <a:pt x="24" y="73"/>
                    <a:pt x="25" y="74"/>
                  </a:cubicBezTo>
                  <a:cubicBezTo>
                    <a:pt x="26" y="75"/>
                    <a:pt x="27" y="75"/>
                    <a:pt x="28" y="76"/>
                  </a:cubicBezTo>
                  <a:cubicBezTo>
                    <a:pt x="32" y="78"/>
                    <a:pt x="34" y="79"/>
                    <a:pt x="38" y="79"/>
                  </a:cubicBezTo>
                  <a:cubicBezTo>
                    <a:pt x="42" y="79"/>
                    <a:pt x="44" y="80"/>
                    <a:pt x="47" y="78"/>
                  </a:cubicBezTo>
                  <a:cubicBezTo>
                    <a:pt x="49" y="77"/>
                    <a:pt x="51" y="77"/>
                    <a:pt x="54" y="76"/>
                  </a:cubicBezTo>
                  <a:cubicBezTo>
                    <a:pt x="55" y="75"/>
                    <a:pt x="56" y="74"/>
                    <a:pt x="57" y="74"/>
                  </a:cubicBezTo>
                  <a:cubicBezTo>
                    <a:pt x="59" y="73"/>
                    <a:pt x="59" y="74"/>
                    <a:pt x="61" y="74"/>
                  </a:cubicBezTo>
                  <a:cubicBezTo>
                    <a:pt x="63" y="74"/>
                    <a:pt x="64" y="72"/>
                    <a:pt x="65" y="71"/>
                  </a:cubicBezTo>
                  <a:cubicBezTo>
                    <a:pt x="66" y="71"/>
                    <a:pt x="66" y="70"/>
                    <a:pt x="67" y="69"/>
                  </a:cubicBezTo>
                  <a:cubicBezTo>
                    <a:pt x="69" y="68"/>
                    <a:pt x="70" y="69"/>
                    <a:pt x="71" y="69"/>
                  </a:cubicBezTo>
                  <a:cubicBezTo>
                    <a:pt x="72" y="69"/>
                    <a:pt x="74" y="70"/>
                    <a:pt x="74" y="69"/>
                  </a:cubicBezTo>
                  <a:cubicBezTo>
                    <a:pt x="77" y="69"/>
                    <a:pt x="80" y="70"/>
                    <a:pt x="83" y="70"/>
                  </a:cubicBezTo>
                  <a:cubicBezTo>
                    <a:pt x="84" y="70"/>
                    <a:pt x="85" y="69"/>
                    <a:pt x="87" y="69"/>
                  </a:cubicBezTo>
                  <a:cubicBezTo>
                    <a:pt x="87" y="69"/>
                    <a:pt x="88" y="70"/>
                    <a:pt x="89" y="70"/>
                  </a:cubicBezTo>
                  <a:cubicBezTo>
                    <a:pt x="91" y="70"/>
                    <a:pt x="91" y="67"/>
                    <a:pt x="93" y="66"/>
                  </a:cubicBezTo>
                  <a:cubicBezTo>
                    <a:pt x="94" y="65"/>
                    <a:pt x="95" y="68"/>
                    <a:pt x="97" y="66"/>
                  </a:cubicBezTo>
                  <a:cubicBezTo>
                    <a:pt x="98" y="66"/>
                    <a:pt x="101" y="62"/>
                    <a:pt x="101" y="61"/>
                  </a:cubicBezTo>
                  <a:cubicBezTo>
                    <a:pt x="101" y="61"/>
                    <a:pt x="101" y="60"/>
                    <a:pt x="101" y="59"/>
                  </a:cubicBezTo>
                  <a:cubicBezTo>
                    <a:pt x="101" y="57"/>
                    <a:pt x="102" y="57"/>
                    <a:pt x="103" y="56"/>
                  </a:cubicBezTo>
                  <a:cubicBezTo>
                    <a:pt x="103" y="55"/>
                    <a:pt x="104" y="55"/>
                    <a:pt x="105" y="54"/>
                  </a:cubicBezTo>
                  <a:cubicBezTo>
                    <a:pt x="106" y="52"/>
                    <a:pt x="106" y="52"/>
                    <a:pt x="106" y="50"/>
                  </a:cubicBezTo>
                  <a:cubicBezTo>
                    <a:pt x="107" y="49"/>
                    <a:pt x="110" y="45"/>
                    <a:pt x="109" y="43"/>
                  </a:cubicBezTo>
                  <a:cubicBezTo>
                    <a:pt x="110" y="42"/>
                    <a:pt x="112" y="42"/>
                    <a:pt x="112" y="40"/>
                  </a:cubicBezTo>
                  <a:cubicBezTo>
                    <a:pt x="113" y="39"/>
                    <a:pt x="113" y="38"/>
                    <a:pt x="113" y="36"/>
                  </a:cubicBezTo>
                  <a:cubicBezTo>
                    <a:pt x="114" y="35"/>
                    <a:pt x="115" y="35"/>
                    <a:pt x="116" y="33"/>
                  </a:cubicBezTo>
                  <a:cubicBezTo>
                    <a:pt x="116" y="32"/>
                    <a:pt x="115" y="31"/>
                    <a:pt x="117" y="30"/>
                  </a:cubicBezTo>
                  <a:cubicBezTo>
                    <a:pt x="117" y="29"/>
                    <a:pt x="118" y="28"/>
                    <a:pt x="119" y="27"/>
                  </a:cubicBezTo>
                  <a:cubicBezTo>
                    <a:pt x="120" y="26"/>
                    <a:pt x="120" y="25"/>
                    <a:pt x="121" y="24"/>
                  </a:cubicBezTo>
                  <a:cubicBezTo>
                    <a:pt x="122" y="24"/>
                    <a:pt x="122" y="24"/>
                    <a:pt x="123" y="24"/>
                  </a:cubicBezTo>
                  <a:cubicBezTo>
                    <a:pt x="123" y="23"/>
                    <a:pt x="124" y="23"/>
                    <a:pt x="124" y="23"/>
                  </a:cubicBezTo>
                  <a:cubicBezTo>
                    <a:pt x="126" y="22"/>
                    <a:pt x="127" y="23"/>
                    <a:pt x="128" y="22"/>
                  </a:cubicBezTo>
                  <a:cubicBezTo>
                    <a:pt x="131" y="22"/>
                    <a:pt x="134" y="19"/>
                    <a:pt x="133" y="16"/>
                  </a:cubicBezTo>
                  <a:cubicBezTo>
                    <a:pt x="133" y="15"/>
                    <a:pt x="133" y="14"/>
                    <a:pt x="132" y="13"/>
                  </a:cubicBezTo>
                  <a:cubicBezTo>
                    <a:pt x="130" y="13"/>
                    <a:pt x="130" y="14"/>
                    <a:pt x="129" y="14"/>
                  </a:cubicBezTo>
                  <a:cubicBezTo>
                    <a:pt x="127" y="13"/>
                    <a:pt x="127" y="12"/>
                    <a:pt x="126" y="10"/>
                  </a:cubicBezTo>
                  <a:cubicBezTo>
                    <a:pt x="126" y="9"/>
                    <a:pt x="125" y="10"/>
                    <a:pt x="123" y="9"/>
                  </a:cubicBezTo>
                  <a:cubicBezTo>
                    <a:pt x="122" y="9"/>
                    <a:pt x="122" y="8"/>
                    <a:pt x="121" y="7"/>
                  </a:cubicBezTo>
                  <a:cubicBezTo>
                    <a:pt x="120" y="5"/>
                    <a:pt x="120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5"/>
                    <a:pt x="113" y="7"/>
                    <a:pt x="111" y="5"/>
                  </a:cubicBezTo>
                  <a:cubicBezTo>
                    <a:pt x="109" y="3"/>
                    <a:pt x="107" y="2"/>
                    <a:pt x="106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02" y="1"/>
                    <a:pt x="102" y="1"/>
                    <a:pt x="101" y="2"/>
                  </a:cubicBezTo>
                  <a:cubicBezTo>
                    <a:pt x="100" y="2"/>
                    <a:pt x="98" y="2"/>
                    <a:pt x="97" y="2"/>
                  </a:cubicBezTo>
                  <a:cubicBezTo>
                    <a:pt x="96" y="1"/>
                    <a:pt x="94" y="0"/>
                    <a:pt x="93" y="0"/>
                  </a:cubicBezTo>
                  <a:cubicBezTo>
                    <a:pt x="90" y="0"/>
                    <a:pt x="89" y="1"/>
                    <a:pt x="87" y="1"/>
                  </a:cubicBezTo>
                  <a:cubicBezTo>
                    <a:pt x="86" y="2"/>
                    <a:pt x="84" y="4"/>
                    <a:pt x="84" y="5"/>
                  </a:cubicBezTo>
                  <a:cubicBezTo>
                    <a:pt x="83" y="7"/>
                    <a:pt x="83" y="8"/>
                    <a:pt x="81" y="9"/>
                  </a:cubicBezTo>
                  <a:cubicBezTo>
                    <a:pt x="77" y="11"/>
                    <a:pt x="74" y="13"/>
                    <a:pt x="71" y="11"/>
                  </a:cubicBezTo>
                  <a:cubicBezTo>
                    <a:pt x="69" y="10"/>
                    <a:pt x="69" y="9"/>
                    <a:pt x="68" y="11"/>
                  </a:cubicBezTo>
                  <a:cubicBezTo>
                    <a:pt x="66" y="12"/>
                    <a:pt x="66" y="13"/>
                    <a:pt x="64" y="13"/>
                  </a:cubicBezTo>
                  <a:cubicBezTo>
                    <a:pt x="61" y="14"/>
                    <a:pt x="57" y="14"/>
                    <a:pt x="54" y="15"/>
                  </a:cubicBezTo>
                  <a:cubicBezTo>
                    <a:pt x="50" y="17"/>
                    <a:pt x="54" y="20"/>
                    <a:pt x="53" y="22"/>
                  </a:cubicBezTo>
                  <a:cubicBezTo>
                    <a:pt x="52" y="23"/>
                    <a:pt x="49" y="22"/>
                    <a:pt x="48" y="22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38" y="23"/>
                    <a:pt x="33" y="23"/>
                    <a:pt x="30" y="21"/>
                  </a:cubicBezTo>
                  <a:cubicBezTo>
                    <a:pt x="26" y="18"/>
                    <a:pt x="24" y="16"/>
                    <a:pt x="20" y="15"/>
                  </a:cubicBezTo>
                  <a:cubicBezTo>
                    <a:pt x="20" y="17"/>
                    <a:pt x="20" y="24"/>
                    <a:pt x="18" y="25"/>
                  </a:cubicBezTo>
                  <a:cubicBezTo>
                    <a:pt x="17" y="26"/>
                    <a:pt x="14" y="25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7" y="27"/>
                    <a:pt x="14" y="27"/>
                    <a:pt x="12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6" y="35"/>
                    <a:pt x="8" y="34"/>
                    <a:pt x="8" y="36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6" y="40"/>
                    <a:pt x="8" y="41"/>
                    <a:pt x="8" y="42"/>
                  </a:cubicBezTo>
                  <a:cubicBezTo>
                    <a:pt x="9" y="44"/>
                    <a:pt x="7" y="45"/>
                    <a:pt x="6" y="45"/>
                  </a:cubicBezTo>
                  <a:cubicBezTo>
                    <a:pt x="4" y="46"/>
                    <a:pt x="2" y="48"/>
                    <a:pt x="0" y="49"/>
                  </a:cubicBezTo>
                  <a:cubicBezTo>
                    <a:pt x="2" y="49"/>
                    <a:pt x="4" y="49"/>
                    <a:pt x="5" y="50"/>
                  </a:cubicBezTo>
                  <a:cubicBezTo>
                    <a:pt x="6" y="51"/>
                    <a:pt x="4" y="52"/>
                    <a:pt x="5" y="53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7" y="57"/>
                    <a:pt x="8" y="57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61"/>
                    <a:pt x="15" y="62"/>
                    <a:pt x="17" y="6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2C05EB5A-5A49-D09B-A1F8-3537F98A0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0025" y="3187700"/>
              <a:ext cx="769938" cy="1428750"/>
            </a:xfrm>
            <a:custGeom>
              <a:avLst/>
              <a:gdLst>
                <a:gd name="T0" fmla="*/ 170 w 202"/>
                <a:gd name="T1" fmla="*/ 269 h 375"/>
                <a:gd name="T2" fmla="*/ 155 w 202"/>
                <a:gd name="T3" fmla="*/ 231 h 375"/>
                <a:gd name="T4" fmla="*/ 107 w 202"/>
                <a:gd name="T5" fmla="*/ 171 h 375"/>
                <a:gd name="T6" fmla="*/ 103 w 202"/>
                <a:gd name="T7" fmla="*/ 158 h 375"/>
                <a:gd name="T8" fmla="*/ 100 w 202"/>
                <a:gd name="T9" fmla="*/ 115 h 375"/>
                <a:gd name="T10" fmla="*/ 79 w 202"/>
                <a:gd name="T11" fmla="*/ 114 h 375"/>
                <a:gd name="T12" fmla="*/ 96 w 202"/>
                <a:gd name="T13" fmla="*/ 88 h 375"/>
                <a:gd name="T14" fmla="*/ 69 w 202"/>
                <a:gd name="T15" fmla="*/ 85 h 375"/>
                <a:gd name="T16" fmla="*/ 54 w 202"/>
                <a:gd name="T17" fmla="*/ 95 h 375"/>
                <a:gd name="T18" fmla="*/ 49 w 202"/>
                <a:gd name="T19" fmla="*/ 106 h 375"/>
                <a:gd name="T20" fmla="*/ 45 w 202"/>
                <a:gd name="T21" fmla="*/ 125 h 375"/>
                <a:gd name="T22" fmla="*/ 48 w 202"/>
                <a:gd name="T23" fmla="*/ 133 h 375"/>
                <a:gd name="T24" fmla="*/ 45 w 202"/>
                <a:gd name="T25" fmla="*/ 147 h 375"/>
                <a:gd name="T26" fmla="*/ 56 w 202"/>
                <a:gd name="T27" fmla="*/ 156 h 375"/>
                <a:gd name="T28" fmla="*/ 44 w 202"/>
                <a:gd name="T29" fmla="*/ 186 h 375"/>
                <a:gd name="T30" fmla="*/ 60 w 202"/>
                <a:gd name="T31" fmla="*/ 163 h 375"/>
                <a:gd name="T32" fmla="*/ 62 w 202"/>
                <a:gd name="T33" fmla="*/ 172 h 375"/>
                <a:gd name="T34" fmla="*/ 58 w 202"/>
                <a:gd name="T35" fmla="*/ 207 h 375"/>
                <a:gd name="T36" fmla="*/ 70 w 202"/>
                <a:gd name="T37" fmla="*/ 209 h 375"/>
                <a:gd name="T38" fmla="*/ 92 w 202"/>
                <a:gd name="T39" fmla="*/ 208 h 375"/>
                <a:gd name="T40" fmla="*/ 98 w 202"/>
                <a:gd name="T41" fmla="*/ 242 h 375"/>
                <a:gd name="T42" fmla="*/ 76 w 202"/>
                <a:gd name="T43" fmla="*/ 265 h 375"/>
                <a:gd name="T44" fmla="*/ 64 w 202"/>
                <a:gd name="T45" fmla="*/ 275 h 375"/>
                <a:gd name="T46" fmla="*/ 59 w 202"/>
                <a:gd name="T47" fmla="*/ 306 h 375"/>
                <a:gd name="T48" fmla="*/ 56 w 202"/>
                <a:gd name="T49" fmla="*/ 320 h 375"/>
                <a:gd name="T50" fmla="*/ 80 w 202"/>
                <a:gd name="T51" fmla="*/ 320 h 375"/>
                <a:gd name="T52" fmla="*/ 71 w 202"/>
                <a:gd name="T53" fmla="*/ 335 h 375"/>
                <a:gd name="T54" fmla="*/ 40 w 202"/>
                <a:gd name="T55" fmla="*/ 371 h 375"/>
                <a:gd name="T56" fmla="*/ 71 w 202"/>
                <a:gd name="T57" fmla="*/ 361 h 375"/>
                <a:gd name="T58" fmla="*/ 97 w 202"/>
                <a:gd name="T59" fmla="*/ 350 h 375"/>
                <a:gd name="T60" fmla="*/ 140 w 202"/>
                <a:gd name="T61" fmla="*/ 347 h 375"/>
                <a:gd name="T62" fmla="*/ 196 w 202"/>
                <a:gd name="T63" fmla="*/ 333 h 375"/>
                <a:gd name="T64" fmla="*/ 180 w 202"/>
                <a:gd name="T65" fmla="*/ 314 h 375"/>
                <a:gd name="T66" fmla="*/ 131 w 202"/>
                <a:gd name="T67" fmla="*/ 352 h 375"/>
                <a:gd name="T68" fmla="*/ 108 w 202"/>
                <a:gd name="T69" fmla="*/ 68 h 375"/>
                <a:gd name="T70" fmla="*/ 97 w 202"/>
                <a:gd name="T71" fmla="*/ 60 h 375"/>
                <a:gd name="T72" fmla="*/ 40 w 202"/>
                <a:gd name="T73" fmla="*/ 125 h 375"/>
                <a:gd name="T74" fmla="*/ 35 w 202"/>
                <a:gd name="T75" fmla="*/ 155 h 375"/>
                <a:gd name="T76" fmla="*/ 136 w 202"/>
                <a:gd name="T77" fmla="*/ 23 h 375"/>
                <a:gd name="T78" fmla="*/ 141 w 202"/>
                <a:gd name="T79" fmla="*/ 0 h 375"/>
                <a:gd name="T80" fmla="*/ 26 w 202"/>
                <a:gd name="T81" fmla="*/ 94 h 375"/>
                <a:gd name="T82" fmla="*/ 100 w 202"/>
                <a:gd name="T83" fmla="*/ 74 h 375"/>
                <a:gd name="T84" fmla="*/ 109 w 202"/>
                <a:gd name="T85" fmla="*/ 61 h 375"/>
                <a:gd name="T86" fmla="*/ 38 w 202"/>
                <a:gd name="T87" fmla="*/ 123 h 375"/>
                <a:gd name="T88" fmla="*/ 30 w 202"/>
                <a:gd name="T89" fmla="*/ 125 h 375"/>
                <a:gd name="T90" fmla="*/ 52 w 202"/>
                <a:gd name="T91" fmla="*/ 187 h 375"/>
                <a:gd name="T92" fmla="*/ 34 w 202"/>
                <a:gd name="T93" fmla="*/ 178 h 375"/>
                <a:gd name="T94" fmla="*/ 43 w 202"/>
                <a:gd name="T95" fmla="*/ 153 h 375"/>
                <a:gd name="T96" fmla="*/ 35 w 202"/>
                <a:gd name="T97" fmla="*/ 161 h 375"/>
                <a:gd name="T98" fmla="*/ 132 w 202"/>
                <a:gd name="T99" fmla="*/ 32 h 375"/>
                <a:gd name="T100" fmla="*/ 134 w 202"/>
                <a:gd name="T101" fmla="*/ 13 h 375"/>
                <a:gd name="T102" fmla="*/ 130 w 202"/>
                <a:gd name="T103" fmla="*/ 18 h 375"/>
                <a:gd name="T104" fmla="*/ 17 w 202"/>
                <a:gd name="T105" fmla="*/ 125 h 375"/>
                <a:gd name="T106" fmla="*/ 21 w 202"/>
                <a:gd name="T107" fmla="*/ 115 h 375"/>
                <a:gd name="T108" fmla="*/ 29 w 202"/>
                <a:gd name="T109" fmla="*/ 101 h 375"/>
                <a:gd name="T110" fmla="*/ 40 w 202"/>
                <a:gd name="T111" fmla="*/ 92 h 375"/>
                <a:gd name="T112" fmla="*/ 25 w 202"/>
                <a:gd name="T113" fmla="*/ 101 h 375"/>
                <a:gd name="T114" fmla="*/ 75 w 202"/>
                <a:gd name="T115" fmla="*/ 230 h 375"/>
                <a:gd name="T116" fmla="*/ 2 w 202"/>
                <a:gd name="T117" fmla="*/ 229 h 375"/>
                <a:gd name="T118" fmla="*/ 27 w 202"/>
                <a:gd name="T119" fmla="*/ 232 h 375"/>
                <a:gd name="T120" fmla="*/ 54 w 202"/>
                <a:gd name="T121" fmla="*/ 227 h 375"/>
                <a:gd name="T122" fmla="*/ 46 w 202"/>
                <a:gd name="T123" fmla="*/ 20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375">
                  <a:moveTo>
                    <a:pt x="145" y="346"/>
                  </a:moveTo>
                  <a:cubicBezTo>
                    <a:pt x="145" y="347"/>
                    <a:pt x="145" y="347"/>
                    <a:pt x="145" y="347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44" y="346"/>
                    <a:pt x="144" y="346"/>
                  </a:cubicBezTo>
                  <a:lnTo>
                    <a:pt x="145" y="346"/>
                  </a:lnTo>
                  <a:close/>
                  <a:moveTo>
                    <a:pt x="182" y="323"/>
                  </a:moveTo>
                  <a:cubicBezTo>
                    <a:pt x="181" y="325"/>
                    <a:pt x="181" y="325"/>
                    <a:pt x="181" y="325"/>
                  </a:cubicBezTo>
                  <a:cubicBezTo>
                    <a:pt x="183" y="326"/>
                    <a:pt x="183" y="326"/>
                    <a:pt x="183" y="326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5" y="324"/>
                    <a:pt x="185" y="324"/>
                    <a:pt x="185" y="324"/>
                  </a:cubicBezTo>
                  <a:lnTo>
                    <a:pt x="182" y="323"/>
                  </a:lnTo>
                  <a:close/>
                  <a:moveTo>
                    <a:pt x="199" y="295"/>
                  </a:moveTo>
                  <a:cubicBezTo>
                    <a:pt x="201" y="292"/>
                    <a:pt x="201" y="290"/>
                    <a:pt x="202" y="287"/>
                  </a:cubicBezTo>
                  <a:cubicBezTo>
                    <a:pt x="202" y="278"/>
                    <a:pt x="193" y="273"/>
                    <a:pt x="184" y="272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1" y="272"/>
                    <a:pt x="178" y="272"/>
                    <a:pt x="175" y="272"/>
                  </a:cubicBezTo>
                  <a:cubicBezTo>
                    <a:pt x="173" y="274"/>
                    <a:pt x="173" y="274"/>
                    <a:pt x="173" y="274"/>
                  </a:cubicBezTo>
                  <a:cubicBezTo>
                    <a:pt x="173" y="276"/>
                    <a:pt x="172" y="277"/>
                    <a:pt x="171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3"/>
                    <a:pt x="167" y="270"/>
                    <a:pt x="170" y="269"/>
                  </a:cubicBezTo>
                  <a:cubicBezTo>
                    <a:pt x="170" y="264"/>
                    <a:pt x="169" y="259"/>
                    <a:pt x="165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2" y="254"/>
                    <a:pt x="160" y="252"/>
                    <a:pt x="158" y="251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2" y="248"/>
                    <a:pt x="154" y="248"/>
                    <a:pt x="155" y="247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61" y="251"/>
                    <a:pt x="161" y="251"/>
                    <a:pt x="161" y="251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2" y="247"/>
                    <a:pt x="159" y="243"/>
                    <a:pt x="157" y="238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3" y="230"/>
                    <a:pt x="153" y="230"/>
                    <a:pt x="153" y="230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9" y="223"/>
                    <a:pt x="149" y="223"/>
                    <a:pt x="149" y="223"/>
                  </a:cubicBezTo>
                  <a:cubicBezTo>
                    <a:pt x="145" y="220"/>
                    <a:pt x="140" y="218"/>
                    <a:pt x="136" y="218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4" y="214"/>
                    <a:pt x="132" y="210"/>
                    <a:pt x="132" y="206"/>
                  </a:cubicBezTo>
                  <a:cubicBezTo>
                    <a:pt x="131" y="205"/>
                    <a:pt x="131" y="205"/>
                    <a:pt x="131" y="205"/>
                  </a:cubicBezTo>
                  <a:cubicBezTo>
                    <a:pt x="129" y="203"/>
                    <a:pt x="129" y="200"/>
                    <a:pt x="129" y="198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0"/>
                    <a:pt x="127" y="188"/>
                    <a:pt x="126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1" y="182"/>
                    <a:pt x="120" y="180"/>
                    <a:pt x="118" y="179"/>
                  </a:cubicBezTo>
                  <a:cubicBezTo>
                    <a:pt x="118" y="177"/>
                    <a:pt x="117" y="176"/>
                    <a:pt x="116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2"/>
                    <a:pt x="107" y="172"/>
                    <a:pt x="107" y="172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1" y="171"/>
                    <a:pt x="101" y="172"/>
                    <a:pt x="100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3" y="173"/>
                    <a:pt x="90" y="172"/>
                    <a:pt x="87" y="171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8" y="171"/>
                    <a:pt x="90" y="171"/>
                    <a:pt x="92" y="171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5"/>
                    <a:pt x="102" y="165"/>
                    <a:pt x="103" y="166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9" y="158"/>
                    <a:pt x="97" y="159"/>
                    <a:pt x="94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5" y="159"/>
                    <a:pt x="96" y="158"/>
                    <a:pt x="97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5" y="155"/>
                    <a:pt x="107" y="153"/>
                    <a:pt x="109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2" y="146"/>
                    <a:pt x="113" y="144"/>
                    <a:pt x="114" y="141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38"/>
                    <a:pt x="116" y="136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2"/>
                    <a:pt x="117" y="129"/>
                    <a:pt x="118" y="127"/>
                  </a:cubicBezTo>
                  <a:cubicBezTo>
                    <a:pt x="120" y="126"/>
                    <a:pt x="121" y="124"/>
                    <a:pt x="122" y="122"/>
                  </a:cubicBezTo>
                  <a:cubicBezTo>
                    <a:pt x="122" y="121"/>
                    <a:pt x="121" y="119"/>
                    <a:pt x="121" y="117"/>
                  </a:cubicBezTo>
                  <a:cubicBezTo>
                    <a:pt x="120" y="116"/>
                    <a:pt x="119" y="115"/>
                    <a:pt x="118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5" y="115"/>
                    <a:pt x="103" y="114"/>
                    <a:pt x="100" y="115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6" y="115"/>
                    <a:pt x="94" y="115"/>
                    <a:pt x="93" y="114"/>
                  </a:cubicBezTo>
                  <a:cubicBezTo>
                    <a:pt x="92" y="114"/>
                    <a:pt x="91" y="114"/>
                    <a:pt x="89" y="114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6"/>
                    <a:pt x="81" y="105"/>
                    <a:pt x="83" y="105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7" y="100"/>
                    <a:pt x="91" y="97"/>
                    <a:pt x="95" y="94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6"/>
                    <a:pt x="98" y="85"/>
                    <a:pt x="98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6" y="84"/>
                    <a:pt x="85" y="84"/>
                    <a:pt x="84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1" y="89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2"/>
                    <a:pt x="54" y="104"/>
                    <a:pt x="55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5" y="107"/>
                    <a:pt x="56" y="108"/>
                    <a:pt x="57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4" y="119"/>
                    <a:pt x="44" y="121"/>
                    <a:pt x="44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0" y="125"/>
                    <a:pt x="49" y="126"/>
                    <a:pt x="47" y="126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5"/>
                    <a:pt x="38" y="145"/>
                    <a:pt x="37" y="145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9" y="147"/>
                    <a:pt x="41" y="148"/>
                    <a:pt x="42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4" y="153"/>
                    <a:pt x="45" y="153"/>
                    <a:pt x="46" y="154"/>
                  </a:cubicBezTo>
                  <a:cubicBezTo>
                    <a:pt x="49" y="152"/>
                    <a:pt x="51" y="149"/>
                    <a:pt x="54" y="147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2" y="151"/>
                    <a:pt x="51" y="153"/>
                    <a:pt x="50" y="155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49" y="158"/>
                    <a:pt x="48" y="160"/>
                    <a:pt x="47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8" y="163"/>
                    <a:pt x="48" y="165"/>
                    <a:pt x="47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8" y="167"/>
                    <a:pt x="47" y="170"/>
                    <a:pt x="45" y="172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8" y="179"/>
                    <a:pt x="49" y="178"/>
                    <a:pt x="50" y="176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61" y="173"/>
                    <a:pt x="62" y="169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3" y="167"/>
                    <a:pt x="62" y="168"/>
                    <a:pt x="62" y="169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7" y="174"/>
                    <a:pt x="65" y="174"/>
                    <a:pt x="63" y="173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5"/>
                    <a:pt x="61" y="175"/>
                    <a:pt x="61" y="175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2" y="194"/>
                    <a:pt x="62" y="194"/>
                    <a:pt x="62" y="194"/>
                  </a:cubicBezTo>
                  <a:cubicBezTo>
                    <a:pt x="61" y="197"/>
                    <a:pt x="60" y="199"/>
                    <a:pt x="58" y="201"/>
                  </a:cubicBezTo>
                  <a:cubicBezTo>
                    <a:pt x="57" y="203"/>
                    <a:pt x="57" y="205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5" y="210"/>
                    <a:pt x="57" y="213"/>
                    <a:pt x="59" y="214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60" y="218"/>
                    <a:pt x="60" y="218"/>
                    <a:pt x="60" y="218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69" y="210"/>
                    <a:pt x="69" y="210"/>
                    <a:pt x="69" y="210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1" y="210"/>
                    <a:pt x="71" y="210"/>
                    <a:pt x="71" y="210"/>
                  </a:cubicBezTo>
                  <a:cubicBezTo>
                    <a:pt x="73" y="211"/>
                    <a:pt x="73" y="211"/>
                    <a:pt x="73" y="211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6" y="213"/>
                    <a:pt x="76" y="213"/>
                    <a:pt x="76" y="213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91" y="207"/>
                    <a:pt x="95" y="207"/>
                    <a:pt x="98" y="206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7" y="217"/>
                    <a:pt x="86" y="220"/>
                    <a:pt x="86" y="222"/>
                  </a:cubicBezTo>
                  <a:cubicBezTo>
                    <a:pt x="87" y="224"/>
                    <a:pt x="89" y="226"/>
                    <a:pt x="90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97" y="235"/>
                    <a:pt x="98" y="234"/>
                    <a:pt x="98" y="232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1" y="239"/>
                    <a:pt x="101" y="239"/>
                    <a:pt x="101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8" y="244"/>
                    <a:pt x="98" y="245"/>
                    <a:pt x="98" y="247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9" y="250"/>
                    <a:pt x="98" y="252"/>
                    <a:pt x="97" y="254"/>
                  </a:cubicBezTo>
                  <a:cubicBezTo>
                    <a:pt x="97" y="257"/>
                    <a:pt x="99" y="260"/>
                    <a:pt x="101" y="262"/>
                  </a:cubicBezTo>
                  <a:cubicBezTo>
                    <a:pt x="104" y="263"/>
                    <a:pt x="104" y="263"/>
                    <a:pt x="104" y="263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97" y="259"/>
                    <a:pt x="97" y="259"/>
                    <a:pt x="97" y="259"/>
                  </a:cubicBezTo>
                  <a:cubicBezTo>
                    <a:pt x="95" y="259"/>
                    <a:pt x="95" y="259"/>
                    <a:pt x="95" y="259"/>
                  </a:cubicBezTo>
                  <a:cubicBezTo>
                    <a:pt x="95" y="261"/>
                    <a:pt x="95" y="261"/>
                    <a:pt x="95" y="261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7" y="264"/>
                    <a:pt x="97" y="265"/>
                    <a:pt x="97" y="265"/>
                  </a:cubicBezTo>
                  <a:cubicBezTo>
                    <a:pt x="97" y="264"/>
                    <a:pt x="96" y="264"/>
                    <a:pt x="96" y="264"/>
                  </a:cubicBezTo>
                  <a:cubicBezTo>
                    <a:pt x="92" y="261"/>
                    <a:pt x="92" y="261"/>
                    <a:pt x="92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0" y="262"/>
                    <a:pt x="80" y="262"/>
                    <a:pt x="80" y="262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79" y="264"/>
                    <a:pt x="78" y="264"/>
                    <a:pt x="7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4" y="266"/>
                    <a:pt x="73" y="266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5" y="262"/>
                    <a:pt x="75" y="262"/>
                    <a:pt x="75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2"/>
                    <a:pt x="72" y="261"/>
                    <a:pt x="72" y="259"/>
                  </a:cubicBezTo>
                  <a:cubicBezTo>
                    <a:pt x="71" y="259"/>
                    <a:pt x="71" y="259"/>
                    <a:pt x="71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61"/>
                    <a:pt x="66" y="262"/>
                    <a:pt x="65" y="264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7" y="267"/>
                    <a:pt x="67" y="267"/>
                    <a:pt x="67" y="267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68"/>
                    <a:pt x="71" y="269"/>
                    <a:pt x="70" y="270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68" y="273"/>
                    <a:pt x="66" y="275"/>
                    <a:pt x="64" y="275"/>
                  </a:cubicBezTo>
                  <a:cubicBezTo>
                    <a:pt x="63" y="277"/>
                    <a:pt x="62" y="278"/>
                    <a:pt x="61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5" y="276"/>
                    <a:pt x="75" y="276"/>
                    <a:pt x="75" y="276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76" y="282"/>
                    <a:pt x="76" y="282"/>
                    <a:pt x="76" y="282"/>
                  </a:cubicBezTo>
                  <a:cubicBezTo>
                    <a:pt x="75" y="284"/>
                    <a:pt x="75" y="285"/>
                    <a:pt x="74" y="286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6" y="293"/>
                    <a:pt x="74" y="297"/>
                    <a:pt x="70" y="299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2" y="302"/>
                    <a:pt x="61" y="303"/>
                    <a:pt x="60" y="304"/>
                  </a:cubicBezTo>
                  <a:cubicBezTo>
                    <a:pt x="59" y="305"/>
                    <a:pt x="59" y="305"/>
                    <a:pt x="59" y="305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7" y="305"/>
                    <a:pt x="57" y="305"/>
                    <a:pt x="57" y="305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7"/>
                    <a:pt x="53" y="307"/>
                    <a:pt x="53" y="307"/>
                  </a:cubicBezTo>
                  <a:cubicBezTo>
                    <a:pt x="52" y="308"/>
                    <a:pt x="50" y="309"/>
                    <a:pt x="49" y="309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3" y="316"/>
                    <a:pt x="55" y="316"/>
                    <a:pt x="57" y="316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2" y="317"/>
                    <a:pt x="52" y="317"/>
                    <a:pt x="52" y="317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58" y="318"/>
                    <a:pt x="58" y="318"/>
                    <a:pt x="58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4" y="315"/>
                    <a:pt x="64" y="315"/>
                    <a:pt x="64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8" y="315"/>
                    <a:pt x="68" y="315"/>
                    <a:pt x="68" y="315"/>
                  </a:cubicBezTo>
                  <a:cubicBezTo>
                    <a:pt x="70" y="316"/>
                    <a:pt x="70" y="316"/>
                    <a:pt x="70" y="316"/>
                  </a:cubicBezTo>
                  <a:cubicBezTo>
                    <a:pt x="68" y="316"/>
                    <a:pt x="68" y="316"/>
                    <a:pt x="68" y="316"/>
                  </a:cubicBezTo>
                  <a:cubicBezTo>
                    <a:pt x="70" y="318"/>
                    <a:pt x="70" y="318"/>
                    <a:pt x="70" y="318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75" y="318"/>
                    <a:pt x="75" y="318"/>
                    <a:pt x="75" y="318"/>
                  </a:cubicBezTo>
                  <a:cubicBezTo>
                    <a:pt x="75" y="319"/>
                    <a:pt x="75" y="319"/>
                    <a:pt x="75" y="319"/>
                  </a:cubicBezTo>
                  <a:cubicBezTo>
                    <a:pt x="72" y="319"/>
                    <a:pt x="72" y="319"/>
                    <a:pt x="72" y="319"/>
                  </a:cubicBezTo>
                  <a:cubicBezTo>
                    <a:pt x="71" y="319"/>
                    <a:pt x="71" y="319"/>
                    <a:pt x="71" y="319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70" y="322"/>
                    <a:pt x="70" y="322"/>
                    <a:pt x="70" y="322"/>
                  </a:cubicBezTo>
                  <a:cubicBezTo>
                    <a:pt x="72" y="322"/>
                    <a:pt x="72" y="322"/>
                    <a:pt x="72" y="322"/>
                  </a:cubicBezTo>
                  <a:cubicBezTo>
                    <a:pt x="74" y="321"/>
                    <a:pt x="74" y="321"/>
                    <a:pt x="74" y="321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9" y="328"/>
                    <a:pt x="92" y="328"/>
                    <a:pt x="95" y="327"/>
                  </a:cubicBezTo>
                  <a:cubicBezTo>
                    <a:pt x="95" y="325"/>
                    <a:pt x="95" y="325"/>
                    <a:pt x="95" y="325"/>
                  </a:cubicBezTo>
                  <a:cubicBezTo>
                    <a:pt x="96" y="324"/>
                    <a:pt x="98" y="323"/>
                    <a:pt x="99" y="322"/>
                  </a:cubicBezTo>
                  <a:cubicBezTo>
                    <a:pt x="100" y="322"/>
                    <a:pt x="100" y="322"/>
                    <a:pt x="100" y="322"/>
                  </a:cubicBezTo>
                  <a:cubicBezTo>
                    <a:pt x="102" y="322"/>
                    <a:pt x="103" y="322"/>
                    <a:pt x="105" y="321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08" y="319"/>
                    <a:pt x="106" y="321"/>
                    <a:pt x="105" y="324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101" y="326"/>
                    <a:pt x="99" y="328"/>
                    <a:pt x="98" y="330"/>
                  </a:cubicBezTo>
                  <a:cubicBezTo>
                    <a:pt x="99" y="333"/>
                    <a:pt x="99" y="333"/>
                    <a:pt x="99" y="333"/>
                  </a:cubicBezTo>
                  <a:cubicBezTo>
                    <a:pt x="98" y="334"/>
                    <a:pt x="98" y="334"/>
                    <a:pt x="98" y="334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5" y="334"/>
                    <a:pt x="93" y="334"/>
                    <a:pt x="90" y="334"/>
                  </a:cubicBezTo>
                  <a:cubicBezTo>
                    <a:pt x="89" y="334"/>
                    <a:pt x="89" y="334"/>
                    <a:pt x="89" y="334"/>
                  </a:cubicBezTo>
                  <a:cubicBezTo>
                    <a:pt x="86" y="333"/>
                    <a:pt x="84" y="333"/>
                    <a:pt x="82" y="332"/>
                  </a:cubicBezTo>
                  <a:cubicBezTo>
                    <a:pt x="78" y="333"/>
                    <a:pt x="75" y="333"/>
                    <a:pt x="71" y="334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8"/>
                    <a:pt x="72" y="338"/>
                    <a:pt x="72" y="338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67" y="340"/>
                    <a:pt x="66" y="340"/>
                    <a:pt x="65" y="340"/>
                  </a:cubicBezTo>
                  <a:cubicBezTo>
                    <a:pt x="64" y="342"/>
                    <a:pt x="64" y="344"/>
                    <a:pt x="64" y="347"/>
                  </a:cubicBezTo>
                  <a:cubicBezTo>
                    <a:pt x="63" y="349"/>
                    <a:pt x="61" y="350"/>
                    <a:pt x="59" y="352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5" y="354"/>
                    <a:pt x="55" y="354"/>
                    <a:pt x="55" y="354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5" y="356"/>
                    <a:pt x="55" y="356"/>
                    <a:pt x="55" y="356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3" y="356"/>
                    <a:pt x="53" y="356"/>
                    <a:pt x="53" y="356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50" y="362"/>
                    <a:pt x="50" y="362"/>
                    <a:pt x="50" y="362"/>
                  </a:cubicBezTo>
                  <a:cubicBezTo>
                    <a:pt x="46" y="365"/>
                    <a:pt x="46" y="365"/>
                    <a:pt x="46" y="365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3" y="367"/>
                    <a:pt x="43" y="367"/>
                    <a:pt x="43" y="367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71"/>
                    <a:pt x="37" y="371"/>
                    <a:pt x="37" y="371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41" y="370"/>
                    <a:pt x="41" y="370"/>
                    <a:pt x="41" y="370"/>
                  </a:cubicBezTo>
                  <a:cubicBezTo>
                    <a:pt x="42" y="369"/>
                    <a:pt x="42" y="369"/>
                    <a:pt x="42" y="369"/>
                  </a:cubicBezTo>
                  <a:cubicBezTo>
                    <a:pt x="46" y="371"/>
                    <a:pt x="46" y="371"/>
                    <a:pt x="46" y="371"/>
                  </a:cubicBezTo>
                  <a:cubicBezTo>
                    <a:pt x="49" y="375"/>
                    <a:pt x="49" y="375"/>
                    <a:pt x="49" y="375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0"/>
                    <a:pt x="51" y="370"/>
                    <a:pt x="51" y="370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4" y="367"/>
                    <a:pt x="54" y="367"/>
                    <a:pt x="54" y="367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8" y="366"/>
                    <a:pt x="58" y="366"/>
                    <a:pt x="58" y="366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2"/>
                    <a:pt x="60" y="362"/>
                    <a:pt x="60" y="362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65" y="363"/>
                    <a:pt x="65" y="363"/>
                    <a:pt x="65" y="363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70" y="362"/>
                    <a:pt x="70" y="362"/>
                    <a:pt x="70" y="362"/>
                  </a:cubicBezTo>
                  <a:cubicBezTo>
                    <a:pt x="71" y="363"/>
                    <a:pt x="71" y="363"/>
                    <a:pt x="71" y="363"/>
                  </a:cubicBezTo>
                  <a:cubicBezTo>
                    <a:pt x="72" y="362"/>
                    <a:pt x="72" y="362"/>
                    <a:pt x="72" y="362"/>
                  </a:cubicBezTo>
                  <a:cubicBezTo>
                    <a:pt x="70" y="361"/>
                    <a:pt x="70" y="361"/>
                    <a:pt x="70" y="361"/>
                  </a:cubicBezTo>
                  <a:cubicBezTo>
                    <a:pt x="71" y="361"/>
                    <a:pt x="71" y="361"/>
                    <a:pt x="71" y="361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2" y="360"/>
                    <a:pt x="72" y="360"/>
                    <a:pt x="72" y="360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4" y="362"/>
                    <a:pt x="74" y="362"/>
                    <a:pt x="74" y="362"/>
                  </a:cubicBezTo>
                  <a:cubicBezTo>
                    <a:pt x="74" y="363"/>
                    <a:pt x="74" y="363"/>
                    <a:pt x="74" y="363"/>
                  </a:cubicBezTo>
                  <a:cubicBezTo>
                    <a:pt x="75" y="364"/>
                    <a:pt x="75" y="364"/>
                    <a:pt x="75" y="364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4" y="367"/>
                    <a:pt x="84" y="367"/>
                    <a:pt x="84" y="367"/>
                  </a:cubicBezTo>
                  <a:cubicBezTo>
                    <a:pt x="84" y="364"/>
                    <a:pt x="84" y="364"/>
                    <a:pt x="84" y="364"/>
                  </a:cubicBezTo>
                  <a:cubicBezTo>
                    <a:pt x="86" y="363"/>
                    <a:pt x="86" y="363"/>
                    <a:pt x="86" y="363"/>
                  </a:cubicBezTo>
                  <a:cubicBezTo>
                    <a:pt x="88" y="360"/>
                    <a:pt x="88" y="360"/>
                    <a:pt x="88" y="360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8" y="359"/>
                    <a:pt x="88" y="359"/>
                    <a:pt x="88" y="359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9" y="354"/>
                    <a:pt x="89" y="354"/>
                    <a:pt x="89" y="354"/>
                  </a:cubicBezTo>
                  <a:cubicBezTo>
                    <a:pt x="88" y="351"/>
                    <a:pt x="88" y="351"/>
                    <a:pt x="88" y="351"/>
                  </a:cubicBezTo>
                  <a:cubicBezTo>
                    <a:pt x="90" y="353"/>
                    <a:pt x="90" y="353"/>
                    <a:pt x="90" y="353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93" y="352"/>
                    <a:pt x="93" y="352"/>
                    <a:pt x="93" y="352"/>
                  </a:cubicBezTo>
                  <a:cubicBezTo>
                    <a:pt x="96" y="351"/>
                    <a:pt x="96" y="351"/>
                    <a:pt x="96" y="351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9" y="350"/>
                    <a:pt x="99" y="350"/>
                    <a:pt x="99" y="350"/>
                  </a:cubicBezTo>
                  <a:cubicBezTo>
                    <a:pt x="102" y="350"/>
                    <a:pt x="102" y="350"/>
                    <a:pt x="102" y="350"/>
                  </a:cubicBezTo>
                  <a:cubicBezTo>
                    <a:pt x="105" y="351"/>
                    <a:pt x="108" y="352"/>
                    <a:pt x="110" y="354"/>
                  </a:cubicBezTo>
                  <a:cubicBezTo>
                    <a:pt x="111" y="357"/>
                    <a:pt x="111" y="357"/>
                    <a:pt x="111" y="357"/>
                  </a:cubicBezTo>
                  <a:cubicBezTo>
                    <a:pt x="112" y="356"/>
                    <a:pt x="112" y="356"/>
                    <a:pt x="112" y="356"/>
                  </a:cubicBezTo>
                  <a:cubicBezTo>
                    <a:pt x="111" y="355"/>
                    <a:pt x="111" y="355"/>
                    <a:pt x="111" y="355"/>
                  </a:cubicBezTo>
                  <a:cubicBezTo>
                    <a:pt x="111" y="353"/>
                    <a:pt x="111" y="353"/>
                    <a:pt x="111" y="353"/>
                  </a:cubicBezTo>
                  <a:cubicBezTo>
                    <a:pt x="114" y="353"/>
                    <a:pt x="117" y="353"/>
                    <a:pt x="119" y="354"/>
                  </a:cubicBezTo>
                  <a:cubicBezTo>
                    <a:pt x="122" y="354"/>
                    <a:pt x="122" y="354"/>
                    <a:pt x="122" y="354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1" y="351"/>
                    <a:pt x="121" y="351"/>
                    <a:pt x="121" y="351"/>
                  </a:cubicBezTo>
                  <a:cubicBezTo>
                    <a:pt x="120" y="349"/>
                    <a:pt x="120" y="349"/>
                    <a:pt x="120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5" y="350"/>
                    <a:pt x="125" y="350"/>
                    <a:pt x="125" y="350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31" y="350"/>
                    <a:pt x="131" y="350"/>
                    <a:pt x="131" y="350"/>
                  </a:cubicBezTo>
                  <a:cubicBezTo>
                    <a:pt x="132" y="348"/>
                    <a:pt x="132" y="348"/>
                    <a:pt x="132" y="348"/>
                  </a:cubicBezTo>
                  <a:cubicBezTo>
                    <a:pt x="133" y="348"/>
                    <a:pt x="135" y="348"/>
                    <a:pt x="136" y="347"/>
                  </a:cubicBezTo>
                  <a:cubicBezTo>
                    <a:pt x="136" y="346"/>
                    <a:pt x="136" y="346"/>
                    <a:pt x="136" y="346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36" y="345"/>
                    <a:pt x="138" y="346"/>
                    <a:pt x="140" y="347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140" y="345"/>
                    <a:pt x="140" y="345"/>
                    <a:pt x="140" y="345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42" y="347"/>
                    <a:pt x="142" y="347"/>
                    <a:pt x="142" y="347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6" y="348"/>
                    <a:pt x="146" y="348"/>
                    <a:pt x="146" y="348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52" y="347"/>
                    <a:pt x="156" y="346"/>
                    <a:pt x="160" y="345"/>
                  </a:cubicBezTo>
                  <a:cubicBezTo>
                    <a:pt x="164" y="346"/>
                    <a:pt x="168" y="347"/>
                    <a:pt x="172" y="348"/>
                  </a:cubicBezTo>
                  <a:cubicBezTo>
                    <a:pt x="174" y="345"/>
                    <a:pt x="174" y="345"/>
                    <a:pt x="174" y="345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3" y="341"/>
                    <a:pt x="183" y="341"/>
                    <a:pt x="183" y="341"/>
                  </a:cubicBezTo>
                  <a:cubicBezTo>
                    <a:pt x="184" y="341"/>
                    <a:pt x="184" y="341"/>
                    <a:pt x="184" y="341"/>
                  </a:cubicBezTo>
                  <a:cubicBezTo>
                    <a:pt x="187" y="341"/>
                    <a:pt x="187" y="341"/>
                    <a:pt x="187" y="341"/>
                  </a:cubicBezTo>
                  <a:cubicBezTo>
                    <a:pt x="188" y="341"/>
                    <a:pt x="188" y="341"/>
                    <a:pt x="188" y="341"/>
                  </a:cubicBezTo>
                  <a:cubicBezTo>
                    <a:pt x="187" y="339"/>
                    <a:pt x="187" y="339"/>
                    <a:pt x="187" y="339"/>
                  </a:cubicBezTo>
                  <a:cubicBezTo>
                    <a:pt x="189" y="337"/>
                    <a:pt x="189" y="337"/>
                    <a:pt x="189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196" y="333"/>
                    <a:pt x="196" y="333"/>
                    <a:pt x="196" y="333"/>
                  </a:cubicBezTo>
                  <a:cubicBezTo>
                    <a:pt x="197" y="330"/>
                    <a:pt x="197" y="330"/>
                    <a:pt x="197" y="330"/>
                  </a:cubicBezTo>
                  <a:cubicBezTo>
                    <a:pt x="196" y="328"/>
                    <a:pt x="196" y="328"/>
                    <a:pt x="196" y="328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3" y="325"/>
                    <a:pt x="190" y="325"/>
                    <a:pt x="187" y="327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1" y="325"/>
                    <a:pt x="181" y="325"/>
                    <a:pt x="181" y="325"/>
                  </a:cubicBezTo>
                  <a:cubicBezTo>
                    <a:pt x="181" y="326"/>
                    <a:pt x="181" y="326"/>
                    <a:pt x="181" y="326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1" y="324"/>
                    <a:pt x="181" y="324"/>
                    <a:pt x="181" y="324"/>
                  </a:cubicBezTo>
                  <a:cubicBezTo>
                    <a:pt x="180" y="323"/>
                    <a:pt x="180" y="323"/>
                    <a:pt x="180" y="323"/>
                  </a:cubicBezTo>
                  <a:cubicBezTo>
                    <a:pt x="177" y="322"/>
                    <a:pt x="177" y="322"/>
                    <a:pt x="177" y="322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5" y="322"/>
                    <a:pt x="175" y="322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4" y="320"/>
                    <a:pt x="184" y="320"/>
                    <a:pt x="184" y="320"/>
                  </a:cubicBezTo>
                  <a:cubicBezTo>
                    <a:pt x="186" y="318"/>
                    <a:pt x="186" y="318"/>
                    <a:pt x="186" y="318"/>
                  </a:cubicBezTo>
                  <a:cubicBezTo>
                    <a:pt x="185" y="313"/>
                    <a:pt x="185" y="313"/>
                    <a:pt x="185" y="313"/>
                  </a:cubicBezTo>
                  <a:cubicBezTo>
                    <a:pt x="184" y="314"/>
                    <a:pt x="183" y="315"/>
                    <a:pt x="181" y="315"/>
                  </a:cubicBezTo>
                  <a:cubicBezTo>
                    <a:pt x="180" y="314"/>
                    <a:pt x="180" y="314"/>
                    <a:pt x="180" y="314"/>
                  </a:cubicBezTo>
                  <a:cubicBezTo>
                    <a:pt x="184" y="313"/>
                    <a:pt x="184" y="313"/>
                    <a:pt x="184" y="313"/>
                  </a:cubicBezTo>
                  <a:cubicBezTo>
                    <a:pt x="184" y="312"/>
                    <a:pt x="184" y="312"/>
                    <a:pt x="184" y="312"/>
                  </a:cubicBezTo>
                  <a:cubicBezTo>
                    <a:pt x="186" y="311"/>
                    <a:pt x="186" y="311"/>
                    <a:pt x="186" y="311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3" y="310"/>
                    <a:pt x="193" y="310"/>
                    <a:pt x="193" y="310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88" y="306"/>
                    <a:pt x="188" y="306"/>
                    <a:pt x="188" y="306"/>
                  </a:cubicBezTo>
                  <a:cubicBezTo>
                    <a:pt x="190" y="306"/>
                    <a:pt x="190" y="306"/>
                    <a:pt x="190" y="306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2" y="304"/>
                    <a:pt x="193" y="305"/>
                    <a:pt x="194" y="306"/>
                  </a:cubicBezTo>
                  <a:cubicBezTo>
                    <a:pt x="195" y="305"/>
                    <a:pt x="196" y="304"/>
                    <a:pt x="196" y="302"/>
                  </a:cubicBezTo>
                  <a:cubicBezTo>
                    <a:pt x="199" y="301"/>
                    <a:pt x="199" y="301"/>
                    <a:pt x="199" y="301"/>
                  </a:cubicBezTo>
                  <a:cubicBezTo>
                    <a:pt x="199" y="299"/>
                    <a:pt x="200" y="297"/>
                    <a:pt x="199" y="295"/>
                  </a:cubicBezTo>
                  <a:cubicBezTo>
                    <a:pt x="201" y="292"/>
                    <a:pt x="200" y="297"/>
                    <a:pt x="199" y="295"/>
                  </a:cubicBezTo>
                  <a:close/>
                  <a:moveTo>
                    <a:pt x="137" y="348"/>
                  </a:moveTo>
                  <a:cubicBezTo>
                    <a:pt x="135" y="350"/>
                    <a:pt x="135" y="350"/>
                    <a:pt x="135" y="350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2" y="351"/>
                    <a:pt x="132" y="351"/>
                    <a:pt x="132" y="351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8" y="354"/>
                    <a:pt x="138" y="354"/>
                    <a:pt x="138" y="354"/>
                  </a:cubicBezTo>
                  <a:cubicBezTo>
                    <a:pt x="140" y="354"/>
                    <a:pt x="140" y="354"/>
                    <a:pt x="140" y="354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2" y="350"/>
                    <a:pt x="142" y="350"/>
                    <a:pt x="142" y="350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137" y="348"/>
                  </a:lnTo>
                  <a:close/>
                  <a:moveTo>
                    <a:pt x="65" y="265"/>
                  </a:moveTo>
                  <a:cubicBezTo>
                    <a:pt x="66" y="264"/>
                    <a:pt x="66" y="264"/>
                    <a:pt x="66" y="264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4" y="264"/>
                    <a:pt x="64" y="264"/>
                    <a:pt x="64" y="264"/>
                  </a:cubicBezTo>
                  <a:lnTo>
                    <a:pt x="65" y="265"/>
                  </a:lnTo>
                  <a:close/>
                  <a:moveTo>
                    <a:pt x="98" y="77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0" y="79"/>
                    <a:pt x="100" y="78"/>
                    <a:pt x="101" y="77"/>
                  </a:cubicBezTo>
                  <a:cubicBezTo>
                    <a:pt x="100" y="76"/>
                    <a:pt x="100" y="76"/>
                    <a:pt x="100" y="76"/>
                  </a:cubicBezTo>
                  <a:lnTo>
                    <a:pt x="98" y="77"/>
                  </a:lnTo>
                  <a:close/>
                  <a:moveTo>
                    <a:pt x="105" y="6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6"/>
                    <a:pt x="106" y="66"/>
                    <a:pt x="106" y="66"/>
                  </a:cubicBezTo>
                  <a:lnTo>
                    <a:pt x="105" y="66"/>
                  </a:lnTo>
                  <a:close/>
                  <a:moveTo>
                    <a:pt x="99" y="66"/>
                  </a:moveTo>
                  <a:cubicBezTo>
                    <a:pt x="100" y="65"/>
                    <a:pt x="100" y="65"/>
                    <a:pt x="100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lnTo>
                    <a:pt x="99" y="66"/>
                  </a:lnTo>
                  <a:close/>
                  <a:moveTo>
                    <a:pt x="104" y="66"/>
                  </a:moveTo>
                  <a:cubicBezTo>
                    <a:pt x="103" y="64"/>
                    <a:pt x="103" y="64"/>
                    <a:pt x="103" y="64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6"/>
                    <a:pt x="103" y="66"/>
                    <a:pt x="103" y="66"/>
                  </a:cubicBezTo>
                  <a:lnTo>
                    <a:pt x="104" y="66"/>
                  </a:lnTo>
                  <a:close/>
                  <a:moveTo>
                    <a:pt x="99" y="61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9" y="62"/>
                    <a:pt x="99" y="62"/>
                    <a:pt x="99" y="62"/>
                  </a:cubicBezTo>
                  <a:lnTo>
                    <a:pt x="99" y="61"/>
                  </a:lnTo>
                  <a:close/>
                  <a:moveTo>
                    <a:pt x="36" y="138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5" y="139"/>
                    <a:pt x="35" y="139"/>
                    <a:pt x="35" y="139"/>
                  </a:cubicBezTo>
                  <a:lnTo>
                    <a:pt x="36" y="138"/>
                  </a:lnTo>
                  <a:close/>
                  <a:moveTo>
                    <a:pt x="42" y="128"/>
                  </a:moveTo>
                  <a:cubicBezTo>
                    <a:pt x="43" y="127"/>
                    <a:pt x="43" y="127"/>
                    <a:pt x="43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6"/>
                    <a:pt x="41" y="126"/>
                    <a:pt x="41" y="126"/>
                  </a:cubicBezTo>
                  <a:lnTo>
                    <a:pt x="42" y="128"/>
                  </a:lnTo>
                  <a:close/>
                  <a:moveTo>
                    <a:pt x="40" y="125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40" y="125"/>
                  </a:lnTo>
                  <a:close/>
                  <a:moveTo>
                    <a:pt x="56" y="179"/>
                  </a:moveTo>
                  <a:cubicBezTo>
                    <a:pt x="58" y="181"/>
                    <a:pt x="58" y="181"/>
                    <a:pt x="58" y="181"/>
                  </a:cubicBezTo>
                  <a:cubicBezTo>
                    <a:pt x="58" y="179"/>
                    <a:pt x="58" y="177"/>
                    <a:pt x="57" y="176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6" y="177"/>
                    <a:pt x="56" y="177"/>
                    <a:pt x="56" y="177"/>
                  </a:cubicBezTo>
                  <a:lnTo>
                    <a:pt x="56" y="179"/>
                  </a:lnTo>
                  <a:close/>
                  <a:moveTo>
                    <a:pt x="34" y="170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lnTo>
                    <a:pt x="34" y="170"/>
                  </a:lnTo>
                  <a:close/>
                  <a:moveTo>
                    <a:pt x="46" y="16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6" y="163"/>
                    <a:pt x="46" y="163"/>
                    <a:pt x="46" y="163"/>
                  </a:cubicBezTo>
                  <a:lnTo>
                    <a:pt x="46" y="164"/>
                  </a:lnTo>
                  <a:close/>
                  <a:moveTo>
                    <a:pt x="37" y="155"/>
                  </a:move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5"/>
                    <a:pt x="35" y="155"/>
                    <a:pt x="35" y="155"/>
                  </a:cubicBezTo>
                  <a:lnTo>
                    <a:pt x="37" y="155"/>
                  </a:lnTo>
                  <a:close/>
                  <a:moveTo>
                    <a:pt x="21" y="154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0" y="153"/>
                    <a:pt x="20" y="153"/>
                    <a:pt x="20" y="153"/>
                  </a:cubicBezTo>
                  <a:lnTo>
                    <a:pt x="21" y="154"/>
                  </a:lnTo>
                  <a:close/>
                  <a:moveTo>
                    <a:pt x="31" y="149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29" y="150"/>
                    <a:pt x="29" y="150"/>
                    <a:pt x="29" y="150"/>
                  </a:cubicBezTo>
                  <a:lnTo>
                    <a:pt x="31" y="149"/>
                  </a:lnTo>
                  <a:close/>
                  <a:moveTo>
                    <a:pt x="133" y="26"/>
                  </a:moveTo>
                  <a:cubicBezTo>
                    <a:pt x="133" y="25"/>
                    <a:pt x="133" y="25"/>
                    <a:pt x="133" y="25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lnTo>
                    <a:pt x="133" y="26"/>
                  </a:lnTo>
                  <a:close/>
                  <a:moveTo>
                    <a:pt x="136" y="2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lnTo>
                    <a:pt x="136" y="23"/>
                  </a:lnTo>
                  <a:close/>
                  <a:moveTo>
                    <a:pt x="139" y="17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8" y="17"/>
                    <a:pt x="138" y="17"/>
                    <a:pt x="138" y="17"/>
                  </a:cubicBezTo>
                  <a:lnTo>
                    <a:pt x="139" y="17"/>
                  </a:lnTo>
                  <a:close/>
                  <a:moveTo>
                    <a:pt x="141" y="7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1" y="7"/>
                  </a:lnTo>
                  <a:close/>
                  <a:moveTo>
                    <a:pt x="141" y="4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2"/>
                    <a:pt x="139" y="4"/>
                    <a:pt x="139" y="5"/>
                  </a:cubicBezTo>
                  <a:cubicBezTo>
                    <a:pt x="141" y="5"/>
                    <a:pt x="141" y="5"/>
                    <a:pt x="141" y="5"/>
                  </a:cubicBezTo>
                  <a:lnTo>
                    <a:pt x="141" y="4"/>
                  </a:lnTo>
                  <a:close/>
                  <a:moveTo>
                    <a:pt x="11" y="135"/>
                  </a:moveTo>
                  <a:cubicBezTo>
                    <a:pt x="11" y="136"/>
                    <a:pt x="11" y="136"/>
                    <a:pt x="11" y="136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3" y="135"/>
                    <a:pt x="13" y="135"/>
                    <a:pt x="13" y="135"/>
                  </a:cubicBezTo>
                  <a:lnTo>
                    <a:pt x="11" y="135"/>
                  </a:lnTo>
                  <a:close/>
                  <a:moveTo>
                    <a:pt x="17" y="120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0"/>
                    <a:pt x="18" y="120"/>
                    <a:pt x="18" y="120"/>
                  </a:cubicBezTo>
                  <a:lnTo>
                    <a:pt x="17" y="120"/>
                  </a:lnTo>
                  <a:close/>
                  <a:moveTo>
                    <a:pt x="28" y="96"/>
                  </a:move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8" y="96"/>
                  </a:lnTo>
                  <a:close/>
                  <a:moveTo>
                    <a:pt x="93" y="78"/>
                  </a:moveTo>
                  <a:cubicBezTo>
                    <a:pt x="96" y="78"/>
                    <a:pt x="96" y="78"/>
                    <a:pt x="96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3" y="77"/>
                    <a:pt x="93" y="77"/>
                    <a:pt x="93" y="77"/>
                  </a:cubicBezTo>
                  <a:lnTo>
                    <a:pt x="93" y="78"/>
                  </a:lnTo>
                  <a:close/>
                  <a:moveTo>
                    <a:pt x="94" y="72"/>
                  </a:moveTo>
                  <a:cubicBezTo>
                    <a:pt x="94" y="71"/>
                    <a:pt x="94" y="71"/>
                    <a:pt x="94" y="7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6"/>
                    <a:pt x="95" y="66"/>
                    <a:pt x="94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9"/>
                    <a:pt x="92" y="70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4" y="72"/>
                  </a:lnTo>
                  <a:close/>
                  <a:moveTo>
                    <a:pt x="105" y="64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5" y="64"/>
                  </a:lnTo>
                  <a:close/>
                  <a:moveTo>
                    <a:pt x="40" y="136"/>
                  </a:move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39" y="119"/>
                    <a:pt x="39" y="11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9"/>
                    <a:pt x="35" y="120"/>
                    <a:pt x="35" y="121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7" y="122"/>
                    <a:pt x="28" y="123"/>
                    <a:pt x="28" y="124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1" y="133"/>
                    <a:pt x="40" y="134"/>
                    <a:pt x="40" y="136"/>
                  </a:cubicBezTo>
                  <a:close/>
                  <a:moveTo>
                    <a:pt x="52" y="182"/>
                  </a:moveTo>
                  <a:cubicBezTo>
                    <a:pt x="51" y="183"/>
                    <a:pt x="51" y="183"/>
                    <a:pt x="51" y="183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3" y="181"/>
                    <a:pt x="53" y="181"/>
                    <a:pt x="53" y="181"/>
                  </a:cubicBezTo>
                  <a:lnTo>
                    <a:pt x="52" y="182"/>
                  </a:lnTo>
                  <a:close/>
                  <a:moveTo>
                    <a:pt x="38" y="179"/>
                  </a:moveTo>
                  <a:cubicBezTo>
                    <a:pt x="37" y="178"/>
                    <a:pt x="37" y="178"/>
                    <a:pt x="37" y="178"/>
                  </a:cubicBezTo>
                  <a:cubicBezTo>
                    <a:pt x="37" y="176"/>
                    <a:pt x="37" y="175"/>
                    <a:pt x="37" y="173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30" y="181"/>
                    <a:pt x="31" y="180"/>
                    <a:pt x="32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8" y="182"/>
                    <a:pt x="38" y="182"/>
                    <a:pt x="38" y="182"/>
                  </a:cubicBezTo>
                  <a:lnTo>
                    <a:pt x="38" y="179"/>
                  </a:lnTo>
                  <a:close/>
                  <a:moveTo>
                    <a:pt x="38" y="177"/>
                  </a:moveTo>
                  <a:cubicBezTo>
                    <a:pt x="40" y="178"/>
                    <a:pt x="40" y="178"/>
                    <a:pt x="40" y="178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2" y="172"/>
                    <a:pt x="44" y="170"/>
                    <a:pt x="45" y="167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3" y="167"/>
                    <a:pt x="42" y="168"/>
                    <a:pt x="41" y="169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0" y="172"/>
                    <a:pt x="39" y="173"/>
                    <a:pt x="37" y="174"/>
                  </a:cubicBezTo>
                  <a:cubicBezTo>
                    <a:pt x="37" y="175"/>
                    <a:pt x="37" y="176"/>
                    <a:pt x="38" y="177"/>
                  </a:cubicBezTo>
                  <a:close/>
                  <a:moveTo>
                    <a:pt x="43" y="153"/>
                  </a:moveTo>
                  <a:cubicBezTo>
                    <a:pt x="41" y="153"/>
                    <a:pt x="41" y="153"/>
                    <a:pt x="41" y="153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38" y="159"/>
                    <a:pt x="36" y="160"/>
                    <a:pt x="35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5" y="155"/>
                    <a:pt x="45" y="155"/>
                    <a:pt x="45" y="155"/>
                  </a:cubicBezTo>
                  <a:lnTo>
                    <a:pt x="43" y="153"/>
                  </a:lnTo>
                  <a:close/>
                  <a:moveTo>
                    <a:pt x="128" y="22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6"/>
                    <a:pt x="134" y="28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3" y="10"/>
                    <a:pt x="133" y="9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21"/>
                    <a:pt x="127" y="21"/>
                    <a:pt x="127" y="21"/>
                  </a:cubicBezTo>
                  <a:lnTo>
                    <a:pt x="128" y="22"/>
                  </a:lnTo>
                  <a:close/>
                  <a:moveTo>
                    <a:pt x="138" y="12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6"/>
                    <a:pt x="136" y="7"/>
                    <a:pt x="137" y="8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8"/>
                    <a:pt x="135" y="10"/>
                    <a:pt x="136" y="12"/>
                  </a:cubicBezTo>
                  <a:lnTo>
                    <a:pt x="138" y="12"/>
                  </a:lnTo>
                  <a:close/>
                  <a:moveTo>
                    <a:pt x="18" y="126"/>
                  </a:moveTo>
                  <a:cubicBezTo>
                    <a:pt x="17" y="125"/>
                    <a:pt x="17" y="125"/>
                    <a:pt x="17" y="125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lnTo>
                    <a:pt x="18" y="126"/>
                  </a:lnTo>
                  <a:close/>
                  <a:moveTo>
                    <a:pt x="16" y="118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16" y="118"/>
                  </a:lnTo>
                  <a:close/>
                  <a:moveTo>
                    <a:pt x="27" y="107"/>
                  </a:moveTo>
                  <a:cubicBezTo>
                    <a:pt x="27" y="106"/>
                    <a:pt x="27" y="106"/>
                    <a:pt x="27" y="10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8"/>
                    <a:pt x="34" y="90"/>
                    <a:pt x="31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8" y="108"/>
                    <a:pt x="28" y="108"/>
                    <a:pt x="28" y="108"/>
                  </a:cubicBezTo>
                  <a:lnTo>
                    <a:pt x="27" y="107"/>
                  </a:lnTo>
                  <a:close/>
                  <a:moveTo>
                    <a:pt x="70" y="235"/>
                  </a:moveTo>
                  <a:cubicBezTo>
                    <a:pt x="69" y="235"/>
                    <a:pt x="68" y="236"/>
                    <a:pt x="68" y="237"/>
                  </a:cubicBezTo>
                  <a:cubicBezTo>
                    <a:pt x="67" y="238"/>
                    <a:pt x="67" y="240"/>
                    <a:pt x="66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70" y="241"/>
                    <a:pt x="71" y="240"/>
                    <a:pt x="72" y="239"/>
                  </a:cubicBezTo>
                  <a:cubicBezTo>
                    <a:pt x="74" y="238"/>
                    <a:pt x="75" y="236"/>
                    <a:pt x="76" y="235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1" y="232"/>
                    <a:pt x="71" y="232"/>
                    <a:pt x="71" y="232"/>
                  </a:cubicBezTo>
                  <a:lnTo>
                    <a:pt x="70" y="235"/>
                  </a:lnTo>
                  <a:close/>
                  <a:moveTo>
                    <a:pt x="18" y="208"/>
                  </a:moveTo>
                  <a:cubicBezTo>
                    <a:pt x="17" y="209"/>
                    <a:pt x="17" y="209"/>
                    <a:pt x="17" y="209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4"/>
                    <a:pt x="16" y="214"/>
                    <a:pt x="16" y="214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3" y="230"/>
                    <a:pt x="3" y="230"/>
                    <a:pt x="3" y="230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6" y="239"/>
                    <a:pt x="16" y="239"/>
                    <a:pt x="16" y="239"/>
                  </a:cubicBezTo>
                  <a:cubicBezTo>
                    <a:pt x="17" y="239"/>
                    <a:pt x="17" y="239"/>
                    <a:pt x="17" y="239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9" y="236"/>
                    <a:pt x="19" y="236"/>
                    <a:pt x="19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0"/>
                    <a:pt x="26" y="231"/>
                    <a:pt x="27" y="232"/>
                  </a:cubicBezTo>
                  <a:cubicBezTo>
                    <a:pt x="27" y="233"/>
                    <a:pt x="28" y="235"/>
                    <a:pt x="28" y="237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1" y="238"/>
                    <a:pt x="31" y="238"/>
                    <a:pt x="31" y="238"/>
                  </a:cubicBezTo>
                  <a:cubicBezTo>
                    <a:pt x="30" y="241"/>
                    <a:pt x="30" y="241"/>
                    <a:pt x="30" y="241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4" y="241"/>
                    <a:pt x="34" y="241"/>
                    <a:pt x="34" y="241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37" y="239"/>
                    <a:pt x="38" y="241"/>
                    <a:pt x="41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2"/>
                    <a:pt x="46" y="242"/>
                    <a:pt x="47" y="241"/>
                  </a:cubicBezTo>
                  <a:cubicBezTo>
                    <a:pt x="47" y="240"/>
                    <a:pt x="47" y="237"/>
                    <a:pt x="48" y="236"/>
                  </a:cubicBezTo>
                  <a:cubicBezTo>
                    <a:pt x="48" y="236"/>
                    <a:pt x="51" y="236"/>
                    <a:pt x="51" y="236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3" y="231"/>
                    <a:pt x="53" y="229"/>
                    <a:pt x="53" y="227"/>
                  </a:cubicBezTo>
                  <a:cubicBezTo>
                    <a:pt x="51" y="226"/>
                    <a:pt x="51" y="226"/>
                    <a:pt x="51" y="226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4" y="232"/>
                    <a:pt x="55" y="232"/>
                    <a:pt x="55" y="233"/>
                  </a:cubicBezTo>
                  <a:cubicBezTo>
                    <a:pt x="56" y="232"/>
                    <a:pt x="57" y="230"/>
                    <a:pt x="57" y="229"/>
                  </a:cubicBezTo>
                  <a:cubicBezTo>
                    <a:pt x="57" y="228"/>
                    <a:pt x="56" y="227"/>
                    <a:pt x="56" y="225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4" y="222"/>
                    <a:pt x="54" y="222"/>
                    <a:pt x="54" y="222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7" y="223"/>
                    <a:pt x="47" y="223"/>
                    <a:pt x="47" y="22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1" y="220"/>
                    <a:pt x="51" y="220"/>
                    <a:pt x="51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7"/>
                    <a:pt x="52" y="217"/>
                    <a:pt x="52" y="217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1" y="217"/>
                    <a:pt x="51" y="217"/>
                    <a:pt x="51" y="217"/>
                  </a:cubicBezTo>
                  <a:cubicBezTo>
                    <a:pt x="49" y="217"/>
                    <a:pt x="49" y="213"/>
                    <a:pt x="47" y="211"/>
                  </a:cubicBezTo>
                  <a:cubicBezTo>
                    <a:pt x="46" y="211"/>
                    <a:pt x="46" y="211"/>
                    <a:pt x="46" y="211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28" y="203"/>
                    <a:pt x="27" y="203"/>
                    <a:pt x="27" y="203"/>
                  </a:cubicBezTo>
                  <a:cubicBezTo>
                    <a:pt x="26" y="204"/>
                    <a:pt x="26" y="206"/>
                    <a:pt x="25" y="207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1" y="207"/>
                    <a:pt x="21" y="207"/>
                    <a:pt x="21" y="207"/>
                  </a:cubicBezTo>
                  <a:lnTo>
                    <a:pt x="18" y="208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A70FF861-8107-D815-5480-55BBB8BE8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1713" y="5484813"/>
              <a:ext cx="644525" cy="660400"/>
            </a:xfrm>
            <a:custGeom>
              <a:avLst/>
              <a:gdLst>
                <a:gd name="T0" fmla="*/ 88 w 169"/>
                <a:gd name="T1" fmla="*/ 36 h 173"/>
                <a:gd name="T2" fmla="*/ 59 w 169"/>
                <a:gd name="T3" fmla="*/ 34 h 173"/>
                <a:gd name="T4" fmla="*/ 66 w 169"/>
                <a:gd name="T5" fmla="*/ 77 h 173"/>
                <a:gd name="T6" fmla="*/ 68 w 169"/>
                <a:gd name="T7" fmla="*/ 113 h 173"/>
                <a:gd name="T8" fmla="*/ 50 w 169"/>
                <a:gd name="T9" fmla="*/ 122 h 173"/>
                <a:gd name="T10" fmla="*/ 52 w 169"/>
                <a:gd name="T11" fmla="*/ 90 h 173"/>
                <a:gd name="T12" fmla="*/ 32 w 169"/>
                <a:gd name="T13" fmla="*/ 87 h 173"/>
                <a:gd name="T14" fmla="*/ 14 w 169"/>
                <a:gd name="T15" fmla="*/ 62 h 173"/>
                <a:gd name="T16" fmla="*/ 36 w 169"/>
                <a:gd name="T17" fmla="*/ 22 h 173"/>
                <a:gd name="T18" fmla="*/ 98 w 169"/>
                <a:gd name="T19" fmla="*/ 9 h 173"/>
                <a:gd name="T20" fmla="*/ 144 w 169"/>
                <a:gd name="T21" fmla="*/ 159 h 173"/>
                <a:gd name="T22" fmla="*/ 121 w 169"/>
                <a:gd name="T23" fmla="*/ 136 h 173"/>
                <a:gd name="T24" fmla="*/ 106 w 169"/>
                <a:gd name="T25" fmla="*/ 131 h 173"/>
                <a:gd name="T26" fmla="*/ 98 w 169"/>
                <a:gd name="T27" fmla="*/ 125 h 173"/>
                <a:gd name="T28" fmla="*/ 148 w 169"/>
                <a:gd name="T29" fmla="*/ 122 h 173"/>
                <a:gd name="T30" fmla="*/ 146 w 169"/>
                <a:gd name="T31" fmla="*/ 119 h 173"/>
                <a:gd name="T32" fmla="*/ 142 w 169"/>
                <a:gd name="T33" fmla="*/ 117 h 173"/>
                <a:gd name="T34" fmla="*/ 146 w 169"/>
                <a:gd name="T35" fmla="*/ 113 h 173"/>
                <a:gd name="T36" fmla="*/ 137 w 169"/>
                <a:gd name="T37" fmla="*/ 112 h 173"/>
                <a:gd name="T38" fmla="*/ 101 w 169"/>
                <a:gd name="T39" fmla="*/ 105 h 173"/>
                <a:gd name="T40" fmla="*/ 150 w 169"/>
                <a:gd name="T41" fmla="*/ 156 h 173"/>
                <a:gd name="T42" fmla="*/ 149 w 169"/>
                <a:gd name="T43" fmla="*/ 158 h 173"/>
                <a:gd name="T44" fmla="*/ 161 w 169"/>
                <a:gd name="T45" fmla="*/ 137 h 173"/>
                <a:gd name="T46" fmla="*/ 115 w 169"/>
                <a:gd name="T47" fmla="*/ 136 h 173"/>
                <a:gd name="T48" fmla="*/ 152 w 169"/>
                <a:gd name="T49" fmla="*/ 133 h 173"/>
                <a:gd name="T50" fmla="*/ 131 w 169"/>
                <a:gd name="T51" fmla="*/ 130 h 173"/>
                <a:gd name="T52" fmla="*/ 97 w 169"/>
                <a:gd name="T53" fmla="*/ 128 h 173"/>
                <a:gd name="T54" fmla="*/ 144 w 169"/>
                <a:gd name="T55" fmla="*/ 128 h 173"/>
                <a:gd name="T56" fmla="*/ 126 w 169"/>
                <a:gd name="T57" fmla="*/ 123 h 173"/>
                <a:gd name="T58" fmla="*/ 144 w 169"/>
                <a:gd name="T59" fmla="*/ 121 h 173"/>
                <a:gd name="T60" fmla="*/ 112 w 169"/>
                <a:gd name="T61" fmla="*/ 117 h 173"/>
                <a:gd name="T62" fmla="*/ 96 w 169"/>
                <a:gd name="T63" fmla="*/ 112 h 173"/>
                <a:gd name="T64" fmla="*/ 114 w 169"/>
                <a:gd name="T65" fmla="*/ 109 h 173"/>
                <a:gd name="T66" fmla="*/ 111 w 169"/>
                <a:gd name="T67" fmla="*/ 106 h 173"/>
                <a:gd name="T68" fmla="*/ 94 w 169"/>
                <a:gd name="T69" fmla="*/ 104 h 173"/>
                <a:gd name="T70" fmla="*/ 103 w 169"/>
                <a:gd name="T71" fmla="*/ 100 h 173"/>
                <a:gd name="T72" fmla="*/ 116 w 169"/>
                <a:gd name="T73" fmla="*/ 81 h 173"/>
                <a:gd name="T74" fmla="*/ 132 w 169"/>
                <a:gd name="T75" fmla="*/ 103 h 173"/>
                <a:gd name="T76" fmla="*/ 140 w 169"/>
                <a:gd name="T77" fmla="*/ 102 h 173"/>
                <a:gd name="T78" fmla="*/ 122 w 169"/>
                <a:gd name="T79" fmla="*/ 82 h 173"/>
                <a:gd name="T80" fmla="*/ 126 w 169"/>
                <a:gd name="T81" fmla="*/ 90 h 173"/>
                <a:gd name="T82" fmla="*/ 125 w 169"/>
                <a:gd name="T83" fmla="*/ 62 h 173"/>
                <a:gd name="T84" fmla="*/ 133 w 169"/>
                <a:gd name="T85" fmla="*/ 67 h 173"/>
                <a:gd name="T86" fmla="*/ 114 w 169"/>
                <a:gd name="T87" fmla="*/ 45 h 173"/>
                <a:gd name="T88" fmla="*/ 109 w 169"/>
                <a:gd name="T89" fmla="*/ 49 h 173"/>
                <a:gd name="T90" fmla="*/ 93 w 169"/>
                <a:gd name="T91" fmla="*/ 98 h 173"/>
                <a:gd name="T92" fmla="*/ 98 w 169"/>
                <a:gd name="T93" fmla="*/ 74 h 173"/>
                <a:gd name="T94" fmla="*/ 75 w 169"/>
                <a:gd name="T95" fmla="*/ 72 h 173"/>
                <a:gd name="T96" fmla="*/ 79 w 169"/>
                <a:gd name="T97" fmla="*/ 82 h 173"/>
                <a:gd name="T98" fmla="*/ 89 w 169"/>
                <a:gd name="T99" fmla="*/ 90 h 173"/>
                <a:gd name="T100" fmla="*/ 96 w 169"/>
                <a:gd name="T101" fmla="*/ 91 h 173"/>
                <a:gd name="T102" fmla="*/ 86 w 169"/>
                <a:gd name="T103" fmla="*/ 78 h 173"/>
                <a:gd name="T104" fmla="*/ 127 w 169"/>
                <a:gd name="T105" fmla="*/ 169 h 173"/>
                <a:gd name="T106" fmla="*/ 90 w 169"/>
                <a:gd name="T107" fmla="*/ 164 h 173"/>
                <a:gd name="T108" fmla="*/ 124 w 169"/>
                <a:gd name="T109" fmla="*/ 167 h 173"/>
                <a:gd name="T110" fmla="*/ 126 w 169"/>
                <a:gd name="T111" fmla="*/ 163 h 173"/>
                <a:gd name="T112" fmla="*/ 105 w 169"/>
                <a:gd name="T113" fmla="*/ 158 h 173"/>
                <a:gd name="T114" fmla="*/ 88 w 169"/>
                <a:gd name="T115" fmla="*/ 155 h 173"/>
                <a:gd name="T116" fmla="*/ 78 w 169"/>
                <a:gd name="T117" fmla="*/ 156 h 173"/>
                <a:gd name="T118" fmla="*/ 20 w 169"/>
                <a:gd name="T119" fmla="*/ 87 h 173"/>
                <a:gd name="T120" fmla="*/ 19 w 169"/>
                <a:gd name="T121" fmla="*/ 78 h 173"/>
                <a:gd name="T122" fmla="*/ 97 w 169"/>
                <a:gd name="T123" fmla="*/ 2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173">
                  <a:moveTo>
                    <a:pt x="127" y="26"/>
                  </a:moveTo>
                  <a:cubicBezTo>
                    <a:pt x="127" y="26"/>
                    <a:pt x="126" y="26"/>
                    <a:pt x="126" y="26"/>
                  </a:cubicBezTo>
                  <a:cubicBezTo>
                    <a:pt x="126" y="23"/>
                    <a:pt x="122" y="23"/>
                    <a:pt x="120" y="23"/>
                  </a:cubicBezTo>
                  <a:cubicBezTo>
                    <a:pt x="117" y="22"/>
                    <a:pt x="114" y="21"/>
                    <a:pt x="111" y="21"/>
                  </a:cubicBezTo>
                  <a:cubicBezTo>
                    <a:pt x="110" y="21"/>
                    <a:pt x="109" y="21"/>
                    <a:pt x="108" y="20"/>
                  </a:cubicBezTo>
                  <a:cubicBezTo>
                    <a:pt x="107" y="20"/>
                    <a:pt x="107" y="19"/>
                    <a:pt x="106" y="19"/>
                  </a:cubicBezTo>
                  <a:cubicBezTo>
                    <a:pt x="105" y="20"/>
                    <a:pt x="105" y="21"/>
                    <a:pt x="104" y="21"/>
                  </a:cubicBezTo>
                  <a:cubicBezTo>
                    <a:pt x="103" y="22"/>
                    <a:pt x="102" y="22"/>
                    <a:pt x="101" y="23"/>
                  </a:cubicBezTo>
                  <a:cubicBezTo>
                    <a:pt x="99" y="23"/>
                    <a:pt x="98" y="21"/>
                    <a:pt x="96" y="21"/>
                  </a:cubicBezTo>
                  <a:cubicBezTo>
                    <a:pt x="93" y="20"/>
                    <a:pt x="94" y="23"/>
                    <a:pt x="92" y="25"/>
                  </a:cubicBezTo>
                  <a:cubicBezTo>
                    <a:pt x="90" y="26"/>
                    <a:pt x="88" y="26"/>
                    <a:pt x="86" y="26"/>
                  </a:cubicBezTo>
                  <a:cubicBezTo>
                    <a:pt x="84" y="25"/>
                    <a:pt x="81" y="24"/>
                    <a:pt x="81" y="26"/>
                  </a:cubicBezTo>
                  <a:cubicBezTo>
                    <a:pt x="80" y="27"/>
                    <a:pt x="81" y="29"/>
                    <a:pt x="81" y="29"/>
                  </a:cubicBezTo>
                  <a:cubicBezTo>
                    <a:pt x="82" y="30"/>
                    <a:pt x="83" y="30"/>
                    <a:pt x="83" y="30"/>
                  </a:cubicBezTo>
                  <a:cubicBezTo>
                    <a:pt x="86" y="32"/>
                    <a:pt x="82" y="33"/>
                    <a:pt x="83" y="35"/>
                  </a:cubicBezTo>
                  <a:cubicBezTo>
                    <a:pt x="85" y="36"/>
                    <a:pt x="85" y="33"/>
                    <a:pt x="87" y="33"/>
                  </a:cubicBezTo>
                  <a:cubicBezTo>
                    <a:pt x="87" y="34"/>
                    <a:pt x="88" y="36"/>
                    <a:pt x="88" y="36"/>
                  </a:cubicBezTo>
                  <a:cubicBezTo>
                    <a:pt x="89" y="37"/>
                    <a:pt x="91" y="37"/>
                    <a:pt x="92" y="38"/>
                  </a:cubicBezTo>
                  <a:cubicBezTo>
                    <a:pt x="93" y="39"/>
                    <a:pt x="94" y="41"/>
                    <a:pt x="92" y="41"/>
                  </a:cubicBezTo>
                  <a:cubicBezTo>
                    <a:pt x="91" y="41"/>
                    <a:pt x="90" y="39"/>
                    <a:pt x="89" y="39"/>
                  </a:cubicBezTo>
                  <a:cubicBezTo>
                    <a:pt x="88" y="38"/>
                    <a:pt x="87" y="37"/>
                    <a:pt x="86" y="37"/>
                  </a:cubicBezTo>
                  <a:cubicBezTo>
                    <a:pt x="85" y="36"/>
                    <a:pt x="81" y="35"/>
                    <a:pt x="81" y="38"/>
                  </a:cubicBezTo>
                  <a:cubicBezTo>
                    <a:pt x="81" y="40"/>
                    <a:pt x="84" y="41"/>
                    <a:pt x="85" y="42"/>
                  </a:cubicBezTo>
                  <a:cubicBezTo>
                    <a:pt x="86" y="43"/>
                    <a:pt x="86" y="47"/>
                    <a:pt x="84" y="45"/>
                  </a:cubicBezTo>
                  <a:cubicBezTo>
                    <a:pt x="81" y="43"/>
                    <a:pt x="81" y="40"/>
                    <a:pt x="78" y="39"/>
                  </a:cubicBezTo>
                  <a:cubicBezTo>
                    <a:pt x="76" y="39"/>
                    <a:pt x="72" y="38"/>
                    <a:pt x="74" y="41"/>
                  </a:cubicBezTo>
                  <a:cubicBezTo>
                    <a:pt x="75" y="44"/>
                    <a:pt x="79" y="44"/>
                    <a:pt x="80" y="48"/>
                  </a:cubicBezTo>
                  <a:cubicBezTo>
                    <a:pt x="79" y="48"/>
                    <a:pt x="75" y="46"/>
                    <a:pt x="74" y="46"/>
                  </a:cubicBezTo>
                  <a:cubicBezTo>
                    <a:pt x="72" y="44"/>
                    <a:pt x="72" y="42"/>
                    <a:pt x="72" y="40"/>
                  </a:cubicBezTo>
                  <a:cubicBezTo>
                    <a:pt x="71" y="36"/>
                    <a:pt x="68" y="38"/>
                    <a:pt x="65" y="35"/>
                  </a:cubicBezTo>
                  <a:cubicBezTo>
                    <a:pt x="63" y="34"/>
                    <a:pt x="64" y="33"/>
                    <a:pt x="65" y="32"/>
                  </a:cubicBezTo>
                  <a:cubicBezTo>
                    <a:pt x="65" y="31"/>
                    <a:pt x="66" y="29"/>
                    <a:pt x="64" y="29"/>
                  </a:cubicBezTo>
                  <a:cubicBezTo>
                    <a:pt x="62" y="29"/>
                    <a:pt x="62" y="31"/>
                    <a:pt x="61" y="32"/>
                  </a:cubicBezTo>
                  <a:cubicBezTo>
                    <a:pt x="60" y="33"/>
                    <a:pt x="59" y="32"/>
                    <a:pt x="59" y="34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0" y="37"/>
                    <a:pt x="59" y="38"/>
                    <a:pt x="59" y="39"/>
                  </a:cubicBezTo>
                  <a:cubicBezTo>
                    <a:pt x="58" y="41"/>
                    <a:pt x="58" y="43"/>
                    <a:pt x="59" y="45"/>
                  </a:cubicBezTo>
                  <a:cubicBezTo>
                    <a:pt x="60" y="46"/>
                    <a:pt x="61" y="48"/>
                    <a:pt x="62" y="49"/>
                  </a:cubicBezTo>
                  <a:cubicBezTo>
                    <a:pt x="63" y="51"/>
                    <a:pt x="64" y="51"/>
                    <a:pt x="64" y="53"/>
                  </a:cubicBezTo>
                  <a:cubicBezTo>
                    <a:pt x="65" y="57"/>
                    <a:pt x="69" y="58"/>
                    <a:pt x="71" y="61"/>
                  </a:cubicBezTo>
                  <a:cubicBezTo>
                    <a:pt x="72" y="62"/>
                    <a:pt x="73" y="64"/>
                    <a:pt x="73" y="66"/>
                  </a:cubicBezTo>
                  <a:cubicBezTo>
                    <a:pt x="72" y="67"/>
                    <a:pt x="70" y="68"/>
                    <a:pt x="69" y="67"/>
                  </a:cubicBezTo>
                  <a:cubicBezTo>
                    <a:pt x="69" y="67"/>
                    <a:pt x="70" y="66"/>
                    <a:pt x="70" y="66"/>
                  </a:cubicBezTo>
                  <a:cubicBezTo>
                    <a:pt x="70" y="65"/>
                    <a:pt x="68" y="61"/>
                    <a:pt x="66" y="62"/>
                  </a:cubicBezTo>
                  <a:cubicBezTo>
                    <a:pt x="65" y="62"/>
                    <a:pt x="65" y="63"/>
                    <a:pt x="65" y="63"/>
                  </a:cubicBezTo>
                  <a:cubicBezTo>
                    <a:pt x="64" y="64"/>
                    <a:pt x="63" y="63"/>
                    <a:pt x="64" y="65"/>
                  </a:cubicBezTo>
                  <a:cubicBezTo>
                    <a:pt x="64" y="67"/>
                    <a:pt x="67" y="69"/>
                    <a:pt x="65" y="71"/>
                  </a:cubicBezTo>
                  <a:cubicBezTo>
                    <a:pt x="64" y="74"/>
                    <a:pt x="60" y="73"/>
                    <a:pt x="57" y="73"/>
                  </a:cubicBezTo>
                  <a:cubicBezTo>
                    <a:pt x="58" y="74"/>
                    <a:pt x="58" y="74"/>
                    <a:pt x="59" y="75"/>
                  </a:cubicBezTo>
                  <a:cubicBezTo>
                    <a:pt x="60" y="75"/>
                    <a:pt x="61" y="75"/>
                    <a:pt x="62" y="75"/>
                  </a:cubicBezTo>
                  <a:cubicBezTo>
                    <a:pt x="62" y="77"/>
                    <a:pt x="65" y="76"/>
                    <a:pt x="66" y="77"/>
                  </a:cubicBezTo>
                  <a:cubicBezTo>
                    <a:pt x="67" y="77"/>
                    <a:pt x="67" y="78"/>
                    <a:pt x="68" y="79"/>
                  </a:cubicBezTo>
                  <a:cubicBezTo>
                    <a:pt x="69" y="80"/>
                    <a:pt x="69" y="79"/>
                    <a:pt x="71" y="79"/>
                  </a:cubicBezTo>
                  <a:cubicBezTo>
                    <a:pt x="73" y="80"/>
                    <a:pt x="72" y="81"/>
                    <a:pt x="74" y="82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8" y="84"/>
                    <a:pt x="78" y="85"/>
                    <a:pt x="79" y="86"/>
                  </a:cubicBezTo>
                  <a:cubicBezTo>
                    <a:pt x="81" y="89"/>
                    <a:pt x="87" y="87"/>
                    <a:pt x="87" y="93"/>
                  </a:cubicBezTo>
                  <a:cubicBezTo>
                    <a:pt x="87" y="95"/>
                    <a:pt x="86" y="96"/>
                    <a:pt x="87" y="98"/>
                  </a:cubicBezTo>
                  <a:cubicBezTo>
                    <a:pt x="87" y="99"/>
                    <a:pt x="88" y="102"/>
                    <a:pt x="88" y="103"/>
                  </a:cubicBezTo>
                  <a:cubicBezTo>
                    <a:pt x="87" y="104"/>
                    <a:pt x="84" y="102"/>
                    <a:pt x="84" y="101"/>
                  </a:cubicBezTo>
                  <a:cubicBezTo>
                    <a:pt x="83" y="99"/>
                    <a:pt x="81" y="99"/>
                    <a:pt x="79" y="97"/>
                  </a:cubicBezTo>
                  <a:cubicBezTo>
                    <a:pt x="78" y="95"/>
                    <a:pt x="79" y="95"/>
                    <a:pt x="77" y="95"/>
                  </a:cubicBezTo>
                  <a:cubicBezTo>
                    <a:pt x="74" y="95"/>
                    <a:pt x="72" y="95"/>
                    <a:pt x="70" y="96"/>
                  </a:cubicBezTo>
                  <a:cubicBezTo>
                    <a:pt x="64" y="98"/>
                    <a:pt x="69" y="98"/>
                    <a:pt x="70" y="102"/>
                  </a:cubicBezTo>
                  <a:cubicBezTo>
                    <a:pt x="70" y="104"/>
                    <a:pt x="69" y="105"/>
                    <a:pt x="72" y="107"/>
                  </a:cubicBezTo>
                  <a:cubicBezTo>
                    <a:pt x="73" y="107"/>
                    <a:pt x="76" y="108"/>
                    <a:pt x="76" y="109"/>
                  </a:cubicBezTo>
                  <a:cubicBezTo>
                    <a:pt x="76" y="110"/>
                    <a:pt x="73" y="109"/>
                    <a:pt x="72" y="110"/>
                  </a:cubicBezTo>
                  <a:cubicBezTo>
                    <a:pt x="71" y="111"/>
                    <a:pt x="70" y="115"/>
                    <a:pt x="68" y="113"/>
                  </a:cubicBezTo>
                  <a:cubicBezTo>
                    <a:pt x="67" y="112"/>
                    <a:pt x="69" y="110"/>
                    <a:pt x="68" y="109"/>
                  </a:cubicBezTo>
                  <a:cubicBezTo>
                    <a:pt x="67" y="108"/>
                    <a:pt x="66" y="108"/>
                    <a:pt x="65" y="107"/>
                  </a:cubicBezTo>
                  <a:cubicBezTo>
                    <a:pt x="64" y="107"/>
                    <a:pt x="63" y="106"/>
                    <a:pt x="62" y="106"/>
                  </a:cubicBezTo>
                  <a:cubicBezTo>
                    <a:pt x="61" y="109"/>
                    <a:pt x="62" y="111"/>
                    <a:pt x="63" y="113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7" y="119"/>
                    <a:pt x="68" y="125"/>
                    <a:pt x="68" y="126"/>
                  </a:cubicBezTo>
                  <a:cubicBezTo>
                    <a:pt x="68" y="127"/>
                    <a:pt x="68" y="128"/>
                    <a:pt x="68" y="130"/>
                  </a:cubicBezTo>
                  <a:cubicBezTo>
                    <a:pt x="69" y="131"/>
                    <a:pt x="70" y="133"/>
                    <a:pt x="70" y="134"/>
                  </a:cubicBezTo>
                  <a:cubicBezTo>
                    <a:pt x="68" y="135"/>
                    <a:pt x="67" y="132"/>
                    <a:pt x="66" y="131"/>
                  </a:cubicBezTo>
                  <a:cubicBezTo>
                    <a:pt x="65" y="131"/>
                    <a:pt x="64" y="130"/>
                    <a:pt x="64" y="129"/>
                  </a:cubicBezTo>
                  <a:cubicBezTo>
                    <a:pt x="63" y="128"/>
                    <a:pt x="63" y="127"/>
                    <a:pt x="63" y="126"/>
                  </a:cubicBezTo>
                  <a:cubicBezTo>
                    <a:pt x="62" y="125"/>
                    <a:pt x="62" y="125"/>
                    <a:pt x="61" y="125"/>
                  </a:cubicBezTo>
                  <a:cubicBezTo>
                    <a:pt x="59" y="125"/>
                    <a:pt x="60" y="125"/>
                    <a:pt x="59" y="126"/>
                  </a:cubicBezTo>
                  <a:cubicBezTo>
                    <a:pt x="58" y="127"/>
                    <a:pt x="58" y="128"/>
                    <a:pt x="57" y="129"/>
                  </a:cubicBezTo>
                  <a:cubicBezTo>
                    <a:pt x="56" y="130"/>
                    <a:pt x="57" y="132"/>
                    <a:pt x="56" y="134"/>
                  </a:cubicBezTo>
                  <a:cubicBezTo>
                    <a:pt x="53" y="134"/>
                    <a:pt x="54" y="130"/>
                    <a:pt x="54" y="128"/>
                  </a:cubicBezTo>
                  <a:cubicBezTo>
                    <a:pt x="54" y="125"/>
                    <a:pt x="51" y="124"/>
                    <a:pt x="50" y="122"/>
                  </a:cubicBezTo>
                  <a:cubicBezTo>
                    <a:pt x="50" y="121"/>
                    <a:pt x="49" y="118"/>
                    <a:pt x="46" y="119"/>
                  </a:cubicBezTo>
                  <a:cubicBezTo>
                    <a:pt x="45" y="121"/>
                    <a:pt x="47" y="125"/>
                    <a:pt x="46" y="126"/>
                  </a:cubicBezTo>
                  <a:cubicBezTo>
                    <a:pt x="45" y="128"/>
                    <a:pt x="44" y="127"/>
                    <a:pt x="44" y="126"/>
                  </a:cubicBezTo>
                  <a:cubicBezTo>
                    <a:pt x="43" y="126"/>
                    <a:pt x="43" y="125"/>
                    <a:pt x="43" y="125"/>
                  </a:cubicBezTo>
                  <a:cubicBezTo>
                    <a:pt x="43" y="125"/>
                    <a:pt x="42" y="125"/>
                    <a:pt x="42" y="124"/>
                  </a:cubicBezTo>
                  <a:cubicBezTo>
                    <a:pt x="41" y="123"/>
                    <a:pt x="42" y="122"/>
                    <a:pt x="41" y="121"/>
                  </a:cubicBezTo>
                  <a:cubicBezTo>
                    <a:pt x="41" y="120"/>
                    <a:pt x="40" y="120"/>
                    <a:pt x="39" y="119"/>
                  </a:cubicBezTo>
                  <a:cubicBezTo>
                    <a:pt x="38" y="117"/>
                    <a:pt x="38" y="116"/>
                    <a:pt x="40" y="113"/>
                  </a:cubicBezTo>
                  <a:cubicBezTo>
                    <a:pt x="42" y="111"/>
                    <a:pt x="40" y="108"/>
                    <a:pt x="38" y="106"/>
                  </a:cubicBezTo>
                  <a:cubicBezTo>
                    <a:pt x="36" y="105"/>
                    <a:pt x="34" y="104"/>
                    <a:pt x="33" y="103"/>
                  </a:cubicBezTo>
                  <a:cubicBezTo>
                    <a:pt x="33" y="101"/>
                    <a:pt x="33" y="101"/>
                    <a:pt x="32" y="100"/>
                  </a:cubicBezTo>
                  <a:cubicBezTo>
                    <a:pt x="31" y="100"/>
                    <a:pt x="30" y="100"/>
                    <a:pt x="30" y="99"/>
                  </a:cubicBezTo>
                  <a:cubicBezTo>
                    <a:pt x="29" y="97"/>
                    <a:pt x="32" y="96"/>
                    <a:pt x="33" y="95"/>
                  </a:cubicBezTo>
                  <a:cubicBezTo>
                    <a:pt x="34" y="93"/>
                    <a:pt x="34" y="90"/>
                    <a:pt x="36" y="90"/>
                  </a:cubicBezTo>
                  <a:cubicBezTo>
                    <a:pt x="39" y="90"/>
                    <a:pt x="39" y="92"/>
                    <a:pt x="42" y="90"/>
                  </a:cubicBezTo>
                  <a:cubicBezTo>
                    <a:pt x="44" y="88"/>
                    <a:pt x="45" y="87"/>
                    <a:pt x="48" y="88"/>
                  </a:cubicBezTo>
                  <a:cubicBezTo>
                    <a:pt x="49" y="89"/>
                    <a:pt x="51" y="90"/>
                    <a:pt x="52" y="90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57" y="92"/>
                    <a:pt x="59" y="93"/>
                    <a:pt x="60" y="94"/>
                  </a:cubicBezTo>
                  <a:cubicBezTo>
                    <a:pt x="61" y="95"/>
                    <a:pt x="62" y="96"/>
                    <a:pt x="64" y="97"/>
                  </a:cubicBezTo>
                  <a:cubicBezTo>
                    <a:pt x="67" y="97"/>
                    <a:pt x="63" y="93"/>
                    <a:pt x="66" y="93"/>
                  </a:cubicBezTo>
                  <a:cubicBezTo>
                    <a:pt x="67" y="93"/>
                    <a:pt x="71" y="95"/>
                    <a:pt x="70" y="92"/>
                  </a:cubicBezTo>
                  <a:cubicBezTo>
                    <a:pt x="69" y="90"/>
                    <a:pt x="64" y="90"/>
                    <a:pt x="62" y="89"/>
                  </a:cubicBezTo>
                  <a:cubicBezTo>
                    <a:pt x="62" y="88"/>
                    <a:pt x="60" y="86"/>
                    <a:pt x="60" y="86"/>
                  </a:cubicBezTo>
                  <a:cubicBezTo>
                    <a:pt x="59" y="86"/>
                    <a:pt x="59" y="87"/>
                    <a:pt x="58" y="88"/>
                  </a:cubicBezTo>
                  <a:cubicBezTo>
                    <a:pt x="57" y="87"/>
                    <a:pt x="57" y="85"/>
                    <a:pt x="56" y="85"/>
                  </a:cubicBezTo>
                  <a:cubicBezTo>
                    <a:pt x="55" y="85"/>
                    <a:pt x="54" y="86"/>
                    <a:pt x="53" y="87"/>
                  </a:cubicBezTo>
                  <a:cubicBezTo>
                    <a:pt x="52" y="87"/>
                    <a:pt x="51" y="87"/>
                    <a:pt x="50" y="86"/>
                  </a:cubicBezTo>
                  <a:cubicBezTo>
                    <a:pt x="48" y="86"/>
                    <a:pt x="47" y="85"/>
                    <a:pt x="45" y="85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3" y="87"/>
                    <a:pt x="42" y="87"/>
                  </a:cubicBezTo>
                  <a:cubicBezTo>
                    <a:pt x="41" y="87"/>
                    <a:pt x="39" y="87"/>
                    <a:pt x="39" y="87"/>
                  </a:cubicBezTo>
                  <a:cubicBezTo>
                    <a:pt x="35" y="87"/>
                    <a:pt x="36" y="84"/>
                    <a:pt x="34" y="83"/>
                  </a:cubicBezTo>
                  <a:cubicBezTo>
                    <a:pt x="33" y="85"/>
                    <a:pt x="35" y="86"/>
                    <a:pt x="32" y="87"/>
                  </a:cubicBezTo>
                  <a:cubicBezTo>
                    <a:pt x="28" y="88"/>
                    <a:pt x="30" y="85"/>
                    <a:pt x="29" y="83"/>
                  </a:cubicBezTo>
                  <a:cubicBezTo>
                    <a:pt x="29" y="82"/>
                    <a:pt x="28" y="82"/>
                    <a:pt x="28" y="81"/>
                  </a:cubicBezTo>
                  <a:cubicBezTo>
                    <a:pt x="27" y="81"/>
                    <a:pt x="27" y="80"/>
                    <a:pt x="27" y="79"/>
                  </a:cubicBezTo>
                  <a:cubicBezTo>
                    <a:pt x="27" y="79"/>
                    <a:pt x="26" y="79"/>
                    <a:pt x="26" y="78"/>
                  </a:cubicBezTo>
                  <a:cubicBezTo>
                    <a:pt x="26" y="78"/>
                    <a:pt x="26" y="77"/>
                    <a:pt x="26" y="77"/>
                  </a:cubicBezTo>
                  <a:cubicBezTo>
                    <a:pt x="25" y="76"/>
                    <a:pt x="25" y="76"/>
                    <a:pt x="24" y="75"/>
                  </a:cubicBezTo>
                  <a:cubicBezTo>
                    <a:pt x="23" y="74"/>
                    <a:pt x="22" y="74"/>
                    <a:pt x="24" y="73"/>
                  </a:cubicBezTo>
                  <a:cubicBezTo>
                    <a:pt x="25" y="73"/>
                    <a:pt x="26" y="72"/>
                    <a:pt x="26" y="72"/>
                  </a:cubicBezTo>
                  <a:cubicBezTo>
                    <a:pt x="27" y="72"/>
                    <a:pt x="27" y="72"/>
                    <a:pt x="28" y="73"/>
                  </a:cubicBezTo>
                  <a:cubicBezTo>
                    <a:pt x="29" y="74"/>
                    <a:pt x="31" y="74"/>
                    <a:pt x="31" y="72"/>
                  </a:cubicBezTo>
                  <a:cubicBezTo>
                    <a:pt x="31" y="70"/>
                    <a:pt x="30" y="70"/>
                    <a:pt x="29" y="70"/>
                  </a:cubicBezTo>
                  <a:cubicBezTo>
                    <a:pt x="28" y="69"/>
                    <a:pt x="27" y="69"/>
                    <a:pt x="26" y="68"/>
                  </a:cubicBezTo>
                  <a:cubicBezTo>
                    <a:pt x="24" y="68"/>
                    <a:pt x="24" y="69"/>
                    <a:pt x="23" y="69"/>
                  </a:cubicBezTo>
                  <a:cubicBezTo>
                    <a:pt x="22" y="69"/>
                    <a:pt x="22" y="69"/>
                    <a:pt x="21" y="68"/>
                  </a:cubicBezTo>
                  <a:cubicBezTo>
                    <a:pt x="20" y="67"/>
                    <a:pt x="19" y="66"/>
                    <a:pt x="18" y="66"/>
                  </a:cubicBezTo>
                  <a:cubicBezTo>
                    <a:pt x="17" y="65"/>
                    <a:pt x="17" y="64"/>
                    <a:pt x="17" y="63"/>
                  </a:cubicBezTo>
                  <a:cubicBezTo>
                    <a:pt x="16" y="63"/>
                    <a:pt x="15" y="63"/>
                    <a:pt x="14" y="62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8"/>
                    <a:pt x="13" y="58"/>
                    <a:pt x="12" y="57"/>
                  </a:cubicBezTo>
                  <a:cubicBezTo>
                    <a:pt x="11" y="55"/>
                    <a:pt x="11" y="56"/>
                    <a:pt x="12" y="54"/>
                  </a:cubicBezTo>
                  <a:cubicBezTo>
                    <a:pt x="13" y="53"/>
                    <a:pt x="13" y="53"/>
                    <a:pt x="13" y="52"/>
                  </a:cubicBezTo>
                  <a:cubicBezTo>
                    <a:pt x="14" y="51"/>
                    <a:pt x="13" y="51"/>
                    <a:pt x="14" y="50"/>
                  </a:cubicBezTo>
                  <a:cubicBezTo>
                    <a:pt x="15" y="50"/>
                    <a:pt x="15" y="51"/>
                    <a:pt x="16" y="50"/>
                  </a:cubicBezTo>
                  <a:cubicBezTo>
                    <a:pt x="16" y="49"/>
                    <a:pt x="16" y="48"/>
                    <a:pt x="15" y="48"/>
                  </a:cubicBezTo>
                  <a:cubicBezTo>
                    <a:pt x="14" y="47"/>
                    <a:pt x="13" y="47"/>
                    <a:pt x="13" y="46"/>
                  </a:cubicBezTo>
                  <a:cubicBezTo>
                    <a:pt x="14" y="44"/>
                    <a:pt x="18" y="44"/>
                    <a:pt x="19" y="44"/>
                  </a:cubicBezTo>
                  <a:cubicBezTo>
                    <a:pt x="21" y="43"/>
                    <a:pt x="22" y="40"/>
                    <a:pt x="22" y="38"/>
                  </a:cubicBezTo>
                  <a:cubicBezTo>
                    <a:pt x="23" y="37"/>
                    <a:pt x="23" y="36"/>
                    <a:pt x="23" y="35"/>
                  </a:cubicBezTo>
                  <a:cubicBezTo>
                    <a:pt x="24" y="33"/>
                    <a:pt x="24" y="34"/>
                    <a:pt x="26" y="33"/>
                  </a:cubicBezTo>
                  <a:cubicBezTo>
                    <a:pt x="28" y="32"/>
                    <a:pt x="28" y="30"/>
                    <a:pt x="28" y="28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6" y="25"/>
                    <a:pt x="27" y="24"/>
                    <a:pt x="27" y="23"/>
                  </a:cubicBezTo>
                  <a:cubicBezTo>
                    <a:pt x="29" y="23"/>
                    <a:pt x="31" y="23"/>
                    <a:pt x="32" y="23"/>
                  </a:cubicBezTo>
                  <a:cubicBezTo>
                    <a:pt x="34" y="22"/>
                    <a:pt x="35" y="21"/>
                    <a:pt x="36" y="22"/>
                  </a:cubicBezTo>
                  <a:cubicBezTo>
                    <a:pt x="37" y="22"/>
                    <a:pt x="38" y="23"/>
                    <a:pt x="39" y="22"/>
                  </a:cubicBezTo>
                  <a:cubicBezTo>
                    <a:pt x="39" y="22"/>
                    <a:pt x="40" y="22"/>
                    <a:pt x="40" y="22"/>
                  </a:cubicBezTo>
                  <a:cubicBezTo>
                    <a:pt x="41" y="21"/>
                    <a:pt x="42" y="21"/>
                    <a:pt x="43" y="21"/>
                  </a:cubicBezTo>
                  <a:cubicBezTo>
                    <a:pt x="43" y="19"/>
                    <a:pt x="43" y="19"/>
                    <a:pt x="45" y="17"/>
                  </a:cubicBezTo>
                  <a:cubicBezTo>
                    <a:pt x="46" y="16"/>
                    <a:pt x="47" y="16"/>
                    <a:pt x="49" y="15"/>
                  </a:cubicBezTo>
                  <a:cubicBezTo>
                    <a:pt x="51" y="15"/>
                    <a:pt x="53" y="16"/>
                    <a:pt x="55" y="16"/>
                  </a:cubicBezTo>
                  <a:cubicBezTo>
                    <a:pt x="57" y="16"/>
                    <a:pt x="58" y="15"/>
                    <a:pt x="60" y="15"/>
                  </a:cubicBezTo>
                  <a:cubicBezTo>
                    <a:pt x="60" y="10"/>
                    <a:pt x="65" y="11"/>
                    <a:pt x="68" y="11"/>
                  </a:cubicBezTo>
                  <a:cubicBezTo>
                    <a:pt x="70" y="11"/>
                    <a:pt x="71" y="10"/>
                    <a:pt x="73" y="9"/>
                  </a:cubicBezTo>
                  <a:cubicBezTo>
                    <a:pt x="75" y="8"/>
                    <a:pt x="78" y="10"/>
                    <a:pt x="80" y="9"/>
                  </a:cubicBezTo>
                  <a:cubicBezTo>
                    <a:pt x="82" y="9"/>
                    <a:pt x="83" y="8"/>
                    <a:pt x="84" y="7"/>
                  </a:cubicBezTo>
                  <a:cubicBezTo>
                    <a:pt x="85" y="6"/>
                    <a:pt x="86" y="6"/>
                    <a:pt x="88" y="6"/>
                  </a:cubicBezTo>
                  <a:cubicBezTo>
                    <a:pt x="89" y="6"/>
                    <a:pt x="89" y="6"/>
                    <a:pt x="90" y="5"/>
                  </a:cubicBezTo>
                  <a:cubicBezTo>
                    <a:pt x="90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5" y="6"/>
                    <a:pt x="95" y="4"/>
                    <a:pt x="97" y="6"/>
                  </a:cubicBezTo>
                  <a:cubicBezTo>
                    <a:pt x="97" y="7"/>
                    <a:pt x="97" y="8"/>
                    <a:pt x="98" y="9"/>
                  </a:cubicBezTo>
                  <a:cubicBezTo>
                    <a:pt x="99" y="9"/>
                    <a:pt x="101" y="9"/>
                    <a:pt x="102" y="10"/>
                  </a:cubicBezTo>
                  <a:cubicBezTo>
                    <a:pt x="104" y="7"/>
                    <a:pt x="108" y="12"/>
                    <a:pt x="110" y="13"/>
                  </a:cubicBezTo>
                  <a:cubicBezTo>
                    <a:pt x="114" y="14"/>
                    <a:pt x="118" y="10"/>
                    <a:pt x="122" y="10"/>
                  </a:cubicBezTo>
                  <a:cubicBezTo>
                    <a:pt x="125" y="11"/>
                    <a:pt x="129" y="11"/>
                    <a:pt x="129" y="6"/>
                  </a:cubicBezTo>
                  <a:cubicBezTo>
                    <a:pt x="129" y="4"/>
                    <a:pt x="127" y="4"/>
                    <a:pt x="126" y="2"/>
                  </a:cubicBezTo>
                  <a:cubicBezTo>
                    <a:pt x="126" y="1"/>
                    <a:pt x="128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5"/>
                    <a:pt x="137" y="8"/>
                    <a:pt x="138" y="9"/>
                  </a:cubicBezTo>
                  <a:cubicBezTo>
                    <a:pt x="138" y="11"/>
                    <a:pt x="137" y="11"/>
                    <a:pt x="135" y="11"/>
                  </a:cubicBezTo>
                  <a:cubicBezTo>
                    <a:pt x="135" y="11"/>
                    <a:pt x="132" y="13"/>
                    <a:pt x="132" y="13"/>
                  </a:cubicBezTo>
                  <a:cubicBezTo>
                    <a:pt x="131" y="14"/>
                    <a:pt x="131" y="16"/>
                    <a:pt x="131" y="17"/>
                  </a:cubicBezTo>
                  <a:cubicBezTo>
                    <a:pt x="132" y="19"/>
                    <a:pt x="132" y="20"/>
                    <a:pt x="131" y="21"/>
                  </a:cubicBezTo>
                  <a:cubicBezTo>
                    <a:pt x="130" y="22"/>
                    <a:pt x="129" y="22"/>
                    <a:pt x="128" y="23"/>
                  </a:cubicBezTo>
                  <a:cubicBezTo>
                    <a:pt x="128" y="24"/>
                    <a:pt x="128" y="25"/>
                    <a:pt x="127" y="26"/>
                  </a:cubicBezTo>
                  <a:close/>
                  <a:moveTo>
                    <a:pt x="146" y="158"/>
                  </a:moveTo>
                  <a:cubicBezTo>
                    <a:pt x="144" y="159"/>
                    <a:pt x="144" y="159"/>
                    <a:pt x="144" y="159"/>
                  </a:cubicBezTo>
                  <a:cubicBezTo>
                    <a:pt x="144" y="159"/>
                    <a:pt x="144" y="159"/>
                    <a:pt x="144" y="15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4" y="160"/>
                    <a:pt x="145" y="159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lnTo>
                    <a:pt x="146" y="158"/>
                  </a:lnTo>
                  <a:close/>
                  <a:moveTo>
                    <a:pt x="157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9"/>
                    <a:pt x="155" y="139"/>
                  </a:cubicBezTo>
                  <a:cubicBezTo>
                    <a:pt x="156" y="139"/>
                    <a:pt x="156" y="139"/>
                    <a:pt x="157" y="139"/>
                  </a:cubicBezTo>
                  <a:lnTo>
                    <a:pt x="157" y="138"/>
                  </a:lnTo>
                  <a:close/>
                  <a:moveTo>
                    <a:pt x="158" y="137"/>
                  </a:moveTo>
                  <a:cubicBezTo>
                    <a:pt x="158" y="137"/>
                    <a:pt x="158" y="138"/>
                    <a:pt x="159" y="138"/>
                  </a:cubicBezTo>
                  <a:cubicBezTo>
                    <a:pt x="159" y="137"/>
                    <a:pt x="159" y="137"/>
                    <a:pt x="159" y="137"/>
                  </a:cubicBezTo>
                  <a:lnTo>
                    <a:pt x="158" y="137"/>
                  </a:lnTo>
                  <a:close/>
                  <a:moveTo>
                    <a:pt x="122" y="135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22" y="135"/>
                  </a:lnTo>
                  <a:close/>
                  <a:moveTo>
                    <a:pt x="149" y="130"/>
                  </a:moveTo>
                  <a:cubicBezTo>
                    <a:pt x="148" y="129"/>
                    <a:pt x="148" y="129"/>
                    <a:pt x="148" y="129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lnTo>
                    <a:pt x="149" y="130"/>
                  </a:lnTo>
                  <a:close/>
                  <a:moveTo>
                    <a:pt x="106" y="130"/>
                  </a:move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5" y="130"/>
                    <a:pt x="105" y="131"/>
                  </a:cubicBezTo>
                  <a:cubicBezTo>
                    <a:pt x="106" y="131"/>
                    <a:pt x="106" y="131"/>
                    <a:pt x="106" y="131"/>
                  </a:cubicBezTo>
                  <a:lnTo>
                    <a:pt x="106" y="130"/>
                  </a:lnTo>
                  <a:close/>
                  <a:moveTo>
                    <a:pt x="110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29"/>
                    <a:pt x="109" y="129"/>
                    <a:pt x="109" y="129"/>
                  </a:cubicBezTo>
                  <a:lnTo>
                    <a:pt x="110" y="128"/>
                  </a:lnTo>
                  <a:close/>
                  <a:moveTo>
                    <a:pt x="101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lnTo>
                    <a:pt x="101" y="126"/>
                  </a:lnTo>
                  <a:close/>
                  <a:moveTo>
                    <a:pt x="99" y="125"/>
                  </a:moveTo>
                  <a:cubicBezTo>
                    <a:pt x="98" y="125"/>
                    <a:pt x="98" y="125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5"/>
                    <a:pt x="99" y="125"/>
                    <a:pt x="99" y="125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5"/>
                    <a:pt x="116" y="125"/>
                    <a:pt x="116" y="125"/>
                  </a:cubicBezTo>
                  <a:close/>
                  <a:moveTo>
                    <a:pt x="120" y="123"/>
                  </a:moveTo>
                  <a:cubicBezTo>
                    <a:pt x="119" y="123"/>
                    <a:pt x="119" y="123"/>
                    <a:pt x="119" y="123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23"/>
                  </a:lnTo>
                  <a:close/>
                  <a:moveTo>
                    <a:pt x="147" y="121"/>
                  </a:moveTo>
                  <a:cubicBezTo>
                    <a:pt x="147" y="121"/>
                    <a:pt x="147" y="121"/>
                    <a:pt x="147" y="121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7" y="121"/>
                  </a:lnTo>
                  <a:close/>
                  <a:moveTo>
                    <a:pt x="108" y="121"/>
                  </a:move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08" y="122"/>
                    <a:pt x="108" y="122"/>
                    <a:pt x="108" y="122"/>
                  </a:cubicBezTo>
                  <a:lnTo>
                    <a:pt x="108" y="121"/>
                  </a:lnTo>
                  <a:close/>
                  <a:moveTo>
                    <a:pt x="100" y="120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2"/>
                    <a:pt x="101" y="122"/>
                    <a:pt x="101" y="123"/>
                  </a:cubicBezTo>
                  <a:cubicBezTo>
                    <a:pt x="103" y="122"/>
                    <a:pt x="102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46" y="118"/>
                  </a:moveTo>
                  <a:cubicBezTo>
                    <a:pt x="146" y="119"/>
                    <a:pt x="146" y="119"/>
                    <a:pt x="146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6" y="118"/>
                    <a:pt x="146" y="118"/>
                    <a:pt x="146" y="118"/>
                  </a:cubicBezTo>
                  <a:close/>
                  <a:moveTo>
                    <a:pt x="123" y="117"/>
                  </a:moveTo>
                  <a:cubicBezTo>
                    <a:pt x="121" y="118"/>
                    <a:pt x="121" y="118"/>
                    <a:pt x="121" y="118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8"/>
                    <a:pt x="122" y="118"/>
                    <a:pt x="122" y="118"/>
                  </a:cubicBezTo>
                  <a:lnTo>
                    <a:pt x="123" y="117"/>
                  </a:lnTo>
                  <a:close/>
                  <a:moveTo>
                    <a:pt x="141" y="115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5"/>
                    <a:pt x="141" y="115"/>
                    <a:pt x="141" y="115"/>
                  </a:cubicBezTo>
                  <a:close/>
                  <a:moveTo>
                    <a:pt x="96" y="116"/>
                  </a:move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7"/>
                    <a:pt x="98" y="117"/>
                    <a:pt x="98" y="116"/>
                  </a:cubicBezTo>
                  <a:cubicBezTo>
                    <a:pt x="97" y="116"/>
                    <a:pt x="97" y="116"/>
                    <a:pt x="97" y="116"/>
                  </a:cubicBezTo>
                  <a:lnTo>
                    <a:pt x="96" y="116"/>
                  </a:lnTo>
                  <a:close/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lose/>
                  <a:moveTo>
                    <a:pt x="139" y="113"/>
                  </a:moveTo>
                  <a:cubicBezTo>
                    <a:pt x="139" y="113"/>
                    <a:pt x="139" y="113"/>
                    <a:pt x="139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2"/>
                    <a:pt x="139" y="112"/>
                    <a:pt x="139" y="112"/>
                  </a:cubicBezTo>
                  <a:lnTo>
                    <a:pt x="139" y="113"/>
                  </a:lnTo>
                  <a:close/>
                  <a:moveTo>
                    <a:pt x="136" y="111"/>
                  </a:moveTo>
                  <a:cubicBezTo>
                    <a:pt x="136" y="112"/>
                    <a:pt x="136" y="112"/>
                    <a:pt x="135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1"/>
                    <a:pt x="136" y="111"/>
                    <a:pt x="136" y="111"/>
                  </a:cubicBezTo>
                  <a:close/>
                  <a:moveTo>
                    <a:pt x="139" y="110"/>
                  </a:move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0"/>
                    <a:pt x="139" y="110"/>
                    <a:pt x="139" y="110"/>
                  </a:cubicBezTo>
                  <a:close/>
                  <a:moveTo>
                    <a:pt x="143" y="109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8"/>
                    <a:pt x="143" y="108"/>
                    <a:pt x="143" y="108"/>
                  </a:cubicBezTo>
                  <a:lnTo>
                    <a:pt x="143" y="109"/>
                  </a:lnTo>
                  <a:close/>
                  <a:moveTo>
                    <a:pt x="134" y="106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lose/>
                  <a:moveTo>
                    <a:pt x="102" y="106"/>
                  </a:moveTo>
                  <a:cubicBezTo>
                    <a:pt x="101" y="105"/>
                    <a:pt x="101" y="105"/>
                    <a:pt x="101" y="10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lose/>
                  <a:moveTo>
                    <a:pt x="135" y="105"/>
                  </a:moveTo>
                  <a:cubicBezTo>
                    <a:pt x="135" y="104"/>
                    <a:pt x="135" y="104"/>
                    <a:pt x="135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lnTo>
                    <a:pt x="135" y="105"/>
                  </a:lnTo>
                  <a:close/>
                  <a:moveTo>
                    <a:pt x="150" y="156"/>
                  </a:moveTo>
                  <a:cubicBezTo>
                    <a:pt x="150" y="156"/>
                    <a:pt x="150" y="156"/>
                    <a:pt x="150" y="156"/>
                  </a:cubicBezTo>
                  <a:cubicBezTo>
                    <a:pt x="150" y="155"/>
                    <a:pt x="149" y="154"/>
                    <a:pt x="149" y="154"/>
                  </a:cubicBezTo>
                  <a:cubicBezTo>
                    <a:pt x="148" y="153"/>
                    <a:pt x="149" y="152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9"/>
                    <a:pt x="149" y="149"/>
                    <a:pt x="148" y="149"/>
                  </a:cubicBezTo>
                  <a:cubicBezTo>
                    <a:pt x="149" y="150"/>
                    <a:pt x="149" y="151"/>
                    <a:pt x="148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8" y="155"/>
                    <a:pt x="148" y="156"/>
                    <a:pt x="148" y="157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lnTo>
                    <a:pt x="150" y="156"/>
                  </a:lnTo>
                  <a:close/>
                  <a:moveTo>
                    <a:pt x="166" y="139"/>
                  </a:moveTo>
                  <a:cubicBezTo>
                    <a:pt x="167" y="139"/>
                    <a:pt x="167" y="139"/>
                    <a:pt x="167" y="139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6" y="133"/>
                    <a:pt x="164" y="135"/>
                    <a:pt x="162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0" y="137"/>
                    <a:pt x="160" y="138"/>
                    <a:pt x="160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60" y="142"/>
                    <a:pt x="160" y="144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61" y="148"/>
                    <a:pt x="163" y="143"/>
                    <a:pt x="164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lnTo>
                    <a:pt x="166" y="139"/>
                  </a:lnTo>
                  <a:close/>
                  <a:moveTo>
                    <a:pt x="114" y="133"/>
                  </a:moveTo>
                  <a:cubicBezTo>
                    <a:pt x="114" y="134"/>
                    <a:pt x="114" y="134"/>
                    <a:pt x="114" y="134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5" y="134"/>
                    <a:pt x="115" y="134"/>
                    <a:pt x="115" y="134"/>
                  </a:cubicBezTo>
                  <a:lnTo>
                    <a:pt x="114" y="133"/>
                  </a:lnTo>
                  <a:close/>
                  <a:moveTo>
                    <a:pt x="151" y="133"/>
                  </a:move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1" y="133"/>
                    <a:pt x="151" y="133"/>
                    <a:pt x="151" y="133"/>
                  </a:cubicBezTo>
                  <a:close/>
                  <a:moveTo>
                    <a:pt x="131" y="130"/>
                  </a:moveTo>
                  <a:cubicBezTo>
                    <a:pt x="131" y="130"/>
                    <a:pt x="131" y="130"/>
                    <a:pt x="131" y="130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30"/>
                    <a:pt x="133" y="130"/>
                    <a:pt x="134" y="130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2" y="131"/>
                    <a:pt x="132" y="131"/>
                    <a:pt x="132" y="131"/>
                  </a:cubicBezTo>
                  <a:lnTo>
                    <a:pt x="131" y="130"/>
                  </a:lnTo>
                  <a:close/>
                  <a:moveTo>
                    <a:pt x="160" y="130"/>
                  </a:moveTo>
                  <a:cubicBezTo>
                    <a:pt x="160" y="130"/>
                    <a:pt x="160" y="130"/>
                    <a:pt x="160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0" y="130"/>
                  </a:lnTo>
                  <a:close/>
                  <a:moveTo>
                    <a:pt x="97" y="129"/>
                  </a:moveTo>
                  <a:cubicBezTo>
                    <a:pt x="99" y="129"/>
                    <a:pt x="98" y="128"/>
                    <a:pt x="98" y="127"/>
                  </a:cubicBezTo>
                  <a:cubicBezTo>
                    <a:pt x="97" y="127"/>
                    <a:pt x="97" y="127"/>
                    <a:pt x="96" y="127"/>
                  </a:cubicBezTo>
                  <a:cubicBezTo>
                    <a:pt x="96" y="127"/>
                    <a:pt x="96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7" y="129"/>
                  </a:cubicBezTo>
                  <a:close/>
                  <a:moveTo>
                    <a:pt x="113" y="126"/>
                  </a:moveTo>
                  <a:cubicBezTo>
                    <a:pt x="112" y="126"/>
                    <a:pt x="112" y="126"/>
                    <a:pt x="112" y="126"/>
                  </a:cubicBezTo>
                  <a:cubicBezTo>
                    <a:pt x="111" y="128"/>
                    <a:pt x="113" y="129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7"/>
                  </a:cubicBezTo>
                  <a:lnTo>
                    <a:pt x="113" y="126"/>
                  </a:lnTo>
                  <a:close/>
                  <a:moveTo>
                    <a:pt x="144" y="128"/>
                  </a:moveTo>
                  <a:cubicBezTo>
                    <a:pt x="144" y="128"/>
                    <a:pt x="144" y="128"/>
                    <a:pt x="144" y="128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8" y="125"/>
                    <a:pt x="149" y="124"/>
                    <a:pt x="151" y="123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1"/>
                    <a:pt x="145" y="124"/>
                    <a:pt x="144" y="12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lnTo>
                    <a:pt x="144" y="128"/>
                  </a:lnTo>
                  <a:close/>
                  <a:moveTo>
                    <a:pt x="121" y="126"/>
                  </a:moveTo>
                  <a:cubicBezTo>
                    <a:pt x="121" y="126"/>
                    <a:pt x="121" y="126"/>
                    <a:pt x="121" y="126"/>
                  </a:cubicBezTo>
                  <a:cubicBezTo>
                    <a:pt x="124" y="126"/>
                    <a:pt x="124" y="124"/>
                    <a:pt x="126" y="123"/>
                  </a:cubicBezTo>
                  <a:cubicBezTo>
                    <a:pt x="126" y="123"/>
                    <a:pt x="127" y="123"/>
                    <a:pt x="127" y="123"/>
                  </a:cubicBezTo>
                  <a:cubicBezTo>
                    <a:pt x="127" y="123"/>
                    <a:pt x="126" y="123"/>
                    <a:pt x="126" y="122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lnTo>
                    <a:pt x="121" y="126"/>
                  </a:lnTo>
                  <a:close/>
                  <a:moveTo>
                    <a:pt x="144" y="120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lnTo>
                    <a:pt x="144" y="120"/>
                  </a:lnTo>
                  <a:close/>
                  <a:moveTo>
                    <a:pt x="110" y="119"/>
                  </a:moveTo>
                  <a:cubicBezTo>
                    <a:pt x="109" y="119"/>
                    <a:pt x="109" y="119"/>
                    <a:pt x="109" y="119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1" y="121"/>
                    <a:pt x="112" y="120"/>
                    <a:pt x="112" y="119"/>
                  </a:cubicBezTo>
                  <a:cubicBezTo>
                    <a:pt x="112" y="119"/>
                    <a:pt x="112" y="118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0" y="118"/>
                    <a:pt x="109" y="119"/>
                  </a:cubicBezTo>
                  <a:lnTo>
                    <a:pt x="110" y="119"/>
                  </a:lnTo>
                  <a:close/>
                  <a:moveTo>
                    <a:pt x="114" y="121"/>
                  </a:move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5" y="122"/>
                    <a:pt x="115" y="123"/>
                  </a:cubicBezTo>
                  <a:cubicBezTo>
                    <a:pt x="118" y="121"/>
                    <a:pt x="119" y="119"/>
                    <a:pt x="118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6"/>
                    <a:pt x="114" y="118"/>
                    <a:pt x="113" y="119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14" y="121"/>
                  </a:lnTo>
                  <a:close/>
                  <a:moveTo>
                    <a:pt x="95" y="111"/>
                  </a:moveTo>
                  <a:cubicBezTo>
                    <a:pt x="95" y="111"/>
                    <a:pt x="95" y="111"/>
                    <a:pt x="95" y="111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2"/>
                    <a:pt x="95" y="113"/>
                    <a:pt x="95" y="113"/>
                  </a:cubicBezTo>
                  <a:cubicBezTo>
                    <a:pt x="95" y="113"/>
                    <a:pt x="96" y="113"/>
                    <a:pt x="9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10"/>
                    <a:pt x="95" y="110"/>
                    <a:pt x="95" y="110"/>
                  </a:cubicBezTo>
                  <a:lnTo>
                    <a:pt x="95" y="111"/>
                  </a:lnTo>
                  <a:close/>
                  <a:moveTo>
                    <a:pt x="112" y="111"/>
                  </a:moveTo>
                  <a:cubicBezTo>
                    <a:pt x="114" y="111"/>
                    <a:pt x="114" y="111"/>
                    <a:pt x="114" y="111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3" y="109"/>
                  </a:cubicBezTo>
                  <a:lnTo>
                    <a:pt x="112" y="111"/>
                  </a:lnTo>
                  <a:close/>
                  <a:moveTo>
                    <a:pt x="106" y="110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0"/>
                    <a:pt x="106" y="110"/>
                    <a:pt x="106" y="110"/>
                  </a:cubicBezTo>
                  <a:close/>
                  <a:moveTo>
                    <a:pt x="111" y="108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6"/>
                    <a:pt x="108" y="106"/>
                    <a:pt x="109" y="107"/>
                  </a:cubicBezTo>
                  <a:cubicBezTo>
                    <a:pt x="109" y="107"/>
                    <a:pt x="110" y="108"/>
                    <a:pt x="111" y="108"/>
                  </a:cubicBezTo>
                  <a:close/>
                  <a:moveTo>
                    <a:pt x="94" y="105"/>
                  </a:moveTo>
                  <a:cubicBezTo>
                    <a:pt x="93" y="106"/>
                    <a:pt x="93" y="106"/>
                    <a:pt x="93" y="106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5"/>
                    <a:pt x="94" y="105"/>
                    <a:pt x="94" y="105"/>
                  </a:cubicBezTo>
                  <a:close/>
                  <a:moveTo>
                    <a:pt x="106" y="104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9"/>
                    <a:pt x="102" y="99"/>
                    <a:pt x="103" y="100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6" y="104"/>
                    <a:pt x="106" y="104"/>
                    <a:pt x="106" y="104"/>
                  </a:cubicBezTo>
                  <a:close/>
                  <a:moveTo>
                    <a:pt x="130" y="82"/>
                  </a:move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lose/>
                  <a:moveTo>
                    <a:pt x="128" y="81"/>
                  </a:move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9" y="81"/>
                    <a:pt x="129" y="81"/>
                    <a:pt x="129" y="81"/>
                  </a:cubicBezTo>
                  <a:lnTo>
                    <a:pt x="128" y="81"/>
                  </a:lnTo>
                  <a:close/>
                  <a:moveTo>
                    <a:pt x="116" y="81"/>
                  </a:move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lnTo>
                    <a:pt x="116" y="81"/>
                  </a:lnTo>
                  <a:close/>
                  <a:moveTo>
                    <a:pt x="116" y="80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7" y="80"/>
                    <a:pt x="117" y="80"/>
                    <a:pt x="117" y="80"/>
                  </a:cubicBezTo>
                  <a:lnTo>
                    <a:pt x="116" y="80"/>
                  </a:lnTo>
                  <a:close/>
                  <a:moveTo>
                    <a:pt x="106" y="57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57"/>
                    <a:pt x="105" y="58"/>
                    <a:pt x="105" y="58"/>
                  </a:cubicBezTo>
                  <a:cubicBezTo>
                    <a:pt x="106" y="58"/>
                    <a:pt x="106" y="57"/>
                    <a:pt x="106" y="57"/>
                  </a:cubicBezTo>
                  <a:close/>
                  <a:moveTo>
                    <a:pt x="125" y="107"/>
                  </a:moveTo>
                  <a:cubicBezTo>
                    <a:pt x="128" y="107"/>
                    <a:pt x="131" y="105"/>
                    <a:pt x="132" y="103"/>
                  </a:cubicBezTo>
                  <a:cubicBezTo>
                    <a:pt x="131" y="103"/>
                    <a:pt x="130" y="104"/>
                    <a:pt x="129" y="104"/>
                  </a:cubicBezTo>
                  <a:cubicBezTo>
                    <a:pt x="127" y="104"/>
                    <a:pt x="126" y="104"/>
                    <a:pt x="125" y="106"/>
                  </a:cubicBezTo>
                  <a:lnTo>
                    <a:pt x="125" y="107"/>
                  </a:lnTo>
                  <a:close/>
                  <a:moveTo>
                    <a:pt x="145" y="102"/>
                  </a:moveTo>
                  <a:cubicBezTo>
                    <a:pt x="145" y="100"/>
                    <a:pt x="145" y="100"/>
                    <a:pt x="145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0"/>
                    <a:pt x="141" y="99"/>
                    <a:pt x="138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2" y="104"/>
                    <a:pt x="143" y="102"/>
                    <a:pt x="144" y="102"/>
                  </a:cubicBezTo>
                  <a:lnTo>
                    <a:pt x="145" y="102"/>
                  </a:lnTo>
                  <a:close/>
                  <a:moveTo>
                    <a:pt x="128" y="83"/>
                  </a:move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90"/>
                    <a:pt x="124" y="90"/>
                    <a:pt x="124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7" y="85"/>
                    <a:pt x="127" y="84"/>
                    <a:pt x="128" y="83"/>
                  </a:cubicBezTo>
                  <a:close/>
                  <a:moveTo>
                    <a:pt x="135" y="67"/>
                  </a:moveTo>
                  <a:cubicBezTo>
                    <a:pt x="135" y="67"/>
                    <a:pt x="135" y="67"/>
                    <a:pt x="135" y="6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65"/>
                    <a:pt x="133" y="64"/>
                    <a:pt x="133" y="64"/>
                  </a:cubicBezTo>
                  <a:cubicBezTo>
                    <a:pt x="132" y="63"/>
                    <a:pt x="131" y="63"/>
                    <a:pt x="132" y="61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61"/>
                    <a:pt x="131" y="60"/>
                    <a:pt x="131" y="60"/>
                  </a:cubicBezTo>
                  <a:cubicBezTo>
                    <a:pt x="130" y="60"/>
                    <a:pt x="129" y="60"/>
                    <a:pt x="127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2"/>
                    <a:pt x="125" y="63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3"/>
                    <a:pt x="124" y="63"/>
                    <a:pt x="123" y="63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1" y="66"/>
                    <a:pt x="123" y="67"/>
                    <a:pt x="124" y="67"/>
                  </a:cubicBezTo>
                  <a:cubicBezTo>
                    <a:pt x="126" y="68"/>
                    <a:pt x="127" y="67"/>
                    <a:pt x="128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8" y="69"/>
                    <a:pt x="128" y="69"/>
                    <a:pt x="130" y="70"/>
                  </a:cubicBezTo>
                  <a:cubicBezTo>
                    <a:pt x="132" y="70"/>
                    <a:pt x="133" y="71"/>
                    <a:pt x="135" y="70"/>
                  </a:cubicBezTo>
                  <a:cubicBezTo>
                    <a:pt x="135" y="69"/>
                    <a:pt x="134" y="68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lnTo>
                    <a:pt x="135" y="67"/>
                  </a:lnTo>
                  <a:close/>
                  <a:moveTo>
                    <a:pt x="112" y="50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4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2" y="44"/>
                    <a:pt x="112" y="45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0"/>
                    <a:pt x="111" y="50"/>
                    <a:pt x="111" y="50"/>
                  </a:cubicBezTo>
                  <a:lnTo>
                    <a:pt x="112" y="50"/>
                  </a:lnTo>
                  <a:close/>
                  <a:moveTo>
                    <a:pt x="93" y="97"/>
                  </a:move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4" y="98"/>
                    <a:pt x="94" y="98"/>
                  </a:cubicBezTo>
                  <a:lnTo>
                    <a:pt x="93" y="97"/>
                  </a:lnTo>
                  <a:close/>
                  <a:moveTo>
                    <a:pt x="94" y="74"/>
                  </a:move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lnTo>
                    <a:pt x="94" y="74"/>
                  </a:lnTo>
                  <a:close/>
                  <a:moveTo>
                    <a:pt x="97" y="76"/>
                  </a:move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97" y="76"/>
                  </a:lnTo>
                  <a:close/>
                  <a:moveTo>
                    <a:pt x="81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5"/>
                    <a:pt x="75" y="73"/>
                    <a:pt x="75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69"/>
                    <a:pt x="72" y="70"/>
                    <a:pt x="71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3"/>
                    <a:pt x="66" y="73"/>
                    <a:pt x="65" y="74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67" y="74"/>
                    <a:pt x="67" y="73"/>
                    <a:pt x="67" y="73"/>
                  </a:cubicBezTo>
                  <a:cubicBezTo>
                    <a:pt x="68" y="73"/>
                    <a:pt x="68" y="74"/>
                    <a:pt x="69" y="74"/>
                  </a:cubicBezTo>
                  <a:cubicBezTo>
                    <a:pt x="71" y="74"/>
                    <a:pt x="72" y="75"/>
                    <a:pt x="73" y="76"/>
                  </a:cubicBezTo>
                  <a:cubicBezTo>
                    <a:pt x="74" y="77"/>
                    <a:pt x="75" y="78"/>
                    <a:pt x="76" y="78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7" y="81"/>
                    <a:pt x="78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4"/>
                    <a:pt x="84" y="85"/>
                    <a:pt x="86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6" y="86"/>
                    <a:pt x="86" y="87"/>
                  </a:cubicBezTo>
                  <a:cubicBezTo>
                    <a:pt x="87" y="87"/>
                    <a:pt x="87" y="87"/>
                    <a:pt x="88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1" y="94"/>
                    <a:pt x="92" y="95"/>
                    <a:pt x="92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6" y="95"/>
                    <a:pt x="96" y="94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2"/>
                    <a:pt x="96" y="91"/>
                    <a:pt x="96" y="91"/>
                  </a:cubicBezTo>
                  <a:cubicBezTo>
                    <a:pt x="95" y="91"/>
                    <a:pt x="94" y="92"/>
                    <a:pt x="93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3"/>
                    <a:pt x="89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7" y="78"/>
                    <a:pt x="8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9"/>
                    <a:pt x="82" y="78"/>
                    <a:pt x="81" y="77"/>
                  </a:cubicBezTo>
                  <a:lnTo>
                    <a:pt x="81" y="76"/>
                  </a:lnTo>
                  <a:close/>
                  <a:moveTo>
                    <a:pt x="88" y="172"/>
                  </a:move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9" y="173"/>
                    <a:pt x="89" y="173"/>
                    <a:pt x="89" y="173"/>
                  </a:cubicBezTo>
                  <a:lnTo>
                    <a:pt x="88" y="172"/>
                  </a:lnTo>
                  <a:close/>
                  <a:moveTo>
                    <a:pt x="118" y="171"/>
                  </a:move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19" y="171"/>
                    <a:pt x="119" y="171"/>
                    <a:pt x="119" y="171"/>
                  </a:cubicBezTo>
                  <a:lnTo>
                    <a:pt x="118" y="171"/>
                  </a:lnTo>
                  <a:close/>
                  <a:moveTo>
                    <a:pt x="127" y="169"/>
                  </a:moveTo>
                  <a:cubicBezTo>
                    <a:pt x="127" y="169"/>
                    <a:pt x="127" y="169"/>
                    <a:pt x="127" y="169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7" y="170"/>
                    <a:pt x="127" y="170"/>
                  </a:cubicBezTo>
                  <a:lnTo>
                    <a:pt x="127" y="169"/>
                  </a:lnTo>
                  <a:close/>
                  <a:moveTo>
                    <a:pt x="109" y="157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lnTo>
                    <a:pt x="109" y="157"/>
                  </a:lnTo>
                  <a:close/>
                  <a:moveTo>
                    <a:pt x="77" y="161"/>
                  </a:moveTo>
                  <a:cubicBezTo>
                    <a:pt x="77" y="162"/>
                    <a:pt x="78" y="162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3" y="162"/>
                    <a:pt x="85" y="163"/>
                    <a:pt x="86" y="163"/>
                  </a:cubicBezTo>
                  <a:cubicBezTo>
                    <a:pt x="87" y="164"/>
                    <a:pt x="89" y="164"/>
                    <a:pt x="90" y="164"/>
                  </a:cubicBezTo>
                  <a:cubicBezTo>
                    <a:pt x="91" y="164"/>
                    <a:pt x="93" y="164"/>
                    <a:pt x="9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5"/>
                    <a:pt x="96" y="165"/>
                    <a:pt x="97" y="166"/>
                  </a:cubicBezTo>
                  <a:cubicBezTo>
                    <a:pt x="98" y="166"/>
                    <a:pt x="98" y="166"/>
                    <a:pt x="100" y="166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1" y="168"/>
                    <a:pt x="100" y="168"/>
                    <a:pt x="101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2" y="170"/>
                    <a:pt x="104" y="170"/>
                    <a:pt x="106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9" y="170"/>
                    <a:pt x="109" y="169"/>
                    <a:pt x="110" y="169"/>
                  </a:cubicBezTo>
                  <a:cubicBezTo>
                    <a:pt x="112" y="169"/>
                    <a:pt x="113" y="169"/>
                    <a:pt x="114" y="169"/>
                  </a:cubicBezTo>
                  <a:cubicBezTo>
                    <a:pt x="117" y="168"/>
                    <a:pt x="120" y="168"/>
                    <a:pt x="123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7" y="169"/>
                    <a:pt x="128" y="168"/>
                    <a:pt x="129" y="167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4"/>
                  </a:cubicBezTo>
                  <a:cubicBezTo>
                    <a:pt x="130" y="163"/>
                    <a:pt x="129" y="162"/>
                    <a:pt x="129" y="162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5" y="162"/>
                    <a:pt x="125" y="163"/>
                    <a:pt x="124" y="163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6"/>
                    <a:pt x="120" y="165"/>
                    <a:pt x="119" y="165"/>
                  </a:cubicBezTo>
                  <a:cubicBezTo>
                    <a:pt x="118" y="164"/>
                    <a:pt x="119" y="163"/>
                    <a:pt x="120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0"/>
                    <a:pt x="120" y="160"/>
                  </a:cubicBezTo>
                  <a:cubicBezTo>
                    <a:pt x="118" y="160"/>
                    <a:pt x="118" y="160"/>
                    <a:pt x="117" y="160"/>
                  </a:cubicBezTo>
                  <a:cubicBezTo>
                    <a:pt x="115" y="161"/>
                    <a:pt x="114" y="161"/>
                    <a:pt x="113" y="161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1" y="160"/>
                    <a:pt x="110" y="160"/>
                    <a:pt x="109" y="160"/>
                  </a:cubicBezTo>
                  <a:cubicBezTo>
                    <a:pt x="108" y="160"/>
                    <a:pt x="107" y="160"/>
                    <a:pt x="106" y="160"/>
                  </a:cubicBezTo>
                  <a:cubicBezTo>
                    <a:pt x="106" y="159"/>
                    <a:pt x="106" y="158"/>
                    <a:pt x="105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2" y="159"/>
                    <a:pt x="101" y="158"/>
                    <a:pt x="100" y="158"/>
                  </a:cubicBezTo>
                  <a:cubicBezTo>
                    <a:pt x="98" y="158"/>
                    <a:pt x="97" y="159"/>
                    <a:pt x="95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1" y="159"/>
                    <a:pt x="91" y="158"/>
                    <a:pt x="91" y="157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9" y="156"/>
                    <a:pt x="90" y="156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157"/>
                    <a:pt x="84" y="156"/>
                    <a:pt x="83" y="156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4"/>
                    <a:pt x="79" y="154"/>
                  </a:cubicBezTo>
                  <a:cubicBezTo>
                    <a:pt x="78" y="154"/>
                    <a:pt x="78" y="155"/>
                    <a:pt x="7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77" y="161"/>
                    <a:pt x="77" y="161"/>
                    <a:pt x="77" y="161"/>
                  </a:cubicBezTo>
                  <a:close/>
                  <a:moveTo>
                    <a:pt x="21" y="98"/>
                  </a:moveTo>
                  <a:cubicBezTo>
                    <a:pt x="19" y="99"/>
                    <a:pt x="22" y="103"/>
                    <a:pt x="23" y="104"/>
                  </a:cubicBezTo>
                  <a:cubicBezTo>
                    <a:pt x="25" y="104"/>
                    <a:pt x="24" y="103"/>
                    <a:pt x="25" y="102"/>
                  </a:cubicBezTo>
                  <a:cubicBezTo>
                    <a:pt x="26" y="102"/>
                    <a:pt x="26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5" y="100"/>
                    <a:pt x="23" y="99"/>
                    <a:pt x="22" y="97"/>
                  </a:cubicBezTo>
                  <a:cubicBezTo>
                    <a:pt x="22" y="98"/>
                    <a:pt x="21" y="98"/>
                    <a:pt x="21" y="98"/>
                  </a:cubicBezTo>
                  <a:close/>
                  <a:moveTo>
                    <a:pt x="18" y="92"/>
                  </a:moveTo>
                  <a:cubicBezTo>
                    <a:pt x="18" y="95"/>
                    <a:pt x="20" y="93"/>
                    <a:pt x="21" y="93"/>
                  </a:cubicBezTo>
                  <a:cubicBezTo>
                    <a:pt x="22" y="93"/>
                    <a:pt x="24" y="95"/>
                    <a:pt x="24" y="92"/>
                  </a:cubicBezTo>
                  <a:cubicBezTo>
                    <a:pt x="23" y="91"/>
                    <a:pt x="21" y="90"/>
                    <a:pt x="21" y="89"/>
                  </a:cubicBezTo>
                  <a:cubicBezTo>
                    <a:pt x="20" y="88"/>
                    <a:pt x="20" y="88"/>
                    <a:pt x="20" y="87"/>
                  </a:cubicBezTo>
                  <a:cubicBezTo>
                    <a:pt x="21" y="86"/>
                    <a:pt x="21" y="87"/>
                    <a:pt x="22" y="87"/>
                  </a:cubicBezTo>
                  <a:cubicBezTo>
                    <a:pt x="22" y="87"/>
                    <a:pt x="23" y="82"/>
                    <a:pt x="20" y="83"/>
                  </a:cubicBezTo>
                  <a:cubicBezTo>
                    <a:pt x="19" y="84"/>
                    <a:pt x="19" y="85"/>
                    <a:pt x="18" y="86"/>
                  </a:cubicBezTo>
                  <a:cubicBezTo>
                    <a:pt x="18" y="87"/>
                    <a:pt x="18" y="86"/>
                    <a:pt x="17" y="86"/>
                  </a:cubicBezTo>
                  <a:cubicBezTo>
                    <a:pt x="16" y="86"/>
                    <a:pt x="16" y="85"/>
                    <a:pt x="15" y="87"/>
                  </a:cubicBezTo>
                  <a:cubicBezTo>
                    <a:pt x="15" y="87"/>
                    <a:pt x="14" y="89"/>
                    <a:pt x="14" y="89"/>
                  </a:cubicBezTo>
                  <a:cubicBezTo>
                    <a:pt x="14" y="90"/>
                    <a:pt x="14" y="90"/>
                    <a:pt x="15" y="91"/>
                  </a:cubicBezTo>
                  <a:cubicBezTo>
                    <a:pt x="16" y="91"/>
                    <a:pt x="17" y="91"/>
                    <a:pt x="18" y="92"/>
                  </a:cubicBezTo>
                  <a:cubicBezTo>
                    <a:pt x="18" y="93"/>
                    <a:pt x="17" y="92"/>
                    <a:pt x="18" y="92"/>
                  </a:cubicBezTo>
                  <a:close/>
                  <a:moveTo>
                    <a:pt x="19" y="78"/>
                  </a:moveTo>
                  <a:cubicBezTo>
                    <a:pt x="19" y="79"/>
                    <a:pt x="18" y="80"/>
                    <a:pt x="19" y="81"/>
                  </a:cubicBezTo>
                  <a:cubicBezTo>
                    <a:pt x="20" y="81"/>
                    <a:pt x="20" y="80"/>
                    <a:pt x="21" y="80"/>
                  </a:cubicBezTo>
                  <a:cubicBezTo>
                    <a:pt x="22" y="80"/>
                    <a:pt x="23" y="81"/>
                    <a:pt x="23" y="81"/>
                  </a:cubicBezTo>
                  <a:cubicBezTo>
                    <a:pt x="24" y="80"/>
                    <a:pt x="22" y="78"/>
                    <a:pt x="22" y="78"/>
                  </a:cubicBezTo>
                  <a:cubicBezTo>
                    <a:pt x="22" y="77"/>
                    <a:pt x="22" y="75"/>
                    <a:pt x="20" y="75"/>
                  </a:cubicBezTo>
                  <a:cubicBezTo>
                    <a:pt x="20" y="76"/>
                    <a:pt x="19" y="78"/>
                    <a:pt x="19" y="78"/>
                  </a:cubicBezTo>
                  <a:cubicBezTo>
                    <a:pt x="19" y="79"/>
                    <a:pt x="19" y="78"/>
                    <a:pt x="19" y="78"/>
                  </a:cubicBezTo>
                  <a:close/>
                  <a:moveTo>
                    <a:pt x="4" y="50"/>
                  </a:moveTo>
                  <a:cubicBezTo>
                    <a:pt x="3" y="50"/>
                    <a:pt x="0" y="50"/>
                    <a:pt x="1" y="52"/>
                  </a:cubicBezTo>
                  <a:cubicBezTo>
                    <a:pt x="1" y="53"/>
                    <a:pt x="4" y="54"/>
                    <a:pt x="4" y="55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7" y="60"/>
                    <a:pt x="10" y="62"/>
                    <a:pt x="10" y="61"/>
                  </a:cubicBezTo>
                  <a:cubicBezTo>
                    <a:pt x="11" y="60"/>
                    <a:pt x="8" y="58"/>
                    <a:pt x="8" y="58"/>
                  </a:cubicBezTo>
                  <a:cubicBezTo>
                    <a:pt x="7" y="57"/>
                    <a:pt x="5" y="55"/>
                    <a:pt x="5" y="54"/>
                  </a:cubicBezTo>
                  <a:cubicBezTo>
                    <a:pt x="5" y="52"/>
                    <a:pt x="6" y="53"/>
                    <a:pt x="6" y="52"/>
                  </a:cubicBezTo>
                  <a:cubicBezTo>
                    <a:pt x="7" y="49"/>
                    <a:pt x="4" y="50"/>
                    <a:pt x="4" y="50"/>
                  </a:cubicBezTo>
                  <a:cubicBezTo>
                    <a:pt x="3" y="50"/>
                    <a:pt x="4" y="50"/>
                    <a:pt x="4" y="50"/>
                  </a:cubicBezTo>
                  <a:close/>
                  <a:moveTo>
                    <a:pt x="97" y="26"/>
                  </a:moveTo>
                  <a:cubicBezTo>
                    <a:pt x="97" y="27"/>
                    <a:pt x="96" y="27"/>
                    <a:pt x="96" y="27"/>
                  </a:cubicBezTo>
                  <a:cubicBezTo>
                    <a:pt x="96" y="28"/>
                    <a:pt x="97" y="28"/>
                    <a:pt x="97" y="29"/>
                  </a:cubicBezTo>
                  <a:cubicBezTo>
                    <a:pt x="98" y="30"/>
                    <a:pt x="99" y="31"/>
                    <a:pt x="101" y="30"/>
                  </a:cubicBezTo>
                  <a:cubicBezTo>
                    <a:pt x="103" y="28"/>
                    <a:pt x="101" y="24"/>
                    <a:pt x="98" y="25"/>
                  </a:cubicBezTo>
                  <a:cubicBezTo>
                    <a:pt x="98" y="25"/>
                    <a:pt x="98" y="26"/>
                    <a:pt x="97" y="26"/>
                  </a:cubicBezTo>
                  <a:cubicBezTo>
                    <a:pt x="97" y="27"/>
                    <a:pt x="98" y="26"/>
                    <a:pt x="97" y="26"/>
                  </a:cubicBezTo>
                  <a:close/>
                  <a:moveTo>
                    <a:pt x="116" y="32"/>
                  </a:moveTo>
                  <a:cubicBezTo>
                    <a:pt x="116" y="31"/>
                    <a:pt x="115" y="32"/>
                    <a:pt x="114" y="32"/>
                  </a:cubicBezTo>
                  <a:cubicBezTo>
                    <a:pt x="114" y="33"/>
                    <a:pt x="117" y="35"/>
                    <a:pt x="118" y="35"/>
                  </a:cubicBezTo>
                  <a:cubicBezTo>
                    <a:pt x="121" y="35"/>
                    <a:pt x="118" y="32"/>
                    <a:pt x="116" y="32"/>
                  </a:cubicBezTo>
                  <a:cubicBezTo>
                    <a:pt x="116" y="31"/>
                    <a:pt x="118" y="32"/>
                    <a:pt x="116" y="32"/>
                  </a:cubicBezTo>
                  <a:close/>
                  <a:moveTo>
                    <a:pt x="64" y="136"/>
                  </a:moveTo>
                  <a:cubicBezTo>
                    <a:pt x="64" y="138"/>
                    <a:pt x="65" y="139"/>
                    <a:pt x="65" y="140"/>
                  </a:cubicBezTo>
                  <a:cubicBezTo>
                    <a:pt x="66" y="141"/>
                    <a:pt x="66" y="141"/>
                    <a:pt x="68" y="140"/>
                  </a:cubicBezTo>
                  <a:cubicBezTo>
                    <a:pt x="68" y="140"/>
                    <a:pt x="69" y="139"/>
                    <a:pt x="69" y="138"/>
                  </a:cubicBezTo>
                  <a:cubicBezTo>
                    <a:pt x="68" y="137"/>
                    <a:pt x="66" y="137"/>
                    <a:pt x="66" y="135"/>
                  </a:cubicBezTo>
                  <a:cubicBezTo>
                    <a:pt x="65" y="135"/>
                    <a:pt x="65" y="136"/>
                    <a:pt x="64" y="13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6B6C897A-96A1-793C-39AA-1C9F3CFC7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6663" y="3998913"/>
              <a:ext cx="696913" cy="908050"/>
            </a:xfrm>
            <a:custGeom>
              <a:avLst/>
              <a:gdLst>
                <a:gd name="T0" fmla="*/ 151 w 183"/>
                <a:gd name="T1" fmla="*/ 21 h 238"/>
                <a:gd name="T2" fmla="*/ 147 w 183"/>
                <a:gd name="T3" fmla="*/ 13 h 238"/>
                <a:gd name="T4" fmla="*/ 150 w 183"/>
                <a:gd name="T5" fmla="*/ 8 h 238"/>
                <a:gd name="T6" fmla="*/ 154 w 183"/>
                <a:gd name="T7" fmla="*/ 14 h 238"/>
                <a:gd name="T8" fmla="*/ 132 w 183"/>
                <a:gd name="T9" fmla="*/ 17 h 238"/>
                <a:gd name="T10" fmla="*/ 162 w 183"/>
                <a:gd name="T11" fmla="*/ 31 h 238"/>
                <a:gd name="T12" fmla="*/ 167 w 183"/>
                <a:gd name="T13" fmla="*/ 33 h 238"/>
                <a:gd name="T14" fmla="*/ 54 w 183"/>
                <a:gd name="T15" fmla="*/ 226 h 238"/>
                <a:gd name="T16" fmla="*/ 86 w 183"/>
                <a:gd name="T17" fmla="*/ 234 h 238"/>
                <a:gd name="T18" fmla="*/ 97 w 183"/>
                <a:gd name="T19" fmla="*/ 230 h 238"/>
                <a:gd name="T20" fmla="*/ 126 w 183"/>
                <a:gd name="T21" fmla="*/ 228 h 238"/>
                <a:gd name="T22" fmla="*/ 144 w 183"/>
                <a:gd name="T23" fmla="*/ 227 h 238"/>
                <a:gd name="T24" fmla="*/ 156 w 183"/>
                <a:gd name="T25" fmla="*/ 201 h 238"/>
                <a:gd name="T26" fmla="*/ 147 w 183"/>
                <a:gd name="T27" fmla="*/ 185 h 238"/>
                <a:gd name="T28" fmla="*/ 132 w 183"/>
                <a:gd name="T29" fmla="*/ 167 h 238"/>
                <a:gd name="T30" fmla="*/ 129 w 183"/>
                <a:gd name="T31" fmla="*/ 151 h 238"/>
                <a:gd name="T32" fmla="*/ 152 w 183"/>
                <a:gd name="T33" fmla="*/ 137 h 238"/>
                <a:gd name="T34" fmla="*/ 174 w 183"/>
                <a:gd name="T35" fmla="*/ 129 h 238"/>
                <a:gd name="T36" fmla="*/ 175 w 183"/>
                <a:gd name="T37" fmla="*/ 104 h 238"/>
                <a:gd name="T38" fmla="*/ 176 w 183"/>
                <a:gd name="T39" fmla="*/ 88 h 238"/>
                <a:gd name="T40" fmla="*/ 171 w 183"/>
                <a:gd name="T41" fmla="*/ 56 h 238"/>
                <a:gd name="T42" fmla="*/ 159 w 183"/>
                <a:gd name="T43" fmla="*/ 31 h 238"/>
                <a:gd name="T44" fmla="*/ 150 w 183"/>
                <a:gd name="T45" fmla="*/ 25 h 238"/>
                <a:gd name="T46" fmla="*/ 141 w 183"/>
                <a:gd name="T47" fmla="*/ 18 h 238"/>
                <a:gd name="T48" fmla="*/ 130 w 183"/>
                <a:gd name="T49" fmla="*/ 21 h 238"/>
                <a:gd name="T50" fmla="*/ 116 w 183"/>
                <a:gd name="T51" fmla="*/ 29 h 238"/>
                <a:gd name="T52" fmla="*/ 109 w 183"/>
                <a:gd name="T53" fmla="*/ 32 h 238"/>
                <a:gd name="T54" fmla="*/ 100 w 183"/>
                <a:gd name="T55" fmla="*/ 30 h 238"/>
                <a:gd name="T56" fmla="*/ 106 w 183"/>
                <a:gd name="T57" fmla="*/ 13 h 238"/>
                <a:gd name="T58" fmla="*/ 102 w 183"/>
                <a:gd name="T59" fmla="*/ 19 h 238"/>
                <a:gd name="T60" fmla="*/ 87 w 183"/>
                <a:gd name="T61" fmla="*/ 19 h 238"/>
                <a:gd name="T62" fmla="*/ 83 w 183"/>
                <a:gd name="T63" fmla="*/ 7 h 238"/>
                <a:gd name="T64" fmla="*/ 78 w 183"/>
                <a:gd name="T65" fmla="*/ 3 h 238"/>
                <a:gd name="T66" fmla="*/ 59 w 183"/>
                <a:gd name="T67" fmla="*/ 5 h 238"/>
                <a:gd name="T68" fmla="*/ 59 w 183"/>
                <a:gd name="T69" fmla="*/ 17 h 238"/>
                <a:gd name="T70" fmla="*/ 64 w 183"/>
                <a:gd name="T71" fmla="*/ 26 h 238"/>
                <a:gd name="T72" fmla="*/ 68 w 183"/>
                <a:gd name="T73" fmla="*/ 34 h 238"/>
                <a:gd name="T74" fmla="*/ 81 w 183"/>
                <a:gd name="T75" fmla="*/ 46 h 238"/>
                <a:gd name="T76" fmla="*/ 56 w 183"/>
                <a:gd name="T77" fmla="*/ 37 h 238"/>
                <a:gd name="T78" fmla="*/ 51 w 183"/>
                <a:gd name="T79" fmla="*/ 43 h 238"/>
                <a:gd name="T80" fmla="*/ 46 w 183"/>
                <a:gd name="T81" fmla="*/ 40 h 238"/>
                <a:gd name="T82" fmla="*/ 29 w 183"/>
                <a:gd name="T83" fmla="*/ 46 h 238"/>
                <a:gd name="T84" fmla="*/ 29 w 183"/>
                <a:gd name="T85" fmla="*/ 55 h 238"/>
                <a:gd name="T86" fmla="*/ 20 w 183"/>
                <a:gd name="T87" fmla="*/ 75 h 238"/>
                <a:gd name="T88" fmla="*/ 20 w 183"/>
                <a:gd name="T89" fmla="*/ 94 h 238"/>
                <a:gd name="T90" fmla="*/ 8 w 183"/>
                <a:gd name="T91" fmla="*/ 109 h 238"/>
                <a:gd name="T92" fmla="*/ 6 w 183"/>
                <a:gd name="T93" fmla="*/ 125 h 238"/>
                <a:gd name="T94" fmla="*/ 11 w 183"/>
                <a:gd name="T95" fmla="*/ 142 h 238"/>
                <a:gd name="T96" fmla="*/ 9 w 183"/>
                <a:gd name="T97" fmla="*/ 152 h 238"/>
                <a:gd name="T98" fmla="*/ 6 w 183"/>
                <a:gd name="T99" fmla="*/ 175 h 238"/>
                <a:gd name="T100" fmla="*/ 24 w 183"/>
                <a:gd name="T101" fmla="*/ 183 h 238"/>
                <a:gd name="T102" fmla="*/ 46 w 183"/>
                <a:gd name="T103" fmla="*/ 188 h 238"/>
                <a:gd name="T104" fmla="*/ 42 w 183"/>
                <a:gd name="T105" fmla="*/ 202 h 238"/>
                <a:gd name="T106" fmla="*/ 36 w 183"/>
                <a:gd name="T107" fmla="*/ 227 h 238"/>
                <a:gd name="T108" fmla="*/ 25 w 183"/>
                <a:gd name="T109" fmla="*/ 41 h 238"/>
                <a:gd name="T110" fmla="*/ 35 w 183"/>
                <a:gd name="T111" fmla="*/ 39 h 238"/>
                <a:gd name="T112" fmla="*/ 43 w 183"/>
                <a:gd name="T113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238">
                  <a:moveTo>
                    <a:pt x="154" y="14"/>
                  </a:moveTo>
                  <a:cubicBezTo>
                    <a:pt x="154" y="17"/>
                    <a:pt x="158" y="17"/>
                    <a:pt x="158" y="19"/>
                  </a:cubicBezTo>
                  <a:cubicBezTo>
                    <a:pt x="158" y="19"/>
                    <a:pt x="157" y="21"/>
                    <a:pt x="157" y="21"/>
                  </a:cubicBezTo>
                  <a:cubicBezTo>
                    <a:pt x="156" y="21"/>
                    <a:pt x="156" y="19"/>
                    <a:pt x="156" y="19"/>
                  </a:cubicBezTo>
                  <a:cubicBezTo>
                    <a:pt x="154" y="17"/>
                    <a:pt x="152" y="20"/>
                    <a:pt x="151" y="21"/>
                  </a:cubicBezTo>
                  <a:cubicBezTo>
                    <a:pt x="149" y="22"/>
                    <a:pt x="147" y="22"/>
                    <a:pt x="146" y="20"/>
                  </a:cubicBezTo>
                  <a:cubicBezTo>
                    <a:pt x="146" y="18"/>
                    <a:pt x="148" y="18"/>
                    <a:pt x="148" y="17"/>
                  </a:cubicBezTo>
                  <a:cubicBezTo>
                    <a:pt x="148" y="17"/>
                    <a:pt x="147" y="16"/>
                    <a:pt x="147" y="16"/>
                  </a:cubicBezTo>
                  <a:cubicBezTo>
                    <a:pt x="147" y="16"/>
                    <a:pt x="147" y="15"/>
                    <a:pt x="147" y="15"/>
                  </a:cubicBezTo>
                  <a:cubicBezTo>
                    <a:pt x="147" y="14"/>
                    <a:pt x="148" y="14"/>
                    <a:pt x="147" y="13"/>
                  </a:cubicBezTo>
                  <a:cubicBezTo>
                    <a:pt x="147" y="12"/>
                    <a:pt x="146" y="13"/>
                    <a:pt x="147" y="12"/>
                  </a:cubicBezTo>
                  <a:cubicBezTo>
                    <a:pt x="147" y="12"/>
                    <a:pt x="148" y="11"/>
                    <a:pt x="148" y="11"/>
                  </a:cubicBezTo>
                  <a:cubicBezTo>
                    <a:pt x="150" y="11"/>
                    <a:pt x="149" y="12"/>
                    <a:pt x="149" y="10"/>
                  </a:cubicBezTo>
                  <a:cubicBezTo>
                    <a:pt x="149" y="10"/>
                    <a:pt x="149" y="7"/>
                    <a:pt x="150" y="7"/>
                  </a:cubicBezTo>
                  <a:cubicBezTo>
                    <a:pt x="150" y="7"/>
                    <a:pt x="150" y="8"/>
                    <a:pt x="150" y="8"/>
                  </a:cubicBezTo>
                  <a:cubicBezTo>
                    <a:pt x="152" y="8"/>
                    <a:pt x="151" y="11"/>
                    <a:pt x="151" y="12"/>
                  </a:cubicBezTo>
                  <a:cubicBezTo>
                    <a:pt x="151" y="13"/>
                    <a:pt x="151" y="15"/>
                    <a:pt x="152" y="14"/>
                  </a:cubicBezTo>
                  <a:cubicBezTo>
                    <a:pt x="154" y="14"/>
                    <a:pt x="153" y="12"/>
                    <a:pt x="153" y="11"/>
                  </a:cubicBezTo>
                  <a:cubicBezTo>
                    <a:pt x="154" y="10"/>
                    <a:pt x="156" y="11"/>
                    <a:pt x="156" y="11"/>
                  </a:cubicBezTo>
                  <a:cubicBezTo>
                    <a:pt x="157" y="12"/>
                    <a:pt x="155" y="15"/>
                    <a:pt x="154" y="14"/>
                  </a:cubicBezTo>
                  <a:cubicBezTo>
                    <a:pt x="154" y="15"/>
                    <a:pt x="155" y="15"/>
                    <a:pt x="154" y="14"/>
                  </a:cubicBezTo>
                  <a:close/>
                  <a:moveTo>
                    <a:pt x="134" y="17"/>
                  </a:moveTo>
                  <a:cubicBezTo>
                    <a:pt x="136" y="16"/>
                    <a:pt x="137" y="17"/>
                    <a:pt x="139" y="17"/>
                  </a:cubicBezTo>
                  <a:cubicBezTo>
                    <a:pt x="140" y="17"/>
                    <a:pt x="142" y="16"/>
                    <a:pt x="140" y="15"/>
                  </a:cubicBezTo>
                  <a:cubicBezTo>
                    <a:pt x="139" y="14"/>
                    <a:pt x="131" y="15"/>
                    <a:pt x="132" y="17"/>
                  </a:cubicBezTo>
                  <a:cubicBezTo>
                    <a:pt x="133" y="18"/>
                    <a:pt x="134" y="17"/>
                    <a:pt x="134" y="17"/>
                  </a:cubicBezTo>
                  <a:close/>
                  <a:moveTo>
                    <a:pt x="167" y="33"/>
                  </a:moveTo>
                  <a:cubicBezTo>
                    <a:pt x="166" y="33"/>
                    <a:pt x="165" y="31"/>
                    <a:pt x="165" y="30"/>
                  </a:cubicBezTo>
                  <a:cubicBezTo>
                    <a:pt x="163" y="29"/>
                    <a:pt x="162" y="28"/>
                    <a:pt x="161" y="26"/>
                  </a:cubicBezTo>
                  <a:cubicBezTo>
                    <a:pt x="159" y="27"/>
                    <a:pt x="161" y="30"/>
                    <a:pt x="162" y="31"/>
                  </a:cubicBezTo>
                  <a:cubicBezTo>
                    <a:pt x="162" y="33"/>
                    <a:pt x="163" y="32"/>
                    <a:pt x="161" y="33"/>
                  </a:cubicBezTo>
                  <a:cubicBezTo>
                    <a:pt x="160" y="34"/>
                    <a:pt x="159" y="35"/>
                    <a:pt x="161" y="36"/>
                  </a:cubicBezTo>
                  <a:cubicBezTo>
                    <a:pt x="163" y="36"/>
                    <a:pt x="164" y="33"/>
                    <a:pt x="167" y="35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67" y="33"/>
                    <a:pt x="167" y="33"/>
                  </a:cubicBezTo>
                  <a:close/>
                  <a:moveTo>
                    <a:pt x="40" y="230"/>
                  </a:moveTo>
                  <a:cubicBezTo>
                    <a:pt x="42" y="230"/>
                    <a:pt x="43" y="230"/>
                    <a:pt x="44" y="230"/>
                  </a:cubicBezTo>
                  <a:cubicBezTo>
                    <a:pt x="46" y="230"/>
                    <a:pt x="47" y="229"/>
                    <a:pt x="48" y="229"/>
                  </a:cubicBezTo>
                  <a:cubicBezTo>
                    <a:pt x="51" y="228"/>
                    <a:pt x="54" y="230"/>
                    <a:pt x="56" y="229"/>
                  </a:cubicBezTo>
                  <a:cubicBezTo>
                    <a:pt x="57" y="227"/>
                    <a:pt x="54" y="227"/>
                    <a:pt x="54" y="226"/>
                  </a:cubicBezTo>
                  <a:cubicBezTo>
                    <a:pt x="53" y="221"/>
                    <a:pt x="58" y="225"/>
                    <a:pt x="59" y="226"/>
                  </a:cubicBezTo>
                  <a:cubicBezTo>
                    <a:pt x="63" y="228"/>
                    <a:pt x="67" y="226"/>
                    <a:pt x="70" y="228"/>
                  </a:cubicBezTo>
                  <a:cubicBezTo>
                    <a:pt x="72" y="229"/>
                    <a:pt x="74" y="230"/>
                    <a:pt x="76" y="231"/>
                  </a:cubicBezTo>
                  <a:cubicBezTo>
                    <a:pt x="78" y="231"/>
                    <a:pt x="80" y="230"/>
                    <a:pt x="82" y="231"/>
                  </a:cubicBezTo>
                  <a:cubicBezTo>
                    <a:pt x="84" y="232"/>
                    <a:pt x="85" y="233"/>
                    <a:pt x="86" y="234"/>
                  </a:cubicBezTo>
                  <a:cubicBezTo>
                    <a:pt x="86" y="234"/>
                    <a:pt x="87" y="235"/>
                    <a:pt x="87" y="235"/>
                  </a:cubicBezTo>
                  <a:cubicBezTo>
                    <a:pt x="88" y="236"/>
                    <a:pt x="88" y="237"/>
                    <a:pt x="88" y="237"/>
                  </a:cubicBezTo>
                  <a:cubicBezTo>
                    <a:pt x="89" y="238"/>
                    <a:pt x="91" y="237"/>
                    <a:pt x="92" y="236"/>
                  </a:cubicBezTo>
                  <a:cubicBezTo>
                    <a:pt x="93" y="235"/>
                    <a:pt x="92" y="234"/>
                    <a:pt x="92" y="232"/>
                  </a:cubicBezTo>
                  <a:cubicBezTo>
                    <a:pt x="92" y="229"/>
                    <a:pt x="95" y="230"/>
                    <a:pt x="97" y="230"/>
                  </a:cubicBezTo>
                  <a:cubicBezTo>
                    <a:pt x="100" y="230"/>
                    <a:pt x="101" y="231"/>
                    <a:pt x="103" y="234"/>
                  </a:cubicBezTo>
                  <a:cubicBezTo>
                    <a:pt x="104" y="234"/>
                    <a:pt x="106" y="234"/>
                    <a:pt x="107" y="234"/>
                  </a:cubicBezTo>
                  <a:cubicBezTo>
                    <a:pt x="109" y="234"/>
                    <a:pt x="110" y="233"/>
                    <a:pt x="112" y="232"/>
                  </a:cubicBezTo>
                  <a:cubicBezTo>
                    <a:pt x="115" y="230"/>
                    <a:pt x="119" y="229"/>
                    <a:pt x="122" y="229"/>
                  </a:cubicBezTo>
                  <a:cubicBezTo>
                    <a:pt x="123" y="229"/>
                    <a:pt x="125" y="229"/>
                    <a:pt x="126" y="228"/>
                  </a:cubicBezTo>
                  <a:cubicBezTo>
                    <a:pt x="128" y="227"/>
                    <a:pt x="127" y="226"/>
                    <a:pt x="129" y="226"/>
                  </a:cubicBezTo>
                  <a:cubicBezTo>
                    <a:pt x="131" y="226"/>
                    <a:pt x="135" y="230"/>
                    <a:pt x="136" y="227"/>
                  </a:cubicBezTo>
                  <a:cubicBezTo>
                    <a:pt x="138" y="227"/>
                    <a:pt x="138" y="227"/>
                    <a:pt x="139" y="228"/>
                  </a:cubicBezTo>
                  <a:cubicBezTo>
                    <a:pt x="140" y="229"/>
                    <a:pt x="140" y="231"/>
                    <a:pt x="141" y="231"/>
                  </a:cubicBezTo>
                  <a:cubicBezTo>
                    <a:pt x="143" y="233"/>
                    <a:pt x="145" y="229"/>
                    <a:pt x="144" y="227"/>
                  </a:cubicBezTo>
                  <a:cubicBezTo>
                    <a:pt x="143" y="225"/>
                    <a:pt x="142" y="226"/>
                    <a:pt x="142" y="224"/>
                  </a:cubicBezTo>
                  <a:cubicBezTo>
                    <a:pt x="142" y="222"/>
                    <a:pt x="141" y="220"/>
                    <a:pt x="140" y="218"/>
                  </a:cubicBezTo>
                  <a:cubicBezTo>
                    <a:pt x="139" y="215"/>
                    <a:pt x="136" y="214"/>
                    <a:pt x="140" y="212"/>
                  </a:cubicBezTo>
                  <a:cubicBezTo>
                    <a:pt x="143" y="210"/>
                    <a:pt x="148" y="210"/>
                    <a:pt x="150" y="207"/>
                  </a:cubicBezTo>
                  <a:cubicBezTo>
                    <a:pt x="152" y="204"/>
                    <a:pt x="150" y="200"/>
                    <a:pt x="156" y="201"/>
                  </a:cubicBezTo>
                  <a:cubicBezTo>
                    <a:pt x="159" y="201"/>
                    <a:pt x="159" y="198"/>
                    <a:pt x="158" y="196"/>
                  </a:cubicBezTo>
                  <a:cubicBezTo>
                    <a:pt x="158" y="194"/>
                    <a:pt x="157" y="193"/>
                    <a:pt x="156" y="191"/>
                  </a:cubicBezTo>
                  <a:cubicBezTo>
                    <a:pt x="155" y="190"/>
                    <a:pt x="153" y="190"/>
                    <a:pt x="151" y="188"/>
                  </a:cubicBezTo>
                  <a:cubicBezTo>
                    <a:pt x="150" y="187"/>
                    <a:pt x="150" y="185"/>
                    <a:pt x="149" y="185"/>
                  </a:cubicBezTo>
                  <a:cubicBezTo>
                    <a:pt x="148" y="185"/>
                    <a:pt x="148" y="185"/>
                    <a:pt x="147" y="185"/>
                  </a:cubicBezTo>
                  <a:cubicBezTo>
                    <a:pt x="146" y="185"/>
                    <a:pt x="146" y="185"/>
                    <a:pt x="145" y="184"/>
                  </a:cubicBezTo>
                  <a:cubicBezTo>
                    <a:pt x="144" y="182"/>
                    <a:pt x="144" y="178"/>
                    <a:pt x="141" y="178"/>
                  </a:cubicBezTo>
                  <a:cubicBezTo>
                    <a:pt x="139" y="177"/>
                    <a:pt x="139" y="178"/>
                    <a:pt x="137" y="176"/>
                  </a:cubicBezTo>
                  <a:cubicBezTo>
                    <a:pt x="136" y="175"/>
                    <a:pt x="135" y="173"/>
                    <a:pt x="135" y="171"/>
                  </a:cubicBezTo>
                  <a:cubicBezTo>
                    <a:pt x="134" y="170"/>
                    <a:pt x="132" y="168"/>
                    <a:pt x="132" y="167"/>
                  </a:cubicBezTo>
                  <a:cubicBezTo>
                    <a:pt x="131" y="165"/>
                    <a:pt x="133" y="164"/>
                    <a:pt x="133" y="163"/>
                  </a:cubicBezTo>
                  <a:cubicBezTo>
                    <a:pt x="135" y="159"/>
                    <a:pt x="130" y="158"/>
                    <a:pt x="128" y="156"/>
                  </a:cubicBezTo>
                  <a:cubicBezTo>
                    <a:pt x="128" y="155"/>
                    <a:pt x="127" y="153"/>
                    <a:pt x="126" y="152"/>
                  </a:cubicBezTo>
                  <a:cubicBezTo>
                    <a:pt x="126" y="151"/>
                    <a:pt x="123" y="148"/>
                    <a:pt x="126" y="149"/>
                  </a:cubicBezTo>
                  <a:cubicBezTo>
                    <a:pt x="128" y="149"/>
                    <a:pt x="127" y="153"/>
                    <a:pt x="129" y="151"/>
                  </a:cubicBezTo>
                  <a:cubicBezTo>
                    <a:pt x="132" y="149"/>
                    <a:pt x="131" y="146"/>
                    <a:pt x="134" y="145"/>
                  </a:cubicBezTo>
                  <a:cubicBezTo>
                    <a:pt x="136" y="145"/>
                    <a:pt x="138" y="145"/>
                    <a:pt x="140" y="145"/>
                  </a:cubicBezTo>
                  <a:cubicBezTo>
                    <a:pt x="141" y="144"/>
                    <a:pt x="143" y="143"/>
                    <a:pt x="144" y="142"/>
                  </a:cubicBezTo>
                  <a:cubicBezTo>
                    <a:pt x="146" y="141"/>
                    <a:pt x="147" y="140"/>
                    <a:pt x="149" y="139"/>
                  </a:cubicBezTo>
                  <a:cubicBezTo>
                    <a:pt x="150" y="139"/>
                    <a:pt x="151" y="138"/>
                    <a:pt x="152" y="137"/>
                  </a:cubicBezTo>
                  <a:cubicBezTo>
                    <a:pt x="154" y="136"/>
                    <a:pt x="156" y="135"/>
                    <a:pt x="158" y="135"/>
                  </a:cubicBezTo>
                  <a:cubicBezTo>
                    <a:pt x="160" y="134"/>
                    <a:pt x="163" y="133"/>
                    <a:pt x="165" y="132"/>
                  </a:cubicBezTo>
                  <a:cubicBezTo>
                    <a:pt x="165" y="132"/>
                    <a:pt x="169" y="130"/>
                    <a:pt x="169" y="130"/>
                  </a:cubicBezTo>
                  <a:cubicBezTo>
                    <a:pt x="170" y="128"/>
                    <a:pt x="167" y="127"/>
                    <a:pt x="167" y="126"/>
                  </a:cubicBezTo>
                  <a:cubicBezTo>
                    <a:pt x="170" y="125"/>
                    <a:pt x="173" y="126"/>
                    <a:pt x="174" y="129"/>
                  </a:cubicBezTo>
                  <a:cubicBezTo>
                    <a:pt x="175" y="130"/>
                    <a:pt x="176" y="133"/>
                    <a:pt x="178" y="132"/>
                  </a:cubicBezTo>
                  <a:cubicBezTo>
                    <a:pt x="181" y="131"/>
                    <a:pt x="181" y="124"/>
                    <a:pt x="182" y="121"/>
                  </a:cubicBezTo>
                  <a:cubicBezTo>
                    <a:pt x="183" y="119"/>
                    <a:pt x="182" y="115"/>
                    <a:pt x="181" y="113"/>
                  </a:cubicBezTo>
                  <a:cubicBezTo>
                    <a:pt x="180" y="112"/>
                    <a:pt x="178" y="111"/>
                    <a:pt x="177" y="109"/>
                  </a:cubicBezTo>
                  <a:cubicBezTo>
                    <a:pt x="177" y="107"/>
                    <a:pt x="176" y="106"/>
                    <a:pt x="175" y="104"/>
                  </a:cubicBezTo>
                  <a:cubicBezTo>
                    <a:pt x="174" y="103"/>
                    <a:pt x="173" y="100"/>
                    <a:pt x="176" y="100"/>
                  </a:cubicBezTo>
                  <a:cubicBezTo>
                    <a:pt x="176" y="99"/>
                    <a:pt x="176" y="98"/>
                    <a:pt x="176" y="97"/>
                  </a:cubicBezTo>
                  <a:cubicBezTo>
                    <a:pt x="176" y="97"/>
                    <a:pt x="177" y="96"/>
                    <a:pt x="177" y="95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0"/>
                    <a:pt x="176" y="89"/>
                    <a:pt x="176" y="88"/>
                  </a:cubicBezTo>
                  <a:cubicBezTo>
                    <a:pt x="175" y="86"/>
                    <a:pt x="174" y="86"/>
                    <a:pt x="174" y="84"/>
                  </a:cubicBezTo>
                  <a:cubicBezTo>
                    <a:pt x="173" y="81"/>
                    <a:pt x="176" y="79"/>
                    <a:pt x="174" y="76"/>
                  </a:cubicBezTo>
                  <a:cubicBezTo>
                    <a:pt x="172" y="73"/>
                    <a:pt x="168" y="71"/>
                    <a:pt x="165" y="69"/>
                  </a:cubicBezTo>
                  <a:cubicBezTo>
                    <a:pt x="165" y="66"/>
                    <a:pt x="167" y="65"/>
                    <a:pt x="168" y="63"/>
                  </a:cubicBezTo>
                  <a:cubicBezTo>
                    <a:pt x="170" y="61"/>
                    <a:pt x="171" y="58"/>
                    <a:pt x="171" y="56"/>
                  </a:cubicBezTo>
                  <a:cubicBezTo>
                    <a:pt x="171" y="53"/>
                    <a:pt x="171" y="50"/>
                    <a:pt x="170" y="48"/>
                  </a:cubicBezTo>
                  <a:cubicBezTo>
                    <a:pt x="169" y="45"/>
                    <a:pt x="168" y="42"/>
                    <a:pt x="167" y="39"/>
                  </a:cubicBezTo>
                  <a:cubicBezTo>
                    <a:pt x="165" y="40"/>
                    <a:pt x="159" y="37"/>
                    <a:pt x="159" y="34"/>
                  </a:cubicBezTo>
                  <a:cubicBezTo>
                    <a:pt x="159" y="34"/>
                    <a:pt x="160" y="33"/>
                    <a:pt x="160" y="32"/>
                  </a:cubicBezTo>
                  <a:cubicBezTo>
                    <a:pt x="160" y="32"/>
                    <a:pt x="160" y="31"/>
                    <a:pt x="159" y="31"/>
                  </a:cubicBezTo>
                  <a:cubicBezTo>
                    <a:pt x="159" y="30"/>
                    <a:pt x="158" y="30"/>
                    <a:pt x="158" y="29"/>
                  </a:cubicBezTo>
                  <a:cubicBezTo>
                    <a:pt x="158" y="28"/>
                    <a:pt x="159" y="26"/>
                    <a:pt x="158" y="26"/>
                  </a:cubicBezTo>
                  <a:cubicBezTo>
                    <a:pt x="158" y="26"/>
                    <a:pt x="155" y="26"/>
                    <a:pt x="155" y="26"/>
                  </a:cubicBezTo>
                  <a:cubicBezTo>
                    <a:pt x="154" y="26"/>
                    <a:pt x="153" y="27"/>
                    <a:pt x="152" y="27"/>
                  </a:cubicBezTo>
                  <a:cubicBezTo>
                    <a:pt x="152" y="26"/>
                    <a:pt x="151" y="26"/>
                    <a:pt x="150" y="25"/>
                  </a:cubicBezTo>
                  <a:cubicBezTo>
                    <a:pt x="149" y="24"/>
                    <a:pt x="149" y="23"/>
                    <a:pt x="148" y="22"/>
                  </a:cubicBezTo>
                  <a:cubicBezTo>
                    <a:pt x="147" y="22"/>
                    <a:pt x="146" y="22"/>
                    <a:pt x="146" y="21"/>
                  </a:cubicBezTo>
                  <a:cubicBezTo>
                    <a:pt x="145" y="21"/>
                    <a:pt x="145" y="20"/>
                    <a:pt x="145" y="20"/>
                  </a:cubicBezTo>
                  <a:cubicBezTo>
                    <a:pt x="145" y="19"/>
                    <a:pt x="144" y="18"/>
                    <a:pt x="144" y="17"/>
                  </a:cubicBezTo>
                  <a:cubicBezTo>
                    <a:pt x="142" y="16"/>
                    <a:pt x="143" y="17"/>
                    <a:pt x="141" y="18"/>
                  </a:cubicBezTo>
                  <a:cubicBezTo>
                    <a:pt x="140" y="19"/>
                    <a:pt x="140" y="18"/>
                    <a:pt x="139" y="18"/>
                  </a:cubicBezTo>
                  <a:cubicBezTo>
                    <a:pt x="137" y="18"/>
                    <a:pt x="136" y="18"/>
                    <a:pt x="135" y="19"/>
                  </a:cubicBezTo>
                  <a:cubicBezTo>
                    <a:pt x="133" y="19"/>
                    <a:pt x="133" y="21"/>
                    <a:pt x="132" y="22"/>
                  </a:cubicBezTo>
                  <a:cubicBezTo>
                    <a:pt x="132" y="21"/>
                    <a:pt x="131" y="21"/>
                    <a:pt x="131" y="20"/>
                  </a:cubicBezTo>
                  <a:cubicBezTo>
                    <a:pt x="131" y="20"/>
                    <a:pt x="130" y="21"/>
                    <a:pt x="130" y="21"/>
                  </a:cubicBezTo>
                  <a:cubicBezTo>
                    <a:pt x="128" y="22"/>
                    <a:pt x="128" y="22"/>
                    <a:pt x="127" y="23"/>
                  </a:cubicBezTo>
                  <a:cubicBezTo>
                    <a:pt x="127" y="25"/>
                    <a:pt x="126" y="26"/>
                    <a:pt x="125" y="27"/>
                  </a:cubicBezTo>
                  <a:cubicBezTo>
                    <a:pt x="125" y="26"/>
                    <a:pt x="125" y="25"/>
                    <a:pt x="125" y="25"/>
                  </a:cubicBezTo>
                  <a:cubicBezTo>
                    <a:pt x="123" y="26"/>
                    <a:pt x="120" y="25"/>
                    <a:pt x="119" y="25"/>
                  </a:cubicBezTo>
                  <a:cubicBezTo>
                    <a:pt x="117" y="26"/>
                    <a:pt x="117" y="27"/>
                    <a:pt x="116" y="29"/>
                  </a:cubicBezTo>
                  <a:cubicBezTo>
                    <a:pt x="115" y="29"/>
                    <a:pt x="115" y="30"/>
                    <a:pt x="114" y="30"/>
                  </a:cubicBezTo>
                  <a:cubicBezTo>
                    <a:pt x="113" y="31"/>
                    <a:pt x="114" y="32"/>
                    <a:pt x="113" y="33"/>
                  </a:cubicBezTo>
                  <a:cubicBezTo>
                    <a:pt x="112" y="34"/>
                    <a:pt x="113" y="33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10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1"/>
                    <a:pt x="108" y="30"/>
                    <a:pt x="108" y="30"/>
                  </a:cubicBezTo>
                  <a:cubicBezTo>
                    <a:pt x="107" y="30"/>
                    <a:pt x="106" y="30"/>
                    <a:pt x="106" y="30"/>
                  </a:cubicBezTo>
                  <a:cubicBezTo>
                    <a:pt x="105" y="30"/>
                    <a:pt x="103" y="32"/>
                    <a:pt x="102" y="32"/>
                  </a:cubicBezTo>
                  <a:cubicBezTo>
                    <a:pt x="102" y="32"/>
                    <a:pt x="100" y="30"/>
                    <a:pt x="100" y="30"/>
                  </a:cubicBezTo>
                  <a:cubicBezTo>
                    <a:pt x="98" y="27"/>
                    <a:pt x="104" y="26"/>
                    <a:pt x="105" y="24"/>
                  </a:cubicBezTo>
                  <a:cubicBezTo>
                    <a:pt x="106" y="22"/>
                    <a:pt x="105" y="20"/>
                    <a:pt x="106" y="18"/>
                  </a:cubicBezTo>
                  <a:cubicBezTo>
                    <a:pt x="107" y="16"/>
                    <a:pt x="108" y="17"/>
                    <a:pt x="109" y="16"/>
                  </a:cubicBezTo>
                  <a:cubicBezTo>
                    <a:pt x="110" y="16"/>
                    <a:pt x="110" y="16"/>
                    <a:pt x="109" y="14"/>
                  </a:cubicBezTo>
                  <a:cubicBezTo>
                    <a:pt x="108" y="13"/>
                    <a:pt x="107" y="12"/>
                    <a:pt x="106" y="13"/>
                  </a:cubicBezTo>
                  <a:cubicBezTo>
                    <a:pt x="105" y="13"/>
                    <a:pt x="104" y="14"/>
                    <a:pt x="104" y="14"/>
                  </a:cubicBezTo>
                  <a:cubicBezTo>
                    <a:pt x="104" y="16"/>
                    <a:pt x="105" y="15"/>
                    <a:pt x="105" y="15"/>
                  </a:cubicBezTo>
                  <a:cubicBezTo>
                    <a:pt x="105" y="16"/>
                    <a:pt x="108" y="17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4" y="18"/>
                    <a:pt x="103" y="18"/>
                    <a:pt x="102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98" y="21"/>
                    <a:pt x="97" y="19"/>
                    <a:pt x="95" y="18"/>
                  </a:cubicBezTo>
                  <a:cubicBezTo>
                    <a:pt x="94" y="17"/>
                    <a:pt x="92" y="15"/>
                    <a:pt x="90" y="16"/>
                  </a:cubicBezTo>
                  <a:cubicBezTo>
                    <a:pt x="89" y="16"/>
                    <a:pt x="88" y="20"/>
                    <a:pt x="87" y="19"/>
                  </a:cubicBezTo>
                  <a:cubicBezTo>
                    <a:pt x="86" y="19"/>
                    <a:pt x="90" y="15"/>
                    <a:pt x="87" y="14"/>
                  </a:cubicBezTo>
                  <a:cubicBezTo>
                    <a:pt x="86" y="14"/>
                    <a:pt x="84" y="15"/>
                    <a:pt x="83" y="15"/>
                  </a:cubicBezTo>
                  <a:cubicBezTo>
                    <a:pt x="82" y="15"/>
                    <a:pt x="81" y="15"/>
                    <a:pt x="82" y="14"/>
                  </a:cubicBezTo>
                  <a:cubicBezTo>
                    <a:pt x="85" y="12"/>
                    <a:pt x="85" y="12"/>
                    <a:pt x="85" y="8"/>
                  </a:cubicBezTo>
                  <a:cubicBezTo>
                    <a:pt x="84" y="9"/>
                    <a:pt x="83" y="9"/>
                    <a:pt x="83" y="7"/>
                  </a:cubicBezTo>
                  <a:cubicBezTo>
                    <a:pt x="83" y="7"/>
                    <a:pt x="84" y="7"/>
                    <a:pt x="84" y="6"/>
                  </a:cubicBezTo>
                  <a:cubicBezTo>
                    <a:pt x="84" y="6"/>
                    <a:pt x="84" y="4"/>
                    <a:pt x="83" y="4"/>
                  </a:cubicBezTo>
                  <a:cubicBezTo>
                    <a:pt x="82" y="3"/>
                    <a:pt x="83" y="4"/>
                    <a:pt x="82" y="4"/>
                  </a:cubicBezTo>
                  <a:cubicBezTo>
                    <a:pt x="81" y="5"/>
                    <a:pt x="82" y="5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7" y="2"/>
                    <a:pt x="76" y="3"/>
                    <a:pt x="74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69" y="4"/>
                    <a:pt x="69" y="3"/>
                    <a:pt x="68" y="2"/>
                  </a:cubicBezTo>
                  <a:cubicBezTo>
                    <a:pt x="66" y="0"/>
                    <a:pt x="61" y="0"/>
                    <a:pt x="58" y="0"/>
                  </a:cubicBezTo>
                  <a:cubicBezTo>
                    <a:pt x="58" y="1"/>
                    <a:pt x="59" y="4"/>
                    <a:pt x="59" y="5"/>
                  </a:cubicBezTo>
                  <a:cubicBezTo>
                    <a:pt x="59" y="7"/>
                    <a:pt x="60" y="7"/>
                    <a:pt x="61" y="8"/>
                  </a:cubicBezTo>
                  <a:cubicBezTo>
                    <a:pt x="62" y="9"/>
                    <a:pt x="61" y="9"/>
                    <a:pt x="62" y="10"/>
                  </a:cubicBezTo>
                  <a:cubicBezTo>
                    <a:pt x="62" y="11"/>
                    <a:pt x="63" y="11"/>
                    <a:pt x="64" y="12"/>
                  </a:cubicBezTo>
                  <a:cubicBezTo>
                    <a:pt x="65" y="13"/>
                    <a:pt x="66" y="14"/>
                    <a:pt x="64" y="16"/>
                  </a:cubicBezTo>
                  <a:cubicBezTo>
                    <a:pt x="62" y="17"/>
                    <a:pt x="61" y="16"/>
                    <a:pt x="59" y="17"/>
                  </a:cubicBezTo>
                  <a:cubicBezTo>
                    <a:pt x="59" y="17"/>
                    <a:pt x="58" y="17"/>
                    <a:pt x="58" y="17"/>
                  </a:cubicBezTo>
                  <a:cubicBezTo>
                    <a:pt x="58" y="17"/>
                    <a:pt x="57" y="19"/>
                    <a:pt x="57" y="19"/>
                  </a:cubicBezTo>
                  <a:cubicBezTo>
                    <a:pt x="57" y="23"/>
                    <a:pt x="62" y="20"/>
                    <a:pt x="64" y="20"/>
                  </a:cubicBezTo>
                  <a:cubicBezTo>
                    <a:pt x="64" y="22"/>
                    <a:pt x="60" y="22"/>
                    <a:pt x="61" y="25"/>
                  </a:cubicBezTo>
                  <a:cubicBezTo>
                    <a:pt x="62" y="27"/>
                    <a:pt x="63" y="25"/>
                    <a:pt x="64" y="26"/>
                  </a:cubicBezTo>
                  <a:cubicBezTo>
                    <a:pt x="65" y="27"/>
                    <a:pt x="66" y="28"/>
                    <a:pt x="65" y="29"/>
                  </a:cubicBezTo>
                  <a:cubicBezTo>
                    <a:pt x="65" y="30"/>
                    <a:pt x="65" y="29"/>
                    <a:pt x="64" y="29"/>
                  </a:cubicBezTo>
                  <a:cubicBezTo>
                    <a:pt x="63" y="29"/>
                    <a:pt x="64" y="28"/>
                    <a:pt x="63" y="29"/>
                  </a:cubicBezTo>
                  <a:cubicBezTo>
                    <a:pt x="62" y="29"/>
                    <a:pt x="62" y="31"/>
                    <a:pt x="63" y="31"/>
                  </a:cubicBezTo>
                  <a:cubicBezTo>
                    <a:pt x="64" y="33"/>
                    <a:pt x="66" y="34"/>
                    <a:pt x="68" y="34"/>
                  </a:cubicBezTo>
                  <a:cubicBezTo>
                    <a:pt x="70" y="34"/>
                    <a:pt x="71" y="34"/>
                    <a:pt x="72" y="36"/>
                  </a:cubicBezTo>
                  <a:cubicBezTo>
                    <a:pt x="74" y="38"/>
                    <a:pt x="75" y="39"/>
                    <a:pt x="76" y="41"/>
                  </a:cubicBezTo>
                  <a:cubicBezTo>
                    <a:pt x="76" y="41"/>
                    <a:pt x="76" y="42"/>
                    <a:pt x="77" y="43"/>
                  </a:cubicBezTo>
                  <a:cubicBezTo>
                    <a:pt x="78" y="44"/>
                    <a:pt x="78" y="44"/>
                    <a:pt x="79" y="44"/>
                  </a:cubicBezTo>
                  <a:cubicBezTo>
                    <a:pt x="80" y="45"/>
                    <a:pt x="83" y="46"/>
                    <a:pt x="81" y="46"/>
                  </a:cubicBezTo>
                  <a:cubicBezTo>
                    <a:pt x="79" y="47"/>
                    <a:pt x="77" y="45"/>
                    <a:pt x="76" y="44"/>
                  </a:cubicBezTo>
                  <a:cubicBezTo>
                    <a:pt x="73" y="41"/>
                    <a:pt x="72" y="35"/>
                    <a:pt x="67" y="35"/>
                  </a:cubicBezTo>
                  <a:cubicBezTo>
                    <a:pt x="64" y="35"/>
                    <a:pt x="62" y="37"/>
                    <a:pt x="60" y="36"/>
                  </a:cubicBezTo>
                  <a:cubicBezTo>
                    <a:pt x="59" y="35"/>
                    <a:pt x="59" y="34"/>
                    <a:pt x="57" y="34"/>
                  </a:cubicBezTo>
                  <a:cubicBezTo>
                    <a:pt x="56" y="35"/>
                    <a:pt x="56" y="36"/>
                    <a:pt x="56" y="37"/>
                  </a:cubicBezTo>
                  <a:cubicBezTo>
                    <a:pt x="55" y="39"/>
                    <a:pt x="55" y="40"/>
                    <a:pt x="55" y="43"/>
                  </a:cubicBezTo>
                  <a:cubicBezTo>
                    <a:pt x="55" y="44"/>
                    <a:pt x="57" y="47"/>
                    <a:pt x="56" y="47"/>
                  </a:cubicBezTo>
                  <a:cubicBezTo>
                    <a:pt x="55" y="46"/>
                    <a:pt x="55" y="46"/>
                    <a:pt x="55" y="45"/>
                  </a:cubicBezTo>
                  <a:cubicBezTo>
                    <a:pt x="54" y="44"/>
                    <a:pt x="53" y="45"/>
                    <a:pt x="53" y="44"/>
                  </a:cubicBezTo>
                  <a:cubicBezTo>
                    <a:pt x="52" y="44"/>
                    <a:pt x="52" y="42"/>
                    <a:pt x="51" y="43"/>
                  </a:cubicBezTo>
                  <a:cubicBezTo>
                    <a:pt x="49" y="44"/>
                    <a:pt x="54" y="50"/>
                    <a:pt x="50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46" y="46"/>
                    <a:pt x="49" y="47"/>
                    <a:pt x="48" y="45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6" y="42"/>
                    <a:pt x="46" y="41"/>
                    <a:pt x="46" y="40"/>
                  </a:cubicBezTo>
                  <a:cubicBezTo>
                    <a:pt x="45" y="39"/>
                    <a:pt x="42" y="40"/>
                    <a:pt x="41" y="40"/>
                  </a:cubicBezTo>
                  <a:cubicBezTo>
                    <a:pt x="40" y="41"/>
                    <a:pt x="38" y="41"/>
                    <a:pt x="37" y="41"/>
                  </a:cubicBezTo>
                  <a:cubicBezTo>
                    <a:pt x="34" y="41"/>
                    <a:pt x="32" y="41"/>
                    <a:pt x="30" y="42"/>
                  </a:cubicBezTo>
                  <a:cubicBezTo>
                    <a:pt x="29" y="42"/>
                    <a:pt x="27" y="43"/>
                    <a:pt x="28" y="45"/>
                  </a:cubicBezTo>
                  <a:cubicBezTo>
                    <a:pt x="28" y="45"/>
                    <a:pt x="29" y="44"/>
                    <a:pt x="29" y="46"/>
                  </a:cubicBezTo>
                  <a:cubicBezTo>
                    <a:pt x="29" y="47"/>
                    <a:pt x="27" y="47"/>
                    <a:pt x="27" y="47"/>
                  </a:cubicBezTo>
                  <a:cubicBezTo>
                    <a:pt x="26" y="48"/>
                    <a:pt x="26" y="51"/>
                    <a:pt x="27" y="52"/>
                  </a:cubicBezTo>
                  <a:cubicBezTo>
                    <a:pt x="28" y="52"/>
                    <a:pt x="30" y="52"/>
                    <a:pt x="31" y="52"/>
                  </a:cubicBezTo>
                  <a:cubicBezTo>
                    <a:pt x="33" y="52"/>
                    <a:pt x="32" y="52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ubicBezTo>
                    <a:pt x="29" y="57"/>
                    <a:pt x="29" y="60"/>
                    <a:pt x="29" y="62"/>
                  </a:cubicBezTo>
                  <a:cubicBezTo>
                    <a:pt x="30" y="65"/>
                    <a:pt x="28" y="66"/>
                    <a:pt x="27" y="68"/>
                  </a:cubicBezTo>
                  <a:cubicBezTo>
                    <a:pt x="27" y="69"/>
                    <a:pt x="26" y="70"/>
                    <a:pt x="26" y="71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25" y="76"/>
                    <a:pt x="22" y="74"/>
                    <a:pt x="20" y="75"/>
                  </a:cubicBezTo>
                  <a:cubicBezTo>
                    <a:pt x="20" y="76"/>
                    <a:pt x="19" y="79"/>
                    <a:pt x="20" y="80"/>
                  </a:cubicBezTo>
                  <a:cubicBezTo>
                    <a:pt x="21" y="82"/>
                    <a:pt x="23" y="81"/>
                    <a:pt x="25" y="82"/>
                  </a:cubicBezTo>
                  <a:cubicBezTo>
                    <a:pt x="27" y="82"/>
                    <a:pt x="26" y="84"/>
                    <a:pt x="26" y="85"/>
                  </a:cubicBezTo>
                  <a:cubicBezTo>
                    <a:pt x="26" y="88"/>
                    <a:pt x="25" y="88"/>
                    <a:pt x="23" y="90"/>
                  </a:cubicBezTo>
                  <a:cubicBezTo>
                    <a:pt x="22" y="91"/>
                    <a:pt x="20" y="93"/>
                    <a:pt x="20" y="94"/>
                  </a:cubicBezTo>
                  <a:cubicBezTo>
                    <a:pt x="20" y="96"/>
                    <a:pt x="23" y="97"/>
                    <a:pt x="20" y="98"/>
                  </a:cubicBezTo>
                  <a:cubicBezTo>
                    <a:pt x="18" y="99"/>
                    <a:pt x="16" y="100"/>
                    <a:pt x="14" y="100"/>
                  </a:cubicBezTo>
                  <a:cubicBezTo>
                    <a:pt x="12" y="100"/>
                    <a:pt x="11" y="99"/>
                    <a:pt x="8" y="100"/>
                  </a:cubicBezTo>
                  <a:cubicBezTo>
                    <a:pt x="7" y="100"/>
                    <a:pt x="5" y="100"/>
                    <a:pt x="5" y="102"/>
                  </a:cubicBezTo>
                  <a:cubicBezTo>
                    <a:pt x="4" y="104"/>
                    <a:pt x="7" y="107"/>
                    <a:pt x="8" y="109"/>
                  </a:cubicBezTo>
                  <a:cubicBezTo>
                    <a:pt x="9" y="111"/>
                    <a:pt x="11" y="114"/>
                    <a:pt x="10" y="116"/>
                  </a:cubicBezTo>
                  <a:cubicBezTo>
                    <a:pt x="9" y="117"/>
                    <a:pt x="7" y="118"/>
                    <a:pt x="7" y="119"/>
                  </a:cubicBezTo>
                  <a:cubicBezTo>
                    <a:pt x="7" y="121"/>
                    <a:pt x="9" y="121"/>
                    <a:pt x="8" y="123"/>
                  </a:cubicBezTo>
                  <a:cubicBezTo>
                    <a:pt x="8" y="123"/>
                    <a:pt x="7" y="123"/>
                    <a:pt x="6" y="124"/>
                  </a:cubicBezTo>
                  <a:cubicBezTo>
                    <a:pt x="6" y="124"/>
                    <a:pt x="6" y="124"/>
                    <a:pt x="6" y="125"/>
                  </a:cubicBezTo>
                  <a:cubicBezTo>
                    <a:pt x="6" y="125"/>
                    <a:pt x="4" y="125"/>
                    <a:pt x="4" y="126"/>
                  </a:cubicBezTo>
                  <a:cubicBezTo>
                    <a:pt x="3" y="128"/>
                    <a:pt x="6" y="127"/>
                    <a:pt x="7" y="129"/>
                  </a:cubicBezTo>
                  <a:cubicBezTo>
                    <a:pt x="8" y="130"/>
                    <a:pt x="6" y="133"/>
                    <a:pt x="5" y="135"/>
                  </a:cubicBezTo>
                  <a:cubicBezTo>
                    <a:pt x="7" y="135"/>
                    <a:pt x="9" y="137"/>
                    <a:pt x="10" y="139"/>
                  </a:cubicBezTo>
                  <a:cubicBezTo>
                    <a:pt x="10" y="140"/>
                    <a:pt x="10" y="141"/>
                    <a:pt x="11" y="142"/>
                  </a:cubicBezTo>
                  <a:cubicBezTo>
                    <a:pt x="11" y="143"/>
                    <a:pt x="12" y="143"/>
                    <a:pt x="13" y="145"/>
                  </a:cubicBezTo>
                  <a:cubicBezTo>
                    <a:pt x="13" y="146"/>
                    <a:pt x="13" y="147"/>
                    <a:pt x="12" y="148"/>
                  </a:cubicBezTo>
                  <a:cubicBezTo>
                    <a:pt x="12" y="148"/>
                    <a:pt x="11" y="149"/>
                    <a:pt x="11" y="149"/>
                  </a:cubicBezTo>
                  <a:cubicBezTo>
                    <a:pt x="11" y="150"/>
                    <a:pt x="10" y="150"/>
                    <a:pt x="10" y="151"/>
                  </a:cubicBezTo>
                  <a:cubicBezTo>
                    <a:pt x="10" y="151"/>
                    <a:pt x="10" y="152"/>
                    <a:pt x="9" y="152"/>
                  </a:cubicBezTo>
                  <a:cubicBezTo>
                    <a:pt x="7" y="154"/>
                    <a:pt x="6" y="153"/>
                    <a:pt x="4" y="155"/>
                  </a:cubicBezTo>
                  <a:cubicBezTo>
                    <a:pt x="3" y="156"/>
                    <a:pt x="2" y="158"/>
                    <a:pt x="1" y="160"/>
                  </a:cubicBezTo>
                  <a:cubicBezTo>
                    <a:pt x="0" y="163"/>
                    <a:pt x="1" y="164"/>
                    <a:pt x="3" y="166"/>
                  </a:cubicBezTo>
                  <a:cubicBezTo>
                    <a:pt x="4" y="168"/>
                    <a:pt x="4" y="170"/>
                    <a:pt x="2" y="172"/>
                  </a:cubicBezTo>
                  <a:cubicBezTo>
                    <a:pt x="4" y="173"/>
                    <a:pt x="5" y="174"/>
                    <a:pt x="6" y="175"/>
                  </a:cubicBezTo>
                  <a:cubicBezTo>
                    <a:pt x="8" y="175"/>
                    <a:pt x="10" y="174"/>
                    <a:pt x="11" y="174"/>
                  </a:cubicBezTo>
                  <a:cubicBezTo>
                    <a:pt x="13" y="174"/>
                    <a:pt x="15" y="174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8" y="179"/>
                    <a:pt x="19" y="181"/>
                    <a:pt x="20" y="182"/>
                  </a:cubicBezTo>
                  <a:cubicBezTo>
                    <a:pt x="21" y="183"/>
                    <a:pt x="23" y="183"/>
                    <a:pt x="24" y="183"/>
                  </a:cubicBezTo>
                  <a:cubicBezTo>
                    <a:pt x="26" y="184"/>
                    <a:pt x="27" y="184"/>
                    <a:pt x="29" y="184"/>
                  </a:cubicBezTo>
                  <a:cubicBezTo>
                    <a:pt x="30" y="184"/>
                    <a:pt x="34" y="184"/>
                    <a:pt x="34" y="183"/>
                  </a:cubicBezTo>
                  <a:cubicBezTo>
                    <a:pt x="35" y="184"/>
                    <a:pt x="36" y="185"/>
                    <a:pt x="37" y="186"/>
                  </a:cubicBezTo>
                  <a:cubicBezTo>
                    <a:pt x="39" y="187"/>
                    <a:pt x="40" y="187"/>
                    <a:pt x="42" y="187"/>
                  </a:cubicBezTo>
                  <a:cubicBezTo>
                    <a:pt x="43" y="186"/>
                    <a:pt x="44" y="187"/>
                    <a:pt x="46" y="188"/>
                  </a:cubicBezTo>
                  <a:cubicBezTo>
                    <a:pt x="46" y="188"/>
                    <a:pt x="49" y="188"/>
                    <a:pt x="49" y="189"/>
                  </a:cubicBezTo>
                  <a:cubicBezTo>
                    <a:pt x="49" y="190"/>
                    <a:pt x="48" y="191"/>
                    <a:pt x="48" y="192"/>
                  </a:cubicBezTo>
                  <a:cubicBezTo>
                    <a:pt x="47" y="194"/>
                    <a:pt x="46" y="194"/>
                    <a:pt x="45" y="196"/>
                  </a:cubicBezTo>
                  <a:cubicBezTo>
                    <a:pt x="44" y="197"/>
                    <a:pt x="42" y="198"/>
                    <a:pt x="42" y="199"/>
                  </a:cubicBezTo>
                  <a:cubicBezTo>
                    <a:pt x="41" y="200"/>
                    <a:pt x="42" y="201"/>
                    <a:pt x="42" y="202"/>
                  </a:cubicBezTo>
                  <a:cubicBezTo>
                    <a:pt x="42" y="202"/>
                    <a:pt x="41" y="203"/>
                    <a:pt x="41" y="204"/>
                  </a:cubicBezTo>
                  <a:cubicBezTo>
                    <a:pt x="40" y="205"/>
                    <a:pt x="40" y="206"/>
                    <a:pt x="40" y="208"/>
                  </a:cubicBezTo>
                  <a:cubicBezTo>
                    <a:pt x="40" y="210"/>
                    <a:pt x="36" y="214"/>
                    <a:pt x="37" y="216"/>
                  </a:cubicBezTo>
                  <a:cubicBezTo>
                    <a:pt x="39" y="217"/>
                    <a:pt x="36" y="222"/>
                    <a:pt x="36" y="223"/>
                  </a:cubicBezTo>
                  <a:cubicBezTo>
                    <a:pt x="36" y="224"/>
                    <a:pt x="36" y="226"/>
                    <a:pt x="36" y="227"/>
                  </a:cubicBezTo>
                  <a:cubicBezTo>
                    <a:pt x="36" y="227"/>
                    <a:pt x="39" y="229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9" y="230"/>
                    <a:pt x="39" y="230"/>
                    <a:pt x="40" y="230"/>
                  </a:cubicBezTo>
                  <a:close/>
                  <a:moveTo>
                    <a:pt x="26" y="40"/>
                  </a:moveTo>
                  <a:cubicBezTo>
                    <a:pt x="25" y="40"/>
                    <a:pt x="24" y="40"/>
                    <a:pt x="25" y="41"/>
                  </a:cubicBezTo>
                  <a:cubicBezTo>
                    <a:pt x="26" y="41"/>
                    <a:pt x="28" y="41"/>
                    <a:pt x="28" y="40"/>
                  </a:cubicBezTo>
                  <a:cubicBezTo>
                    <a:pt x="28" y="40"/>
                    <a:pt x="26" y="40"/>
                    <a:pt x="26" y="40"/>
                  </a:cubicBezTo>
                  <a:cubicBezTo>
                    <a:pt x="25" y="40"/>
                    <a:pt x="26" y="40"/>
                    <a:pt x="26" y="40"/>
                  </a:cubicBezTo>
                  <a:close/>
                  <a:moveTo>
                    <a:pt x="32" y="40"/>
                  </a:moveTo>
                  <a:cubicBezTo>
                    <a:pt x="33" y="40"/>
                    <a:pt x="36" y="40"/>
                    <a:pt x="35" y="39"/>
                  </a:cubicBezTo>
                  <a:cubicBezTo>
                    <a:pt x="33" y="38"/>
                    <a:pt x="31" y="39"/>
                    <a:pt x="29" y="40"/>
                  </a:cubicBezTo>
                  <a:cubicBezTo>
                    <a:pt x="30" y="40"/>
                    <a:pt x="32" y="40"/>
                    <a:pt x="32" y="40"/>
                  </a:cubicBezTo>
                  <a:close/>
                  <a:moveTo>
                    <a:pt x="39" y="38"/>
                  </a:moveTo>
                  <a:cubicBezTo>
                    <a:pt x="39" y="38"/>
                    <a:pt x="37" y="38"/>
                    <a:pt x="37" y="39"/>
                  </a:cubicBezTo>
                  <a:cubicBezTo>
                    <a:pt x="38" y="39"/>
                    <a:pt x="42" y="38"/>
                    <a:pt x="43" y="38"/>
                  </a:cubicBezTo>
                  <a:cubicBezTo>
                    <a:pt x="42" y="37"/>
                    <a:pt x="40" y="38"/>
                    <a:pt x="39" y="38"/>
                  </a:cubicBezTo>
                  <a:cubicBezTo>
                    <a:pt x="39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F3126FAA-A4CB-4DFF-B154-A2FA94848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3775" y="1487488"/>
              <a:ext cx="898525" cy="1833562"/>
            </a:xfrm>
            <a:custGeom>
              <a:avLst/>
              <a:gdLst>
                <a:gd name="T0" fmla="*/ 148 w 236"/>
                <a:gd name="T1" fmla="*/ 452 h 481"/>
                <a:gd name="T2" fmla="*/ 134 w 236"/>
                <a:gd name="T3" fmla="*/ 459 h 481"/>
                <a:gd name="T4" fmla="*/ 125 w 236"/>
                <a:gd name="T5" fmla="*/ 463 h 481"/>
                <a:gd name="T6" fmla="*/ 100 w 236"/>
                <a:gd name="T7" fmla="*/ 467 h 481"/>
                <a:gd name="T8" fmla="*/ 80 w 236"/>
                <a:gd name="T9" fmla="*/ 474 h 481"/>
                <a:gd name="T10" fmla="*/ 70 w 236"/>
                <a:gd name="T11" fmla="*/ 475 h 481"/>
                <a:gd name="T12" fmla="*/ 62 w 236"/>
                <a:gd name="T13" fmla="*/ 462 h 481"/>
                <a:gd name="T14" fmla="*/ 47 w 236"/>
                <a:gd name="T15" fmla="*/ 453 h 481"/>
                <a:gd name="T16" fmla="*/ 38 w 236"/>
                <a:gd name="T17" fmla="*/ 445 h 481"/>
                <a:gd name="T18" fmla="*/ 40 w 236"/>
                <a:gd name="T19" fmla="*/ 425 h 481"/>
                <a:gd name="T20" fmla="*/ 40 w 236"/>
                <a:gd name="T21" fmla="*/ 414 h 481"/>
                <a:gd name="T22" fmla="*/ 38 w 236"/>
                <a:gd name="T23" fmla="*/ 400 h 481"/>
                <a:gd name="T24" fmla="*/ 36 w 236"/>
                <a:gd name="T25" fmla="*/ 379 h 481"/>
                <a:gd name="T26" fmla="*/ 32 w 236"/>
                <a:gd name="T27" fmla="*/ 360 h 481"/>
                <a:gd name="T28" fmla="*/ 39 w 236"/>
                <a:gd name="T29" fmla="*/ 341 h 481"/>
                <a:gd name="T30" fmla="*/ 56 w 236"/>
                <a:gd name="T31" fmla="*/ 330 h 481"/>
                <a:gd name="T32" fmla="*/ 69 w 236"/>
                <a:gd name="T33" fmla="*/ 315 h 481"/>
                <a:gd name="T34" fmla="*/ 87 w 236"/>
                <a:gd name="T35" fmla="*/ 295 h 481"/>
                <a:gd name="T36" fmla="*/ 95 w 236"/>
                <a:gd name="T37" fmla="*/ 282 h 481"/>
                <a:gd name="T38" fmla="*/ 108 w 236"/>
                <a:gd name="T39" fmla="*/ 265 h 481"/>
                <a:gd name="T40" fmla="*/ 112 w 236"/>
                <a:gd name="T41" fmla="*/ 253 h 481"/>
                <a:gd name="T42" fmla="*/ 110 w 236"/>
                <a:gd name="T43" fmla="*/ 235 h 481"/>
                <a:gd name="T44" fmla="*/ 102 w 236"/>
                <a:gd name="T45" fmla="*/ 218 h 481"/>
                <a:gd name="T46" fmla="*/ 90 w 236"/>
                <a:gd name="T47" fmla="*/ 217 h 481"/>
                <a:gd name="T48" fmla="*/ 83 w 236"/>
                <a:gd name="T49" fmla="*/ 190 h 481"/>
                <a:gd name="T50" fmla="*/ 81 w 236"/>
                <a:gd name="T51" fmla="*/ 152 h 481"/>
                <a:gd name="T52" fmla="*/ 80 w 236"/>
                <a:gd name="T53" fmla="*/ 119 h 481"/>
                <a:gd name="T54" fmla="*/ 59 w 236"/>
                <a:gd name="T55" fmla="*/ 91 h 481"/>
                <a:gd name="T56" fmla="*/ 35 w 236"/>
                <a:gd name="T57" fmla="*/ 74 h 481"/>
                <a:gd name="T58" fmla="*/ 32 w 236"/>
                <a:gd name="T59" fmla="*/ 56 h 481"/>
                <a:gd name="T60" fmla="*/ 52 w 236"/>
                <a:gd name="T61" fmla="*/ 62 h 481"/>
                <a:gd name="T62" fmla="*/ 80 w 236"/>
                <a:gd name="T63" fmla="*/ 78 h 481"/>
                <a:gd name="T64" fmla="*/ 107 w 236"/>
                <a:gd name="T65" fmla="*/ 83 h 481"/>
                <a:gd name="T66" fmla="*/ 123 w 236"/>
                <a:gd name="T67" fmla="*/ 58 h 481"/>
                <a:gd name="T68" fmla="*/ 132 w 236"/>
                <a:gd name="T69" fmla="*/ 19 h 481"/>
                <a:gd name="T70" fmla="*/ 166 w 236"/>
                <a:gd name="T71" fmla="*/ 5 h 481"/>
                <a:gd name="T72" fmla="*/ 192 w 236"/>
                <a:gd name="T73" fmla="*/ 35 h 481"/>
                <a:gd name="T74" fmla="*/ 178 w 236"/>
                <a:gd name="T75" fmla="*/ 99 h 481"/>
                <a:gd name="T76" fmla="*/ 204 w 236"/>
                <a:gd name="T77" fmla="*/ 140 h 481"/>
                <a:gd name="T78" fmla="*/ 198 w 236"/>
                <a:gd name="T79" fmla="*/ 199 h 481"/>
                <a:gd name="T80" fmla="*/ 202 w 236"/>
                <a:gd name="T81" fmla="*/ 234 h 481"/>
                <a:gd name="T82" fmla="*/ 199 w 236"/>
                <a:gd name="T83" fmla="*/ 257 h 481"/>
                <a:gd name="T84" fmla="*/ 205 w 236"/>
                <a:gd name="T85" fmla="*/ 283 h 481"/>
                <a:gd name="T86" fmla="*/ 216 w 236"/>
                <a:gd name="T87" fmla="*/ 298 h 481"/>
                <a:gd name="T88" fmla="*/ 216 w 236"/>
                <a:gd name="T89" fmla="*/ 330 h 481"/>
                <a:gd name="T90" fmla="*/ 234 w 236"/>
                <a:gd name="T91" fmla="*/ 359 h 481"/>
                <a:gd name="T92" fmla="*/ 203 w 236"/>
                <a:gd name="T93" fmla="*/ 405 h 481"/>
                <a:gd name="T94" fmla="*/ 179 w 236"/>
                <a:gd name="T95" fmla="*/ 434 h 481"/>
                <a:gd name="T96" fmla="*/ 2 w 236"/>
                <a:gd name="T97" fmla="*/ 464 h 481"/>
                <a:gd name="T98" fmla="*/ 11 w 236"/>
                <a:gd name="T99" fmla="*/ 469 h 481"/>
                <a:gd name="T100" fmla="*/ 15 w 236"/>
                <a:gd name="T101" fmla="*/ 462 h 481"/>
                <a:gd name="T102" fmla="*/ 57 w 236"/>
                <a:gd name="T103" fmla="*/ 471 h 481"/>
                <a:gd name="T104" fmla="*/ 58 w 236"/>
                <a:gd name="T105" fmla="*/ 468 h 481"/>
                <a:gd name="T106" fmla="*/ 106 w 236"/>
                <a:gd name="T107" fmla="*/ 259 h 481"/>
                <a:gd name="T108" fmla="*/ 35 w 236"/>
                <a:gd name="T109" fmla="*/ 34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481">
                  <a:moveTo>
                    <a:pt x="163" y="452"/>
                  </a:moveTo>
                  <a:cubicBezTo>
                    <a:pt x="162" y="450"/>
                    <a:pt x="162" y="451"/>
                    <a:pt x="161" y="452"/>
                  </a:cubicBezTo>
                  <a:cubicBezTo>
                    <a:pt x="161" y="452"/>
                    <a:pt x="160" y="455"/>
                    <a:pt x="160" y="453"/>
                  </a:cubicBezTo>
                  <a:cubicBezTo>
                    <a:pt x="158" y="454"/>
                    <a:pt x="159" y="454"/>
                    <a:pt x="157" y="454"/>
                  </a:cubicBezTo>
                  <a:cubicBezTo>
                    <a:pt x="156" y="454"/>
                    <a:pt x="156" y="455"/>
                    <a:pt x="156" y="455"/>
                  </a:cubicBezTo>
                  <a:cubicBezTo>
                    <a:pt x="155" y="455"/>
                    <a:pt x="154" y="454"/>
                    <a:pt x="153" y="454"/>
                  </a:cubicBezTo>
                  <a:cubicBezTo>
                    <a:pt x="152" y="453"/>
                    <a:pt x="150" y="452"/>
                    <a:pt x="148" y="452"/>
                  </a:cubicBezTo>
                  <a:cubicBezTo>
                    <a:pt x="147" y="453"/>
                    <a:pt x="146" y="454"/>
                    <a:pt x="146" y="456"/>
                  </a:cubicBezTo>
                  <a:cubicBezTo>
                    <a:pt x="145" y="455"/>
                    <a:pt x="144" y="456"/>
                    <a:pt x="143" y="455"/>
                  </a:cubicBezTo>
                  <a:cubicBezTo>
                    <a:pt x="143" y="454"/>
                    <a:pt x="141" y="457"/>
                    <a:pt x="140" y="457"/>
                  </a:cubicBezTo>
                  <a:cubicBezTo>
                    <a:pt x="140" y="457"/>
                    <a:pt x="139" y="456"/>
                    <a:pt x="138" y="456"/>
                  </a:cubicBezTo>
                  <a:cubicBezTo>
                    <a:pt x="138" y="457"/>
                    <a:pt x="138" y="458"/>
                    <a:pt x="137" y="458"/>
                  </a:cubicBezTo>
                  <a:cubicBezTo>
                    <a:pt x="137" y="458"/>
                    <a:pt x="137" y="457"/>
                    <a:pt x="136" y="456"/>
                  </a:cubicBezTo>
                  <a:cubicBezTo>
                    <a:pt x="135" y="456"/>
                    <a:pt x="134" y="458"/>
                    <a:pt x="134" y="459"/>
                  </a:cubicBezTo>
                  <a:cubicBezTo>
                    <a:pt x="134" y="458"/>
                    <a:pt x="133" y="457"/>
                    <a:pt x="132" y="457"/>
                  </a:cubicBezTo>
                  <a:cubicBezTo>
                    <a:pt x="131" y="457"/>
                    <a:pt x="131" y="458"/>
                    <a:pt x="129" y="457"/>
                  </a:cubicBezTo>
                  <a:cubicBezTo>
                    <a:pt x="128" y="457"/>
                    <a:pt x="127" y="455"/>
                    <a:pt x="126" y="455"/>
                  </a:cubicBezTo>
                  <a:cubicBezTo>
                    <a:pt x="125" y="455"/>
                    <a:pt x="129" y="460"/>
                    <a:pt x="129" y="461"/>
                  </a:cubicBezTo>
                  <a:cubicBezTo>
                    <a:pt x="128" y="461"/>
                    <a:pt x="128" y="460"/>
                    <a:pt x="127" y="459"/>
                  </a:cubicBezTo>
                  <a:cubicBezTo>
                    <a:pt x="126" y="459"/>
                    <a:pt x="125" y="458"/>
                    <a:pt x="124" y="458"/>
                  </a:cubicBezTo>
                  <a:cubicBezTo>
                    <a:pt x="123" y="459"/>
                    <a:pt x="126" y="462"/>
                    <a:pt x="125" y="463"/>
                  </a:cubicBezTo>
                  <a:cubicBezTo>
                    <a:pt x="124" y="463"/>
                    <a:pt x="123" y="462"/>
                    <a:pt x="122" y="462"/>
                  </a:cubicBezTo>
                  <a:cubicBezTo>
                    <a:pt x="121" y="462"/>
                    <a:pt x="120" y="464"/>
                    <a:pt x="119" y="465"/>
                  </a:cubicBezTo>
                  <a:cubicBezTo>
                    <a:pt x="118" y="465"/>
                    <a:pt x="117" y="464"/>
                    <a:pt x="115" y="464"/>
                  </a:cubicBezTo>
                  <a:cubicBezTo>
                    <a:pt x="113" y="464"/>
                    <a:pt x="111" y="467"/>
                    <a:pt x="108" y="465"/>
                  </a:cubicBezTo>
                  <a:cubicBezTo>
                    <a:pt x="108" y="466"/>
                    <a:pt x="108" y="466"/>
                    <a:pt x="108" y="467"/>
                  </a:cubicBezTo>
                  <a:cubicBezTo>
                    <a:pt x="106" y="467"/>
                    <a:pt x="104" y="468"/>
                    <a:pt x="104" y="466"/>
                  </a:cubicBezTo>
                  <a:cubicBezTo>
                    <a:pt x="103" y="467"/>
                    <a:pt x="101" y="469"/>
                    <a:pt x="100" y="467"/>
                  </a:cubicBezTo>
                  <a:cubicBezTo>
                    <a:pt x="99" y="468"/>
                    <a:pt x="98" y="475"/>
                    <a:pt x="97" y="472"/>
                  </a:cubicBezTo>
                  <a:cubicBezTo>
                    <a:pt x="93" y="474"/>
                    <a:pt x="96" y="471"/>
                    <a:pt x="94" y="470"/>
                  </a:cubicBezTo>
                  <a:cubicBezTo>
                    <a:pt x="93" y="470"/>
                    <a:pt x="92" y="473"/>
                    <a:pt x="90" y="472"/>
                  </a:cubicBezTo>
                  <a:cubicBezTo>
                    <a:pt x="90" y="473"/>
                    <a:pt x="88" y="472"/>
                    <a:pt x="87" y="473"/>
                  </a:cubicBezTo>
                  <a:cubicBezTo>
                    <a:pt x="86" y="474"/>
                    <a:pt x="87" y="475"/>
                    <a:pt x="85" y="475"/>
                  </a:cubicBezTo>
                  <a:cubicBezTo>
                    <a:pt x="84" y="475"/>
                    <a:pt x="83" y="474"/>
                    <a:pt x="82" y="474"/>
                  </a:cubicBezTo>
                  <a:cubicBezTo>
                    <a:pt x="81" y="474"/>
                    <a:pt x="80" y="475"/>
                    <a:pt x="80" y="474"/>
                  </a:cubicBezTo>
                  <a:cubicBezTo>
                    <a:pt x="78" y="474"/>
                    <a:pt x="79" y="473"/>
                    <a:pt x="79" y="471"/>
                  </a:cubicBezTo>
                  <a:cubicBezTo>
                    <a:pt x="78" y="472"/>
                    <a:pt x="77" y="473"/>
                    <a:pt x="76" y="474"/>
                  </a:cubicBezTo>
                  <a:cubicBezTo>
                    <a:pt x="75" y="476"/>
                    <a:pt x="74" y="476"/>
                    <a:pt x="73" y="478"/>
                  </a:cubicBezTo>
                  <a:cubicBezTo>
                    <a:pt x="72" y="480"/>
                    <a:pt x="72" y="480"/>
                    <a:pt x="70" y="480"/>
                  </a:cubicBezTo>
                  <a:cubicBezTo>
                    <a:pt x="69" y="480"/>
                    <a:pt x="67" y="481"/>
                    <a:pt x="67" y="480"/>
                  </a:cubicBezTo>
                  <a:cubicBezTo>
                    <a:pt x="65" y="479"/>
                    <a:pt x="71" y="478"/>
                    <a:pt x="71" y="477"/>
                  </a:cubicBezTo>
                  <a:cubicBezTo>
                    <a:pt x="72" y="476"/>
                    <a:pt x="71" y="476"/>
                    <a:pt x="70" y="475"/>
                  </a:cubicBezTo>
                  <a:cubicBezTo>
                    <a:pt x="70" y="474"/>
                    <a:pt x="72" y="474"/>
                    <a:pt x="73" y="473"/>
                  </a:cubicBezTo>
                  <a:cubicBezTo>
                    <a:pt x="73" y="472"/>
                    <a:pt x="70" y="472"/>
                    <a:pt x="70" y="471"/>
                  </a:cubicBezTo>
                  <a:cubicBezTo>
                    <a:pt x="69" y="471"/>
                    <a:pt x="69" y="467"/>
                    <a:pt x="67" y="470"/>
                  </a:cubicBezTo>
                  <a:cubicBezTo>
                    <a:pt x="66" y="468"/>
                    <a:pt x="66" y="466"/>
                    <a:pt x="67" y="464"/>
                  </a:cubicBezTo>
                  <a:cubicBezTo>
                    <a:pt x="67" y="463"/>
                    <a:pt x="70" y="462"/>
                    <a:pt x="69" y="460"/>
                  </a:cubicBezTo>
                  <a:cubicBezTo>
                    <a:pt x="67" y="462"/>
                    <a:pt x="65" y="463"/>
                    <a:pt x="63" y="464"/>
                  </a:cubicBezTo>
                  <a:cubicBezTo>
                    <a:pt x="61" y="465"/>
                    <a:pt x="59" y="464"/>
                    <a:pt x="62" y="462"/>
                  </a:cubicBezTo>
                  <a:cubicBezTo>
                    <a:pt x="61" y="462"/>
                    <a:pt x="59" y="464"/>
                    <a:pt x="58" y="463"/>
                  </a:cubicBezTo>
                  <a:cubicBezTo>
                    <a:pt x="57" y="461"/>
                    <a:pt x="61" y="460"/>
                    <a:pt x="60" y="458"/>
                  </a:cubicBezTo>
                  <a:cubicBezTo>
                    <a:pt x="59" y="458"/>
                    <a:pt x="58" y="458"/>
                    <a:pt x="57" y="458"/>
                  </a:cubicBezTo>
                  <a:cubicBezTo>
                    <a:pt x="56" y="458"/>
                    <a:pt x="55" y="459"/>
                    <a:pt x="53" y="459"/>
                  </a:cubicBezTo>
                  <a:cubicBezTo>
                    <a:pt x="54" y="457"/>
                    <a:pt x="53" y="457"/>
                    <a:pt x="52" y="456"/>
                  </a:cubicBezTo>
                  <a:cubicBezTo>
                    <a:pt x="51" y="455"/>
                    <a:pt x="51" y="455"/>
                    <a:pt x="49" y="456"/>
                  </a:cubicBezTo>
                  <a:cubicBezTo>
                    <a:pt x="48" y="455"/>
                    <a:pt x="48" y="453"/>
                    <a:pt x="47" y="453"/>
                  </a:cubicBezTo>
                  <a:cubicBezTo>
                    <a:pt x="46" y="452"/>
                    <a:pt x="46" y="453"/>
                    <a:pt x="46" y="452"/>
                  </a:cubicBezTo>
                  <a:cubicBezTo>
                    <a:pt x="46" y="450"/>
                    <a:pt x="44" y="447"/>
                    <a:pt x="42" y="450"/>
                  </a:cubicBezTo>
                  <a:cubicBezTo>
                    <a:pt x="41" y="452"/>
                    <a:pt x="42" y="454"/>
                    <a:pt x="39" y="453"/>
                  </a:cubicBezTo>
                  <a:cubicBezTo>
                    <a:pt x="39" y="453"/>
                    <a:pt x="39" y="452"/>
                    <a:pt x="39" y="451"/>
                  </a:cubicBezTo>
                  <a:cubicBezTo>
                    <a:pt x="39" y="450"/>
                    <a:pt x="37" y="450"/>
                    <a:pt x="37" y="448"/>
                  </a:cubicBezTo>
                  <a:cubicBezTo>
                    <a:pt x="37" y="448"/>
                    <a:pt x="36" y="448"/>
                    <a:pt x="36" y="447"/>
                  </a:cubicBezTo>
                  <a:cubicBezTo>
                    <a:pt x="36" y="446"/>
                    <a:pt x="38" y="447"/>
                    <a:pt x="38" y="445"/>
                  </a:cubicBezTo>
                  <a:cubicBezTo>
                    <a:pt x="38" y="443"/>
                    <a:pt x="36" y="443"/>
                    <a:pt x="36" y="441"/>
                  </a:cubicBezTo>
                  <a:cubicBezTo>
                    <a:pt x="36" y="440"/>
                    <a:pt x="37" y="439"/>
                    <a:pt x="37" y="437"/>
                  </a:cubicBezTo>
                  <a:cubicBezTo>
                    <a:pt x="37" y="437"/>
                    <a:pt x="36" y="436"/>
                    <a:pt x="36" y="436"/>
                  </a:cubicBezTo>
                  <a:cubicBezTo>
                    <a:pt x="35" y="435"/>
                    <a:pt x="35" y="434"/>
                    <a:pt x="35" y="433"/>
                  </a:cubicBezTo>
                  <a:cubicBezTo>
                    <a:pt x="35" y="431"/>
                    <a:pt x="38" y="432"/>
                    <a:pt x="38" y="429"/>
                  </a:cubicBezTo>
                  <a:cubicBezTo>
                    <a:pt x="38" y="428"/>
                    <a:pt x="35" y="426"/>
                    <a:pt x="37" y="426"/>
                  </a:cubicBezTo>
                  <a:cubicBezTo>
                    <a:pt x="37" y="427"/>
                    <a:pt x="40" y="426"/>
                    <a:pt x="40" y="425"/>
                  </a:cubicBezTo>
                  <a:cubicBezTo>
                    <a:pt x="39" y="425"/>
                    <a:pt x="39" y="424"/>
                    <a:pt x="39" y="423"/>
                  </a:cubicBezTo>
                  <a:cubicBezTo>
                    <a:pt x="39" y="423"/>
                    <a:pt x="40" y="423"/>
                    <a:pt x="40" y="423"/>
                  </a:cubicBezTo>
                  <a:cubicBezTo>
                    <a:pt x="40" y="422"/>
                    <a:pt x="40" y="422"/>
                    <a:pt x="40" y="421"/>
                  </a:cubicBezTo>
                  <a:cubicBezTo>
                    <a:pt x="40" y="420"/>
                    <a:pt x="40" y="420"/>
                    <a:pt x="40" y="419"/>
                  </a:cubicBezTo>
                  <a:cubicBezTo>
                    <a:pt x="40" y="419"/>
                    <a:pt x="37" y="416"/>
                    <a:pt x="40" y="416"/>
                  </a:cubicBezTo>
                  <a:cubicBezTo>
                    <a:pt x="39" y="416"/>
                    <a:pt x="38" y="416"/>
                    <a:pt x="38" y="415"/>
                  </a:cubicBezTo>
                  <a:cubicBezTo>
                    <a:pt x="38" y="413"/>
                    <a:pt x="40" y="414"/>
                    <a:pt x="40" y="414"/>
                  </a:cubicBezTo>
                  <a:cubicBezTo>
                    <a:pt x="41" y="413"/>
                    <a:pt x="40" y="413"/>
                    <a:pt x="39" y="412"/>
                  </a:cubicBezTo>
                  <a:cubicBezTo>
                    <a:pt x="39" y="411"/>
                    <a:pt x="40" y="409"/>
                    <a:pt x="41" y="411"/>
                  </a:cubicBezTo>
                  <a:cubicBezTo>
                    <a:pt x="42" y="410"/>
                    <a:pt x="41" y="409"/>
                    <a:pt x="41" y="409"/>
                  </a:cubicBezTo>
                  <a:cubicBezTo>
                    <a:pt x="40" y="408"/>
                    <a:pt x="40" y="409"/>
                    <a:pt x="39" y="409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40" y="406"/>
                    <a:pt x="41" y="406"/>
                    <a:pt x="40" y="404"/>
                  </a:cubicBezTo>
                  <a:cubicBezTo>
                    <a:pt x="39" y="403"/>
                    <a:pt x="39" y="401"/>
                    <a:pt x="38" y="400"/>
                  </a:cubicBezTo>
                  <a:cubicBezTo>
                    <a:pt x="38" y="398"/>
                    <a:pt x="37" y="397"/>
                    <a:pt x="36" y="395"/>
                  </a:cubicBezTo>
                  <a:cubicBezTo>
                    <a:pt x="36" y="395"/>
                    <a:pt x="33" y="393"/>
                    <a:pt x="35" y="392"/>
                  </a:cubicBezTo>
                  <a:cubicBezTo>
                    <a:pt x="35" y="392"/>
                    <a:pt x="35" y="392"/>
                    <a:pt x="34" y="392"/>
                  </a:cubicBezTo>
                  <a:cubicBezTo>
                    <a:pt x="35" y="390"/>
                    <a:pt x="35" y="389"/>
                    <a:pt x="35" y="387"/>
                  </a:cubicBezTo>
                  <a:cubicBezTo>
                    <a:pt x="36" y="385"/>
                    <a:pt x="37" y="384"/>
                    <a:pt x="36" y="382"/>
                  </a:cubicBezTo>
                  <a:cubicBezTo>
                    <a:pt x="36" y="382"/>
                    <a:pt x="35" y="383"/>
                    <a:pt x="35" y="383"/>
                  </a:cubicBezTo>
                  <a:cubicBezTo>
                    <a:pt x="35" y="382"/>
                    <a:pt x="36" y="380"/>
                    <a:pt x="36" y="379"/>
                  </a:cubicBezTo>
                  <a:cubicBezTo>
                    <a:pt x="35" y="378"/>
                    <a:pt x="34" y="378"/>
                    <a:pt x="34" y="377"/>
                  </a:cubicBezTo>
                  <a:cubicBezTo>
                    <a:pt x="31" y="379"/>
                    <a:pt x="32" y="374"/>
                    <a:pt x="32" y="372"/>
                  </a:cubicBezTo>
                  <a:cubicBezTo>
                    <a:pt x="32" y="372"/>
                    <a:pt x="33" y="368"/>
                    <a:pt x="33" y="368"/>
                  </a:cubicBezTo>
                  <a:cubicBezTo>
                    <a:pt x="32" y="367"/>
                    <a:pt x="31" y="368"/>
                    <a:pt x="30" y="368"/>
                  </a:cubicBezTo>
                  <a:cubicBezTo>
                    <a:pt x="30" y="367"/>
                    <a:pt x="30" y="365"/>
                    <a:pt x="30" y="364"/>
                  </a:cubicBezTo>
                  <a:cubicBezTo>
                    <a:pt x="31" y="364"/>
                    <a:pt x="32" y="364"/>
                    <a:pt x="32" y="363"/>
                  </a:cubicBezTo>
                  <a:cubicBezTo>
                    <a:pt x="33" y="362"/>
                    <a:pt x="30" y="361"/>
                    <a:pt x="32" y="360"/>
                  </a:cubicBezTo>
                  <a:cubicBezTo>
                    <a:pt x="34" y="361"/>
                    <a:pt x="33" y="357"/>
                    <a:pt x="34" y="356"/>
                  </a:cubicBezTo>
                  <a:cubicBezTo>
                    <a:pt x="37" y="357"/>
                    <a:pt x="37" y="356"/>
                    <a:pt x="38" y="354"/>
                  </a:cubicBezTo>
                  <a:cubicBezTo>
                    <a:pt x="38" y="353"/>
                    <a:pt x="38" y="352"/>
                    <a:pt x="38" y="351"/>
                  </a:cubicBezTo>
                  <a:cubicBezTo>
                    <a:pt x="39" y="350"/>
                    <a:pt x="38" y="349"/>
                    <a:pt x="38" y="348"/>
                  </a:cubicBezTo>
                  <a:cubicBezTo>
                    <a:pt x="39" y="349"/>
                    <a:pt x="42" y="350"/>
                    <a:pt x="43" y="349"/>
                  </a:cubicBezTo>
                  <a:cubicBezTo>
                    <a:pt x="41" y="348"/>
                    <a:pt x="41" y="346"/>
                    <a:pt x="40" y="345"/>
                  </a:cubicBezTo>
                  <a:cubicBezTo>
                    <a:pt x="40" y="344"/>
                    <a:pt x="39" y="341"/>
                    <a:pt x="39" y="341"/>
                  </a:cubicBezTo>
                  <a:cubicBezTo>
                    <a:pt x="40" y="339"/>
                    <a:pt x="41" y="341"/>
                    <a:pt x="42" y="341"/>
                  </a:cubicBezTo>
                  <a:cubicBezTo>
                    <a:pt x="44" y="341"/>
                    <a:pt x="45" y="340"/>
                    <a:pt x="46" y="339"/>
                  </a:cubicBezTo>
                  <a:cubicBezTo>
                    <a:pt x="46" y="340"/>
                    <a:pt x="46" y="343"/>
                    <a:pt x="47" y="344"/>
                  </a:cubicBezTo>
                  <a:cubicBezTo>
                    <a:pt x="49" y="346"/>
                    <a:pt x="49" y="344"/>
                    <a:pt x="49" y="342"/>
                  </a:cubicBezTo>
                  <a:cubicBezTo>
                    <a:pt x="50" y="339"/>
                    <a:pt x="56" y="340"/>
                    <a:pt x="56" y="336"/>
                  </a:cubicBezTo>
                  <a:cubicBezTo>
                    <a:pt x="55" y="334"/>
                    <a:pt x="53" y="332"/>
                    <a:pt x="53" y="330"/>
                  </a:cubicBezTo>
                  <a:cubicBezTo>
                    <a:pt x="53" y="328"/>
                    <a:pt x="55" y="329"/>
                    <a:pt x="56" y="330"/>
                  </a:cubicBezTo>
                  <a:cubicBezTo>
                    <a:pt x="57" y="331"/>
                    <a:pt x="57" y="331"/>
                    <a:pt x="57" y="330"/>
                  </a:cubicBezTo>
                  <a:cubicBezTo>
                    <a:pt x="58" y="328"/>
                    <a:pt x="58" y="327"/>
                    <a:pt x="59" y="325"/>
                  </a:cubicBezTo>
                  <a:cubicBezTo>
                    <a:pt x="59" y="323"/>
                    <a:pt x="60" y="322"/>
                    <a:pt x="61" y="320"/>
                  </a:cubicBezTo>
                  <a:cubicBezTo>
                    <a:pt x="61" y="320"/>
                    <a:pt x="62" y="320"/>
                    <a:pt x="62" y="320"/>
                  </a:cubicBezTo>
                  <a:cubicBezTo>
                    <a:pt x="63" y="321"/>
                    <a:pt x="63" y="323"/>
                    <a:pt x="65" y="322"/>
                  </a:cubicBezTo>
                  <a:cubicBezTo>
                    <a:pt x="66" y="321"/>
                    <a:pt x="66" y="319"/>
                    <a:pt x="66" y="318"/>
                  </a:cubicBezTo>
                  <a:cubicBezTo>
                    <a:pt x="67" y="318"/>
                    <a:pt x="69" y="316"/>
                    <a:pt x="69" y="315"/>
                  </a:cubicBezTo>
                  <a:cubicBezTo>
                    <a:pt x="70" y="314"/>
                    <a:pt x="70" y="313"/>
                    <a:pt x="72" y="312"/>
                  </a:cubicBezTo>
                  <a:cubicBezTo>
                    <a:pt x="72" y="312"/>
                    <a:pt x="75" y="311"/>
                    <a:pt x="76" y="311"/>
                  </a:cubicBezTo>
                  <a:cubicBezTo>
                    <a:pt x="77" y="309"/>
                    <a:pt x="75" y="306"/>
                    <a:pt x="76" y="304"/>
                  </a:cubicBezTo>
                  <a:cubicBezTo>
                    <a:pt x="78" y="305"/>
                    <a:pt x="78" y="306"/>
                    <a:pt x="80" y="305"/>
                  </a:cubicBezTo>
                  <a:cubicBezTo>
                    <a:pt x="80" y="304"/>
                    <a:pt x="80" y="303"/>
                    <a:pt x="80" y="302"/>
                  </a:cubicBezTo>
                  <a:cubicBezTo>
                    <a:pt x="81" y="300"/>
                    <a:pt x="82" y="298"/>
                    <a:pt x="84" y="297"/>
                  </a:cubicBezTo>
                  <a:cubicBezTo>
                    <a:pt x="85" y="296"/>
                    <a:pt x="86" y="295"/>
                    <a:pt x="87" y="295"/>
                  </a:cubicBezTo>
                  <a:cubicBezTo>
                    <a:pt x="87" y="294"/>
                    <a:pt x="87" y="293"/>
                    <a:pt x="87" y="292"/>
                  </a:cubicBezTo>
                  <a:cubicBezTo>
                    <a:pt x="87" y="290"/>
                    <a:pt x="89" y="289"/>
                    <a:pt x="90" y="288"/>
                  </a:cubicBezTo>
                  <a:cubicBezTo>
                    <a:pt x="90" y="287"/>
                    <a:pt x="90" y="287"/>
                    <a:pt x="90" y="287"/>
                  </a:cubicBezTo>
                  <a:cubicBezTo>
                    <a:pt x="91" y="286"/>
                    <a:pt x="91" y="287"/>
                    <a:pt x="91" y="286"/>
                  </a:cubicBezTo>
                  <a:cubicBezTo>
                    <a:pt x="92" y="286"/>
                    <a:pt x="93" y="285"/>
                    <a:pt x="93" y="284"/>
                  </a:cubicBezTo>
                  <a:cubicBezTo>
                    <a:pt x="93" y="284"/>
                    <a:pt x="93" y="284"/>
                    <a:pt x="94" y="284"/>
                  </a:cubicBezTo>
                  <a:cubicBezTo>
                    <a:pt x="94" y="283"/>
                    <a:pt x="95" y="283"/>
                    <a:pt x="95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6" y="280"/>
                    <a:pt x="95" y="277"/>
                    <a:pt x="96" y="276"/>
                  </a:cubicBezTo>
                  <a:cubicBezTo>
                    <a:pt x="97" y="275"/>
                    <a:pt x="98" y="275"/>
                    <a:pt x="99" y="274"/>
                  </a:cubicBezTo>
                  <a:cubicBezTo>
                    <a:pt x="99" y="273"/>
                    <a:pt x="99" y="272"/>
                    <a:pt x="100" y="271"/>
                  </a:cubicBezTo>
                  <a:cubicBezTo>
                    <a:pt x="100" y="270"/>
                    <a:pt x="101" y="268"/>
                    <a:pt x="101" y="271"/>
                  </a:cubicBezTo>
                  <a:cubicBezTo>
                    <a:pt x="102" y="270"/>
                    <a:pt x="102" y="269"/>
                    <a:pt x="102" y="268"/>
                  </a:cubicBezTo>
                  <a:cubicBezTo>
                    <a:pt x="104" y="269"/>
                    <a:pt x="107" y="265"/>
                    <a:pt x="108" y="265"/>
                  </a:cubicBezTo>
                  <a:cubicBezTo>
                    <a:pt x="110" y="265"/>
                    <a:pt x="111" y="269"/>
                    <a:pt x="113" y="269"/>
                  </a:cubicBezTo>
                  <a:cubicBezTo>
                    <a:pt x="116" y="269"/>
                    <a:pt x="113" y="265"/>
                    <a:pt x="112" y="264"/>
                  </a:cubicBezTo>
                  <a:cubicBezTo>
                    <a:pt x="112" y="263"/>
                    <a:pt x="111" y="262"/>
                    <a:pt x="112" y="262"/>
                  </a:cubicBezTo>
                  <a:cubicBezTo>
                    <a:pt x="114" y="261"/>
                    <a:pt x="115" y="263"/>
                    <a:pt x="116" y="263"/>
                  </a:cubicBezTo>
                  <a:cubicBezTo>
                    <a:pt x="116" y="262"/>
                    <a:pt x="116" y="261"/>
                    <a:pt x="116" y="261"/>
                  </a:cubicBezTo>
                  <a:cubicBezTo>
                    <a:pt x="116" y="259"/>
                    <a:pt x="115" y="258"/>
                    <a:pt x="114" y="257"/>
                  </a:cubicBezTo>
                  <a:cubicBezTo>
                    <a:pt x="113" y="255"/>
                    <a:pt x="111" y="256"/>
                    <a:pt x="112" y="253"/>
                  </a:cubicBezTo>
                  <a:cubicBezTo>
                    <a:pt x="113" y="252"/>
                    <a:pt x="113" y="252"/>
                    <a:pt x="113" y="250"/>
                  </a:cubicBezTo>
                  <a:cubicBezTo>
                    <a:pt x="113" y="249"/>
                    <a:pt x="113" y="249"/>
                    <a:pt x="113" y="248"/>
                  </a:cubicBezTo>
                  <a:cubicBezTo>
                    <a:pt x="113" y="247"/>
                    <a:pt x="114" y="246"/>
                    <a:pt x="113" y="245"/>
                  </a:cubicBezTo>
                  <a:cubicBezTo>
                    <a:pt x="113" y="244"/>
                    <a:pt x="112" y="244"/>
                    <a:pt x="113" y="243"/>
                  </a:cubicBezTo>
                  <a:cubicBezTo>
                    <a:pt x="114" y="241"/>
                    <a:pt x="116" y="241"/>
                    <a:pt x="114" y="238"/>
                  </a:cubicBezTo>
                  <a:cubicBezTo>
                    <a:pt x="114" y="237"/>
                    <a:pt x="113" y="236"/>
                    <a:pt x="112" y="235"/>
                  </a:cubicBezTo>
                  <a:cubicBezTo>
                    <a:pt x="112" y="235"/>
                    <a:pt x="110" y="235"/>
                    <a:pt x="110" y="235"/>
                  </a:cubicBezTo>
                  <a:cubicBezTo>
                    <a:pt x="110" y="235"/>
                    <a:pt x="110" y="234"/>
                    <a:pt x="110" y="233"/>
                  </a:cubicBezTo>
                  <a:cubicBezTo>
                    <a:pt x="109" y="232"/>
                    <a:pt x="108" y="232"/>
                    <a:pt x="107" y="231"/>
                  </a:cubicBezTo>
                  <a:cubicBezTo>
                    <a:pt x="106" y="231"/>
                    <a:pt x="106" y="230"/>
                    <a:pt x="104" y="230"/>
                  </a:cubicBezTo>
                  <a:cubicBezTo>
                    <a:pt x="104" y="230"/>
                    <a:pt x="103" y="231"/>
                    <a:pt x="102" y="231"/>
                  </a:cubicBezTo>
                  <a:cubicBezTo>
                    <a:pt x="102" y="229"/>
                    <a:pt x="100" y="228"/>
                    <a:pt x="99" y="225"/>
                  </a:cubicBezTo>
                  <a:cubicBezTo>
                    <a:pt x="99" y="224"/>
                    <a:pt x="99" y="223"/>
                    <a:pt x="100" y="222"/>
                  </a:cubicBezTo>
                  <a:cubicBezTo>
                    <a:pt x="100" y="220"/>
                    <a:pt x="101" y="219"/>
                    <a:pt x="102" y="218"/>
                  </a:cubicBezTo>
                  <a:cubicBezTo>
                    <a:pt x="99" y="219"/>
                    <a:pt x="99" y="222"/>
                    <a:pt x="98" y="225"/>
                  </a:cubicBezTo>
                  <a:cubicBezTo>
                    <a:pt x="97" y="224"/>
                    <a:pt x="97" y="224"/>
                    <a:pt x="96" y="224"/>
                  </a:cubicBezTo>
                  <a:cubicBezTo>
                    <a:pt x="96" y="224"/>
                    <a:pt x="96" y="225"/>
                    <a:pt x="96" y="225"/>
                  </a:cubicBezTo>
                  <a:cubicBezTo>
                    <a:pt x="96" y="225"/>
                    <a:pt x="95" y="224"/>
                    <a:pt x="94" y="224"/>
                  </a:cubicBezTo>
                  <a:cubicBezTo>
                    <a:pt x="93" y="224"/>
                    <a:pt x="93" y="224"/>
                    <a:pt x="93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2"/>
                    <a:pt x="90" y="220"/>
                    <a:pt x="90" y="217"/>
                  </a:cubicBezTo>
                  <a:cubicBezTo>
                    <a:pt x="89" y="215"/>
                    <a:pt x="89" y="214"/>
                    <a:pt x="89" y="213"/>
                  </a:cubicBezTo>
                  <a:cubicBezTo>
                    <a:pt x="88" y="211"/>
                    <a:pt x="87" y="210"/>
                    <a:pt x="87" y="209"/>
                  </a:cubicBezTo>
                  <a:cubicBezTo>
                    <a:pt x="86" y="208"/>
                    <a:pt x="86" y="207"/>
                    <a:pt x="85" y="206"/>
                  </a:cubicBezTo>
                  <a:cubicBezTo>
                    <a:pt x="85" y="206"/>
                    <a:pt x="84" y="206"/>
                    <a:pt x="83" y="205"/>
                  </a:cubicBezTo>
                  <a:cubicBezTo>
                    <a:pt x="82" y="204"/>
                    <a:pt x="82" y="203"/>
                    <a:pt x="82" y="201"/>
                  </a:cubicBezTo>
                  <a:cubicBezTo>
                    <a:pt x="82" y="200"/>
                    <a:pt x="83" y="194"/>
                    <a:pt x="80" y="194"/>
                  </a:cubicBezTo>
                  <a:cubicBezTo>
                    <a:pt x="80" y="192"/>
                    <a:pt x="82" y="191"/>
                    <a:pt x="83" y="190"/>
                  </a:cubicBezTo>
                  <a:cubicBezTo>
                    <a:pt x="85" y="189"/>
                    <a:pt x="86" y="188"/>
                    <a:pt x="86" y="186"/>
                  </a:cubicBezTo>
                  <a:cubicBezTo>
                    <a:pt x="86" y="182"/>
                    <a:pt x="84" y="177"/>
                    <a:pt x="88" y="175"/>
                  </a:cubicBezTo>
                  <a:cubicBezTo>
                    <a:pt x="88" y="172"/>
                    <a:pt x="86" y="169"/>
                    <a:pt x="84" y="167"/>
                  </a:cubicBezTo>
                  <a:cubicBezTo>
                    <a:pt x="82" y="165"/>
                    <a:pt x="82" y="163"/>
                    <a:pt x="81" y="161"/>
                  </a:cubicBezTo>
                  <a:cubicBezTo>
                    <a:pt x="81" y="159"/>
                    <a:pt x="80" y="158"/>
                    <a:pt x="80" y="156"/>
                  </a:cubicBezTo>
                  <a:cubicBezTo>
                    <a:pt x="80" y="156"/>
                    <a:pt x="81" y="154"/>
                    <a:pt x="81" y="154"/>
                  </a:cubicBezTo>
                  <a:cubicBezTo>
                    <a:pt x="81" y="153"/>
                    <a:pt x="80" y="153"/>
                    <a:pt x="81" y="152"/>
                  </a:cubicBezTo>
                  <a:cubicBezTo>
                    <a:pt x="82" y="150"/>
                    <a:pt x="84" y="150"/>
                    <a:pt x="84" y="148"/>
                  </a:cubicBezTo>
                  <a:cubicBezTo>
                    <a:pt x="84" y="148"/>
                    <a:pt x="83" y="145"/>
                    <a:pt x="83" y="144"/>
                  </a:cubicBezTo>
                  <a:cubicBezTo>
                    <a:pt x="82" y="142"/>
                    <a:pt x="80" y="143"/>
                    <a:pt x="79" y="142"/>
                  </a:cubicBezTo>
                  <a:cubicBezTo>
                    <a:pt x="76" y="140"/>
                    <a:pt x="80" y="137"/>
                    <a:pt x="80" y="135"/>
                  </a:cubicBezTo>
                  <a:cubicBezTo>
                    <a:pt x="81" y="133"/>
                    <a:pt x="79" y="132"/>
                    <a:pt x="79" y="130"/>
                  </a:cubicBezTo>
                  <a:cubicBezTo>
                    <a:pt x="78" y="129"/>
                    <a:pt x="78" y="126"/>
                    <a:pt x="78" y="125"/>
                  </a:cubicBezTo>
                  <a:cubicBezTo>
                    <a:pt x="78" y="122"/>
                    <a:pt x="78" y="121"/>
                    <a:pt x="80" y="119"/>
                  </a:cubicBezTo>
                  <a:cubicBezTo>
                    <a:pt x="81" y="118"/>
                    <a:pt x="82" y="117"/>
                    <a:pt x="80" y="115"/>
                  </a:cubicBezTo>
                  <a:cubicBezTo>
                    <a:pt x="79" y="114"/>
                    <a:pt x="78" y="113"/>
                    <a:pt x="77" y="112"/>
                  </a:cubicBezTo>
                  <a:cubicBezTo>
                    <a:pt x="76" y="110"/>
                    <a:pt x="76" y="109"/>
                    <a:pt x="75" y="107"/>
                  </a:cubicBezTo>
                  <a:cubicBezTo>
                    <a:pt x="74" y="108"/>
                    <a:pt x="73" y="107"/>
                    <a:pt x="72" y="108"/>
                  </a:cubicBezTo>
                  <a:cubicBezTo>
                    <a:pt x="72" y="106"/>
                    <a:pt x="72" y="104"/>
                    <a:pt x="71" y="101"/>
                  </a:cubicBezTo>
                  <a:cubicBezTo>
                    <a:pt x="71" y="100"/>
                    <a:pt x="70" y="99"/>
                    <a:pt x="68" y="98"/>
                  </a:cubicBezTo>
                  <a:cubicBezTo>
                    <a:pt x="65" y="95"/>
                    <a:pt x="63" y="93"/>
                    <a:pt x="59" y="91"/>
                  </a:cubicBezTo>
                  <a:cubicBezTo>
                    <a:pt x="58" y="91"/>
                    <a:pt x="56" y="89"/>
                    <a:pt x="55" y="89"/>
                  </a:cubicBezTo>
                  <a:cubicBezTo>
                    <a:pt x="53" y="89"/>
                    <a:pt x="51" y="90"/>
                    <a:pt x="50" y="88"/>
                  </a:cubicBezTo>
                  <a:cubicBezTo>
                    <a:pt x="49" y="87"/>
                    <a:pt x="49" y="85"/>
                    <a:pt x="47" y="84"/>
                  </a:cubicBezTo>
                  <a:cubicBezTo>
                    <a:pt x="46" y="83"/>
                    <a:pt x="44" y="83"/>
                    <a:pt x="43" y="81"/>
                  </a:cubicBezTo>
                  <a:cubicBezTo>
                    <a:pt x="42" y="80"/>
                    <a:pt x="42" y="79"/>
                    <a:pt x="40" y="78"/>
                  </a:cubicBezTo>
                  <a:cubicBezTo>
                    <a:pt x="38" y="77"/>
                    <a:pt x="39" y="76"/>
                    <a:pt x="38" y="74"/>
                  </a:cubicBezTo>
                  <a:cubicBezTo>
                    <a:pt x="37" y="74"/>
                    <a:pt x="36" y="74"/>
                    <a:pt x="35" y="74"/>
                  </a:cubicBezTo>
                  <a:cubicBezTo>
                    <a:pt x="35" y="73"/>
                    <a:pt x="34" y="72"/>
                    <a:pt x="34" y="71"/>
                  </a:cubicBezTo>
                  <a:cubicBezTo>
                    <a:pt x="33" y="70"/>
                    <a:pt x="33" y="69"/>
                    <a:pt x="31" y="68"/>
                  </a:cubicBezTo>
                  <a:cubicBezTo>
                    <a:pt x="30" y="67"/>
                    <a:pt x="27" y="67"/>
                    <a:pt x="28" y="65"/>
                  </a:cubicBezTo>
                  <a:cubicBezTo>
                    <a:pt x="28" y="63"/>
                    <a:pt x="29" y="63"/>
                    <a:pt x="28" y="62"/>
                  </a:cubicBezTo>
                  <a:cubicBezTo>
                    <a:pt x="27" y="60"/>
                    <a:pt x="24" y="59"/>
                    <a:pt x="22" y="59"/>
                  </a:cubicBezTo>
                  <a:cubicBezTo>
                    <a:pt x="23" y="56"/>
                    <a:pt x="24" y="54"/>
                    <a:pt x="27" y="57"/>
                  </a:cubicBezTo>
                  <a:cubicBezTo>
                    <a:pt x="29" y="58"/>
                    <a:pt x="32" y="60"/>
                    <a:pt x="32" y="56"/>
                  </a:cubicBezTo>
                  <a:cubicBezTo>
                    <a:pt x="32" y="53"/>
                    <a:pt x="30" y="51"/>
                    <a:pt x="31" y="48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5"/>
                    <a:pt x="39" y="45"/>
                  </a:cubicBezTo>
                  <a:cubicBezTo>
                    <a:pt x="40" y="46"/>
                    <a:pt x="41" y="45"/>
                    <a:pt x="42" y="46"/>
                  </a:cubicBezTo>
                  <a:cubicBezTo>
                    <a:pt x="43" y="47"/>
                    <a:pt x="43" y="49"/>
                    <a:pt x="44" y="50"/>
                  </a:cubicBezTo>
                  <a:cubicBezTo>
                    <a:pt x="45" y="53"/>
                    <a:pt x="47" y="56"/>
                    <a:pt x="49" y="59"/>
                  </a:cubicBezTo>
                  <a:cubicBezTo>
                    <a:pt x="50" y="60"/>
                    <a:pt x="51" y="61"/>
                    <a:pt x="52" y="62"/>
                  </a:cubicBezTo>
                  <a:cubicBezTo>
                    <a:pt x="53" y="63"/>
                    <a:pt x="53" y="65"/>
                    <a:pt x="53" y="66"/>
                  </a:cubicBezTo>
                  <a:cubicBezTo>
                    <a:pt x="55" y="70"/>
                    <a:pt x="58" y="72"/>
                    <a:pt x="57" y="76"/>
                  </a:cubicBezTo>
                  <a:cubicBezTo>
                    <a:pt x="59" y="76"/>
                    <a:pt x="60" y="75"/>
                    <a:pt x="62" y="76"/>
                  </a:cubicBezTo>
                  <a:cubicBezTo>
                    <a:pt x="64" y="77"/>
                    <a:pt x="65" y="78"/>
                    <a:pt x="67" y="78"/>
                  </a:cubicBezTo>
                  <a:cubicBezTo>
                    <a:pt x="69" y="78"/>
                    <a:pt x="69" y="78"/>
                    <a:pt x="71" y="79"/>
                  </a:cubicBezTo>
                  <a:cubicBezTo>
                    <a:pt x="72" y="81"/>
                    <a:pt x="73" y="81"/>
                    <a:pt x="75" y="80"/>
                  </a:cubicBezTo>
                  <a:cubicBezTo>
                    <a:pt x="76" y="79"/>
                    <a:pt x="78" y="78"/>
                    <a:pt x="80" y="78"/>
                  </a:cubicBezTo>
                  <a:cubicBezTo>
                    <a:pt x="82" y="77"/>
                    <a:pt x="83" y="76"/>
                    <a:pt x="84" y="74"/>
                  </a:cubicBezTo>
                  <a:cubicBezTo>
                    <a:pt x="84" y="73"/>
                    <a:pt x="85" y="71"/>
                    <a:pt x="86" y="71"/>
                  </a:cubicBezTo>
                  <a:cubicBezTo>
                    <a:pt x="88" y="72"/>
                    <a:pt x="90" y="73"/>
                    <a:pt x="92" y="74"/>
                  </a:cubicBezTo>
                  <a:cubicBezTo>
                    <a:pt x="93" y="75"/>
                    <a:pt x="94" y="76"/>
                    <a:pt x="96" y="77"/>
                  </a:cubicBezTo>
                  <a:cubicBezTo>
                    <a:pt x="98" y="78"/>
                    <a:pt x="100" y="78"/>
                    <a:pt x="101" y="79"/>
                  </a:cubicBezTo>
                  <a:cubicBezTo>
                    <a:pt x="103" y="80"/>
                    <a:pt x="103" y="81"/>
                    <a:pt x="104" y="83"/>
                  </a:cubicBezTo>
                  <a:cubicBezTo>
                    <a:pt x="105" y="84"/>
                    <a:pt x="105" y="84"/>
                    <a:pt x="107" y="83"/>
                  </a:cubicBezTo>
                  <a:cubicBezTo>
                    <a:pt x="108" y="82"/>
                    <a:pt x="109" y="81"/>
                    <a:pt x="110" y="80"/>
                  </a:cubicBezTo>
                  <a:cubicBezTo>
                    <a:pt x="111" y="79"/>
                    <a:pt x="111" y="77"/>
                    <a:pt x="110" y="76"/>
                  </a:cubicBezTo>
                  <a:cubicBezTo>
                    <a:pt x="110" y="71"/>
                    <a:pt x="114" y="68"/>
                    <a:pt x="117" y="66"/>
                  </a:cubicBezTo>
                  <a:cubicBezTo>
                    <a:pt x="118" y="68"/>
                    <a:pt x="121" y="67"/>
                    <a:pt x="121" y="66"/>
                  </a:cubicBezTo>
                  <a:cubicBezTo>
                    <a:pt x="122" y="65"/>
                    <a:pt x="122" y="64"/>
                    <a:pt x="122" y="63"/>
                  </a:cubicBezTo>
                  <a:cubicBezTo>
                    <a:pt x="122" y="62"/>
                    <a:pt x="123" y="61"/>
                    <a:pt x="123" y="60"/>
                  </a:cubicBezTo>
                  <a:cubicBezTo>
                    <a:pt x="123" y="59"/>
                    <a:pt x="123" y="59"/>
                    <a:pt x="123" y="58"/>
                  </a:cubicBezTo>
                  <a:cubicBezTo>
                    <a:pt x="123" y="57"/>
                    <a:pt x="123" y="55"/>
                    <a:pt x="123" y="54"/>
                  </a:cubicBezTo>
                  <a:cubicBezTo>
                    <a:pt x="123" y="52"/>
                    <a:pt x="122" y="50"/>
                    <a:pt x="123" y="47"/>
                  </a:cubicBezTo>
                  <a:cubicBezTo>
                    <a:pt x="123" y="45"/>
                    <a:pt x="124" y="43"/>
                    <a:pt x="125" y="41"/>
                  </a:cubicBezTo>
                  <a:cubicBezTo>
                    <a:pt x="125" y="39"/>
                    <a:pt x="124" y="37"/>
                    <a:pt x="125" y="34"/>
                  </a:cubicBezTo>
                  <a:cubicBezTo>
                    <a:pt x="125" y="32"/>
                    <a:pt x="127" y="30"/>
                    <a:pt x="127" y="28"/>
                  </a:cubicBezTo>
                  <a:cubicBezTo>
                    <a:pt x="127" y="26"/>
                    <a:pt x="126" y="23"/>
                    <a:pt x="128" y="22"/>
                  </a:cubicBezTo>
                  <a:cubicBezTo>
                    <a:pt x="129" y="21"/>
                    <a:pt x="131" y="21"/>
                    <a:pt x="132" y="19"/>
                  </a:cubicBezTo>
                  <a:cubicBezTo>
                    <a:pt x="134" y="18"/>
                    <a:pt x="134" y="15"/>
                    <a:pt x="135" y="13"/>
                  </a:cubicBezTo>
                  <a:cubicBezTo>
                    <a:pt x="137" y="10"/>
                    <a:pt x="139" y="8"/>
                    <a:pt x="144" y="8"/>
                  </a:cubicBezTo>
                  <a:cubicBezTo>
                    <a:pt x="146" y="9"/>
                    <a:pt x="148" y="10"/>
                    <a:pt x="150" y="10"/>
                  </a:cubicBezTo>
                  <a:cubicBezTo>
                    <a:pt x="152" y="10"/>
                    <a:pt x="153" y="8"/>
                    <a:pt x="154" y="6"/>
                  </a:cubicBezTo>
                  <a:cubicBezTo>
                    <a:pt x="156" y="5"/>
                    <a:pt x="157" y="3"/>
                    <a:pt x="159" y="1"/>
                  </a:cubicBezTo>
                  <a:cubicBezTo>
                    <a:pt x="160" y="0"/>
                    <a:pt x="162" y="2"/>
                    <a:pt x="164" y="0"/>
                  </a:cubicBezTo>
                  <a:cubicBezTo>
                    <a:pt x="165" y="2"/>
                    <a:pt x="165" y="4"/>
                    <a:pt x="166" y="5"/>
                  </a:cubicBezTo>
                  <a:cubicBezTo>
                    <a:pt x="167" y="6"/>
                    <a:pt x="168" y="7"/>
                    <a:pt x="169" y="8"/>
                  </a:cubicBezTo>
                  <a:cubicBezTo>
                    <a:pt x="170" y="9"/>
                    <a:pt x="170" y="10"/>
                    <a:pt x="172" y="11"/>
                  </a:cubicBezTo>
                  <a:cubicBezTo>
                    <a:pt x="172" y="12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7"/>
                    <a:pt x="180" y="18"/>
                    <a:pt x="182" y="20"/>
                  </a:cubicBezTo>
                  <a:cubicBezTo>
                    <a:pt x="185" y="21"/>
                    <a:pt x="188" y="23"/>
                    <a:pt x="189" y="26"/>
                  </a:cubicBezTo>
                  <a:cubicBezTo>
                    <a:pt x="190" y="29"/>
                    <a:pt x="192" y="32"/>
                    <a:pt x="192" y="35"/>
                  </a:cubicBezTo>
                  <a:cubicBezTo>
                    <a:pt x="192" y="38"/>
                    <a:pt x="189" y="41"/>
                    <a:pt x="188" y="43"/>
                  </a:cubicBezTo>
                  <a:cubicBezTo>
                    <a:pt x="186" y="47"/>
                    <a:pt x="178" y="55"/>
                    <a:pt x="185" y="58"/>
                  </a:cubicBezTo>
                  <a:cubicBezTo>
                    <a:pt x="182" y="61"/>
                    <a:pt x="179" y="63"/>
                    <a:pt x="176" y="65"/>
                  </a:cubicBezTo>
                  <a:cubicBezTo>
                    <a:pt x="172" y="68"/>
                    <a:pt x="179" y="67"/>
                    <a:pt x="181" y="68"/>
                  </a:cubicBezTo>
                  <a:cubicBezTo>
                    <a:pt x="183" y="70"/>
                    <a:pt x="181" y="74"/>
                    <a:pt x="180" y="76"/>
                  </a:cubicBezTo>
                  <a:cubicBezTo>
                    <a:pt x="178" y="80"/>
                    <a:pt x="175" y="84"/>
                    <a:pt x="176" y="88"/>
                  </a:cubicBezTo>
                  <a:cubicBezTo>
                    <a:pt x="176" y="91"/>
                    <a:pt x="177" y="95"/>
                    <a:pt x="178" y="99"/>
                  </a:cubicBezTo>
                  <a:cubicBezTo>
                    <a:pt x="179" y="103"/>
                    <a:pt x="182" y="105"/>
                    <a:pt x="186" y="106"/>
                  </a:cubicBezTo>
                  <a:cubicBezTo>
                    <a:pt x="189" y="108"/>
                    <a:pt x="192" y="109"/>
                    <a:pt x="194" y="112"/>
                  </a:cubicBezTo>
                  <a:cubicBezTo>
                    <a:pt x="195" y="115"/>
                    <a:pt x="196" y="117"/>
                    <a:pt x="197" y="119"/>
                  </a:cubicBezTo>
                  <a:cubicBezTo>
                    <a:pt x="198" y="121"/>
                    <a:pt x="199" y="123"/>
                    <a:pt x="200" y="125"/>
                  </a:cubicBezTo>
                  <a:cubicBezTo>
                    <a:pt x="201" y="126"/>
                    <a:pt x="203" y="127"/>
                    <a:pt x="204" y="129"/>
                  </a:cubicBezTo>
                  <a:cubicBezTo>
                    <a:pt x="205" y="131"/>
                    <a:pt x="205" y="132"/>
                    <a:pt x="205" y="134"/>
                  </a:cubicBezTo>
                  <a:cubicBezTo>
                    <a:pt x="205" y="136"/>
                    <a:pt x="205" y="138"/>
                    <a:pt x="204" y="140"/>
                  </a:cubicBezTo>
                  <a:cubicBezTo>
                    <a:pt x="203" y="142"/>
                    <a:pt x="202" y="143"/>
                    <a:pt x="200" y="144"/>
                  </a:cubicBezTo>
                  <a:cubicBezTo>
                    <a:pt x="198" y="147"/>
                    <a:pt x="196" y="150"/>
                    <a:pt x="194" y="153"/>
                  </a:cubicBezTo>
                  <a:cubicBezTo>
                    <a:pt x="192" y="157"/>
                    <a:pt x="189" y="162"/>
                    <a:pt x="188" y="166"/>
                  </a:cubicBezTo>
                  <a:cubicBezTo>
                    <a:pt x="187" y="171"/>
                    <a:pt x="188" y="174"/>
                    <a:pt x="191" y="178"/>
                  </a:cubicBezTo>
                  <a:cubicBezTo>
                    <a:pt x="192" y="179"/>
                    <a:pt x="192" y="181"/>
                    <a:pt x="193" y="183"/>
                  </a:cubicBezTo>
                  <a:cubicBezTo>
                    <a:pt x="194" y="185"/>
                    <a:pt x="195" y="187"/>
                    <a:pt x="196" y="188"/>
                  </a:cubicBezTo>
                  <a:cubicBezTo>
                    <a:pt x="197" y="192"/>
                    <a:pt x="196" y="195"/>
                    <a:pt x="198" y="199"/>
                  </a:cubicBezTo>
                  <a:cubicBezTo>
                    <a:pt x="199" y="202"/>
                    <a:pt x="203" y="205"/>
                    <a:pt x="204" y="208"/>
                  </a:cubicBezTo>
                  <a:cubicBezTo>
                    <a:pt x="204" y="211"/>
                    <a:pt x="204" y="213"/>
                    <a:pt x="205" y="215"/>
                  </a:cubicBezTo>
                  <a:cubicBezTo>
                    <a:pt x="206" y="217"/>
                    <a:pt x="207" y="219"/>
                    <a:pt x="207" y="222"/>
                  </a:cubicBezTo>
                  <a:cubicBezTo>
                    <a:pt x="207" y="224"/>
                    <a:pt x="208" y="226"/>
                    <a:pt x="208" y="227"/>
                  </a:cubicBezTo>
                  <a:cubicBezTo>
                    <a:pt x="208" y="230"/>
                    <a:pt x="208" y="230"/>
                    <a:pt x="206" y="230"/>
                  </a:cubicBezTo>
                  <a:cubicBezTo>
                    <a:pt x="204" y="229"/>
                    <a:pt x="203" y="229"/>
                    <a:pt x="201" y="230"/>
                  </a:cubicBezTo>
                  <a:cubicBezTo>
                    <a:pt x="199" y="231"/>
                    <a:pt x="202" y="232"/>
                    <a:pt x="202" y="234"/>
                  </a:cubicBezTo>
                  <a:cubicBezTo>
                    <a:pt x="202" y="235"/>
                    <a:pt x="202" y="235"/>
                    <a:pt x="201" y="236"/>
                  </a:cubicBezTo>
                  <a:cubicBezTo>
                    <a:pt x="201" y="237"/>
                    <a:pt x="200" y="238"/>
                    <a:pt x="200" y="239"/>
                  </a:cubicBezTo>
                  <a:cubicBezTo>
                    <a:pt x="200" y="242"/>
                    <a:pt x="200" y="245"/>
                    <a:pt x="199" y="247"/>
                  </a:cubicBezTo>
                  <a:cubicBezTo>
                    <a:pt x="198" y="248"/>
                    <a:pt x="197" y="250"/>
                    <a:pt x="199" y="251"/>
                  </a:cubicBezTo>
                  <a:cubicBezTo>
                    <a:pt x="202" y="252"/>
                    <a:pt x="203" y="251"/>
                    <a:pt x="202" y="255"/>
                  </a:cubicBezTo>
                  <a:cubicBezTo>
                    <a:pt x="202" y="255"/>
                    <a:pt x="202" y="256"/>
                    <a:pt x="202" y="256"/>
                  </a:cubicBezTo>
                  <a:cubicBezTo>
                    <a:pt x="201" y="257"/>
                    <a:pt x="200" y="257"/>
                    <a:pt x="199" y="257"/>
                  </a:cubicBezTo>
                  <a:cubicBezTo>
                    <a:pt x="197" y="259"/>
                    <a:pt x="197" y="261"/>
                    <a:pt x="198" y="263"/>
                  </a:cubicBezTo>
                  <a:cubicBezTo>
                    <a:pt x="198" y="264"/>
                    <a:pt x="199" y="267"/>
                    <a:pt x="200" y="269"/>
                  </a:cubicBezTo>
                  <a:cubicBezTo>
                    <a:pt x="202" y="271"/>
                    <a:pt x="204" y="270"/>
                    <a:pt x="206" y="271"/>
                  </a:cubicBezTo>
                  <a:cubicBezTo>
                    <a:pt x="208" y="272"/>
                    <a:pt x="207" y="273"/>
                    <a:pt x="208" y="275"/>
                  </a:cubicBezTo>
                  <a:cubicBezTo>
                    <a:pt x="209" y="275"/>
                    <a:pt x="209" y="276"/>
                    <a:pt x="209" y="277"/>
                  </a:cubicBezTo>
                  <a:cubicBezTo>
                    <a:pt x="209" y="278"/>
                    <a:pt x="208" y="279"/>
                    <a:pt x="207" y="279"/>
                  </a:cubicBezTo>
                  <a:cubicBezTo>
                    <a:pt x="205" y="281"/>
                    <a:pt x="204" y="281"/>
                    <a:pt x="205" y="283"/>
                  </a:cubicBezTo>
                  <a:cubicBezTo>
                    <a:pt x="206" y="285"/>
                    <a:pt x="206" y="285"/>
                    <a:pt x="207" y="286"/>
                  </a:cubicBezTo>
                  <a:cubicBezTo>
                    <a:pt x="207" y="287"/>
                    <a:pt x="206" y="289"/>
                    <a:pt x="207" y="290"/>
                  </a:cubicBezTo>
                  <a:cubicBezTo>
                    <a:pt x="207" y="291"/>
                    <a:pt x="210" y="291"/>
                    <a:pt x="211" y="292"/>
                  </a:cubicBezTo>
                  <a:cubicBezTo>
                    <a:pt x="212" y="293"/>
                    <a:pt x="213" y="294"/>
                    <a:pt x="213" y="294"/>
                  </a:cubicBezTo>
                  <a:cubicBezTo>
                    <a:pt x="213" y="295"/>
                    <a:pt x="213" y="295"/>
                    <a:pt x="214" y="296"/>
                  </a:cubicBezTo>
                  <a:cubicBezTo>
                    <a:pt x="214" y="296"/>
                    <a:pt x="215" y="296"/>
                    <a:pt x="215" y="296"/>
                  </a:cubicBezTo>
                  <a:cubicBezTo>
                    <a:pt x="216" y="297"/>
                    <a:pt x="216" y="296"/>
                    <a:pt x="216" y="298"/>
                  </a:cubicBezTo>
                  <a:cubicBezTo>
                    <a:pt x="216" y="299"/>
                    <a:pt x="216" y="300"/>
                    <a:pt x="216" y="301"/>
                  </a:cubicBezTo>
                  <a:cubicBezTo>
                    <a:pt x="217" y="304"/>
                    <a:pt x="217" y="306"/>
                    <a:pt x="215" y="308"/>
                  </a:cubicBezTo>
                  <a:cubicBezTo>
                    <a:pt x="213" y="309"/>
                    <a:pt x="212" y="310"/>
                    <a:pt x="211" y="312"/>
                  </a:cubicBezTo>
                  <a:cubicBezTo>
                    <a:pt x="211" y="313"/>
                    <a:pt x="210" y="314"/>
                    <a:pt x="210" y="315"/>
                  </a:cubicBezTo>
                  <a:cubicBezTo>
                    <a:pt x="209" y="316"/>
                    <a:pt x="208" y="316"/>
                    <a:pt x="207" y="316"/>
                  </a:cubicBezTo>
                  <a:cubicBezTo>
                    <a:pt x="203" y="319"/>
                    <a:pt x="209" y="323"/>
                    <a:pt x="211" y="325"/>
                  </a:cubicBezTo>
                  <a:cubicBezTo>
                    <a:pt x="213" y="327"/>
                    <a:pt x="214" y="329"/>
                    <a:pt x="216" y="330"/>
                  </a:cubicBezTo>
                  <a:cubicBezTo>
                    <a:pt x="218" y="332"/>
                    <a:pt x="220" y="332"/>
                    <a:pt x="222" y="334"/>
                  </a:cubicBezTo>
                  <a:cubicBezTo>
                    <a:pt x="223" y="336"/>
                    <a:pt x="223" y="337"/>
                    <a:pt x="225" y="338"/>
                  </a:cubicBezTo>
                  <a:cubicBezTo>
                    <a:pt x="227" y="340"/>
                    <a:pt x="229" y="340"/>
                    <a:pt x="230" y="342"/>
                  </a:cubicBezTo>
                  <a:cubicBezTo>
                    <a:pt x="230" y="343"/>
                    <a:pt x="230" y="345"/>
                    <a:pt x="230" y="346"/>
                  </a:cubicBezTo>
                  <a:cubicBezTo>
                    <a:pt x="231" y="347"/>
                    <a:pt x="232" y="348"/>
                    <a:pt x="232" y="349"/>
                  </a:cubicBezTo>
                  <a:cubicBezTo>
                    <a:pt x="233" y="350"/>
                    <a:pt x="236" y="353"/>
                    <a:pt x="236" y="355"/>
                  </a:cubicBezTo>
                  <a:cubicBezTo>
                    <a:pt x="236" y="356"/>
                    <a:pt x="234" y="358"/>
                    <a:pt x="234" y="359"/>
                  </a:cubicBezTo>
                  <a:cubicBezTo>
                    <a:pt x="233" y="360"/>
                    <a:pt x="233" y="361"/>
                    <a:pt x="233" y="362"/>
                  </a:cubicBezTo>
                  <a:cubicBezTo>
                    <a:pt x="232" y="365"/>
                    <a:pt x="231" y="367"/>
                    <a:pt x="230" y="370"/>
                  </a:cubicBezTo>
                  <a:cubicBezTo>
                    <a:pt x="230" y="372"/>
                    <a:pt x="228" y="373"/>
                    <a:pt x="226" y="375"/>
                  </a:cubicBezTo>
                  <a:cubicBezTo>
                    <a:pt x="224" y="377"/>
                    <a:pt x="224" y="379"/>
                    <a:pt x="222" y="381"/>
                  </a:cubicBezTo>
                  <a:cubicBezTo>
                    <a:pt x="221" y="383"/>
                    <a:pt x="219" y="383"/>
                    <a:pt x="218" y="385"/>
                  </a:cubicBezTo>
                  <a:cubicBezTo>
                    <a:pt x="216" y="388"/>
                    <a:pt x="215" y="390"/>
                    <a:pt x="213" y="392"/>
                  </a:cubicBezTo>
                  <a:cubicBezTo>
                    <a:pt x="210" y="397"/>
                    <a:pt x="207" y="401"/>
                    <a:pt x="203" y="405"/>
                  </a:cubicBezTo>
                  <a:cubicBezTo>
                    <a:pt x="202" y="407"/>
                    <a:pt x="201" y="410"/>
                    <a:pt x="199" y="412"/>
                  </a:cubicBezTo>
                  <a:cubicBezTo>
                    <a:pt x="198" y="413"/>
                    <a:pt x="198" y="413"/>
                    <a:pt x="197" y="414"/>
                  </a:cubicBezTo>
                  <a:cubicBezTo>
                    <a:pt x="195" y="415"/>
                    <a:pt x="196" y="416"/>
                    <a:pt x="195" y="417"/>
                  </a:cubicBezTo>
                  <a:cubicBezTo>
                    <a:pt x="194" y="418"/>
                    <a:pt x="193" y="419"/>
                    <a:pt x="193" y="420"/>
                  </a:cubicBezTo>
                  <a:cubicBezTo>
                    <a:pt x="192" y="421"/>
                    <a:pt x="191" y="422"/>
                    <a:pt x="190" y="423"/>
                  </a:cubicBezTo>
                  <a:cubicBezTo>
                    <a:pt x="189" y="425"/>
                    <a:pt x="186" y="427"/>
                    <a:pt x="184" y="429"/>
                  </a:cubicBezTo>
                  <a:cubicBezTo>
                    <a:pt x="182" y="430"/>
                    <a:pt x="181" y="432"/>
                    <a:pt x="179" y="434"/>
                  </a:cubicBezTo>
                  <a:cubicBezTo>
                    <a:pt x="178" y="436"/>
                    <a:pt x="176" y="436"/>
                    <a:pt x="174" y="438"/>
                  </a:cubicBezTo>
                  <a:cubicBezTo>
                    <a:pt x="173" y="440"/>
                    <a:pt x="171" y="442"/>
                    <a:pt x="169" y="444"/>
                  </a:cubicBezTo>
                  <a:cubicBezTo>
                    <a:pt x="167" y="447"/>
                    <a:pt x="165" y="449"/>
                    <a:pt x="163" y="452"/>
                  </a:cubicBezTo>
                  <a:cubicBezTo>
                    <a:pt x="163" y="451"/>
                    <a:pt x="164" y="450"/>
                    <a:pt x="163" y="452"/>
                  </a:cubicBezTo>
                  <a:close/>
                  <a:moveTo>
                    <a:pt x="7" y="464"/>
                  </a:moveTo>
                  <a:cubicBezTo>
                    <a:pt x="5" y="465"/>
                    <a:pt x="5" y="464"/>
                    <a:pt x="5" y="463"/>
                  </a:cubicBezTo>
                  <a:cubicBezTo>
                    <a:pt x="4" y="463"/>
                    <a:pt x="3" y="464"/>
                    <a:pt x="2" y="464"/>
                  </a:cubicBezTo>
                  <a:cubicBezTo>
                    <a:pt x="2" y="465"/>
                    <a:pt x="0" y="464"/>
                    <a:pt x="0" y="466"/>
                  </a:cubicBezTo>
                  <a:cubicBezTo>
                    <a:pt x="0" y="467"/>
                    <a:pt x="1" y="467"/>
                    <a:pt x="2" y="467"/>
                  </a:cubicBezTo>
                  <a:cubicBezTo>
                    <a:pt x="5" y="468"/>
                    <a:pt x="4" y="468"/>
                    <a:pt x="5" y="470"/>
                  </a:cubicBezTo>
                  <a:cubicBezTo>
                    <a:pt x="5" y="470"/>
                    <a:pt x="6" y="470"/>
                    <a:pt x="7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9" y="470"/>
                    <a:pt x="9" y="471"/>
                    <a:pt x="10" y="470"/>
                  </a:cubicBezTo>
                  <a:cubicBezTo>
                    <a:pt x="10" y="469"/>
                    <a:pt x="11" y="470"/>
                    <a:pt x="11" y="469"/>
                  </a:cubicBezTo>
                  <a:cubicBezTo>
                    <a:pt x="11" y="469"/>
                    <a:pt x="11" y="468"/>
                    <a:pt x="10" y="467"/>
                  </a:cubicBezTo>
                  <a:cubicBezTo>
                    <a:pt x="10" y="466"/>
                    <a:pt x="9" y="466"/>
                    <a:pt x="8" y="464"/>
                  </a:cubicBezTo>
                  <a:cubicBezTo>
                    <a:pt x="8" y="463"/>
                    <a:pt x="7" y="464"/>
                    <a:pt x="7" y="464"/>
                  </a:cubicBezTo>
                  <a:close/>
                  <a:moveTo>
                    <a:pt x="9" y="463"/>
                  </a:moveTo>
                  <a:cubicBezTo>
                    <a:pt x="9" y="464"/>
                    <a:pt x="10" y="464"/>
                    <a:pt x="11" y="465"/>
                  </a:cubicBezTo>
                  <a:cubicBezTo>
                    <a:pt x="12" y="465"/>
                    <a:pt x="12" y="468"/>
                    <a:pt x="14" y="466"/>
                  </a:cubicBezTo>
                  <a:cubicBezTo>
                    <a:pt x="15" y="466"/>
                    <a:pt x="15" y="463"/>
                    <a:pt x="15" y="462"/>
                  </a:cubicBezTo>
                  <a:cubicBezTo>
                    <a:pt x="14" y="461"/>
                    <a:pt x="12" y="460"/>
                    <a:pt x="12" y="460"/>
                  </a:cubicBezTo>
                  <a:cubicBezTo>
                    <a:pt x="11" y="459"/>
                    <a:pt x="10" y="460"/>
                    <a:pt x="9" y="459"/>
                  </a:cubicBezTo>
                  <a:cubicBezTo>
                    <a:pt x="8" y="459"/>
                    <a:pt x="9" y="459"/>
                    <a:pt x="9" y="458"/>
                  </a:cubicBezTo>
                  <a:cubicBezTo>
                    <a:pt x="8" y="457"/>
                    <a:pt x="6" y="458"/>
                    <a:pt x="6" y="459"/>
                  </a:cubicBezTo>
                  <a:cubicBezTo>
                    <a:pt x="6" y="460"/>
                    <a:pt x="7" y="460"/>
                    <a:pt x="8" y="461"/>
                  </a:cubicBezTo>
                  <a:cubicBezTo>
                    <a:pt x="9" y="461"/>
                    <a:pt x="9" y="462"/>
                    <a:pt x="9" y="463"/>
                  </a:cubicBezTo>
                  <a:close/>
                  <a:moveTo>
                    <a:pt x="57" y="471"/>
                  </a:moveTo>
                  <a:cubicBezTo>
                    <a:pt x="56" y="471"/>
                    <a:pt x="56" y="472"/>
                    <a:pt x="57" y="473"/>
                  </a:cubicBezTo>
                  <a:cubicBezTo>
                    <a:pt x="58" y="473"/>
                    <a:pt x="59" y="473"/>
                    <a:pt x="59" y="473"/>
                  </a:cubicBezTo>
                  <a:cubicBezTo>
                    <a:pt x="60" y="472"/>
                    <a:pt x="61" y="472"/>
                    <a:pt x="62" y="472"/>
                  </a:cubicBezTo>
                  <a:cubicBezTo>
                    <a:pt x="62" y="472"/>
                    <a:pt x="63" y="473"/>
                    <a:pt x="63" y="473"/>
                  </a:cubicBezTo>
                  <a:cubicBezTo>
                    <a:pt x="64" y="473"/>
                    <a:pt x="65" y="468"/>
                    <a:pt x="64" y="468"/>
                  </a:cubicBezTo>
                  <a:cubicBezTo>
                    <a:pt x="64" y="466"/>
                    <a:pt x="60" y="467"/>
                    <a:pt x="58" y="467"/>
                  </a:cubicBezTo>
                  <a:cubicBezTo>
                    <a:pt x="58" y="467"/>
                    <a:pt x="58" y="467"/>
                    <a:pt x="58" y="468"/>
                  </a:cubicBezTo>
                  <a:cubicBezTo>
                    <a:pt x="59" y="469"/>
                    <a:pt x="58" y="470"/>
                    <a:pt x="57" y="471"/>
                  </a:cubicBezTo>
                  <a:close/>
                  <a:moveTo>
                    <a:pt x="100" y="263"/>
                  </a:moveTo>
                  <a:cubicBezTo>
                    <a:pt x="101" y="263"/>
                    <a:pt x="101" y="262"/>
                    <a:pt x="102" y="262"/>
                  </a:cubicBezTo>
                  <a:cubicBezTo>
                    <a:pt x="102" y="262"/>
                    <a:pt x="102" y="263"/>
                    <a:pt x="102" y="264"/>
                  </a:cubicBezTo>
                  <a:cubicBezTo>
                    <a:pt x="103" y="264"/>
                    <a:pt x="104" y="263"/>
                    <a:pt x="104" y="263"/>
                  </a:cubicBezTo>
                  <a:cubicBezTo>
                    <a:pt x="105" y="261"/>
                    <a:pt x="104" y="261"/>
                    <a:pt x="104" y="260"/>
                  </a:cubicBezTo>
                  <a:cubicBezTo>
                    <a:pt x="104" y="259"/>
                    <a:pt x="104" y="259"/>
                    <a:pt x="106" y="259"/>
                  </a:cubicBezTo>
                  <a:cubicBezTo>
                    <a:pt x="106" y="260"/>
                    <a:pt x="108" y="260"/>
                    <a:pt x="108" y="259"/>
                  </a:cubicBezTo>
                  <a:cubicBezTo>
                    <a:pt x="107" y="259"/>
                    <a:pt x="106" y="259"/>
                    <a:pt x="105" y="258"/>
                  </a:cubicBezTo>
                  <a:cubicBezTo>
                    <a:pt x="105" y="258"/>
                    <a:pt x="105" y="257"/>
                    <a:pt x="104" y="258"/>
                  </a:cubicBezTo>
                  <a:cubicBezTo>
                    <a:pt x="101" y="258"/>
                    <a:pt x="99" y="258"/>
                    <a:pt x="100" y="261"/>
                  </a:cubicBezTo>
                  <a:cubicBezTo>
                    <a:pt x="100" y="262"/>
                    <a:pt x="100" y="263"/>
                    <a:pt x="100" y="263"/>
                  </a:cubicBezTo>
                  <a:close/>
                  <a:moveTo>
                    <a:pt x="32" y="339"/>
                  </a:moveTo>
                  <a:cubicBezTo>
                    <a:pt x="30" y="341"/>
                    <a:pt x="34" y="342"/>
                    <a:pt x="35" y="344"/>
                  </a:cubicBezTo>
                  <a:cubicBezTo>
                    <a:pt x="36" y="344"/>
                    <a:pt x="38" y="340"/>
                    <a:pt x="37" y="339"/>
                  </a:cubicBezTo>
                  <a:cubicBezTo>
                    <a:pt x="36" y="338"/>
                    <a:pt x="34" y="342"/>
                    <a:pt x="34" y="339"/>
                  </a:cubicBezTo>
                  <a:cubicBezTo>
                    <a:pt x="33" y="338"/>
                    <a:pt x="32" y="338"/>
                    <a:pt x="32" y="33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805EFC8E-81FC-1914-9466-627FDEB6B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5613" y="4471988"/>
              <a:ext cx="1069975" cy="1050925"/>
            </a:xfrm>
            <a:custGeom>
              <a:avLst/>
              <a:gdLst>
                <a:gd name="T0" fmla="*/ 246 w 281"/>
                <a:gd name="T1" fmla="*/ 80 h 276"/>
                <a:gd name="T2" fmla="*/ 241 w 281"/>
                <a:gd name="T3" fmla="*/ 106 h 276"/>
                <a:gd name="T4" fmla="*/ 229 w 281"/>
                <a:gd name="T5" fmla="*/ 110 h 276"/>
                <a:gd name="T6" fmla="*/ 225 w 281"/>
                <a:gd name="T7" fmla="*/ 119 h 276"/>
                <a:gd name="T8" fmla="*/ 213 w 281"/>
                <a:gd name="T9" fmla="*/ 136 h 276"/>
                <a:gd name="T10" fmla="*/ 216 w 281"/>
                <a:gd name="T11" fmla="*/ 142 h 276"/>
                <a:gd name="T12" fmla="*/ 227 w 281"/>
                <a:gd name="T13" fmla="*/ 149 h 276"/>
                <a:gd name="T14" fmla="*/ 233 w 281"/>
                <a:gd name="T15" fmla="*/ 169 h 276"/>
                <a:gd name="T16" fmla="*/ 224 w 281"/>
                <a:gd name="T17" fmla="*/ 178 h 276"/>
                <a:gd name="T18" fmla="*/ 230 w 281"/>
                <a:gd name="T19" fmla="*/ 187 h 276"/>
                <a:gd name="T20" fmla="*/ 230 w 281"/>
                <a:gd name="T21" fmla="*/ 199 h 276"/>
                <a:gd name="T22" fmla="*/ 244 w 281"/>
                <a:gd name="T23" fmla="*/ 205 h 276"/>
                <a:gd name="T24" fmla="*/ 230 w 281"/>
                <a:gd name="T25" fmla="*/ 218 h 276"/>
                <a:gd name="T26" fmla="*/ 221 w 281"/>
                <a:gd name="T27" fmla="*/ 228 h 276"/>
                <a:gd name="T28" fmla="*/ 207 w 281"/>
                <a:gd name="T29" fmla="*/ 231 h 276"/>
                <a:gd name="T30" fmla="*/ 193 w 281"/>
                <a:gd name="T31" fmla="*/ 222 h 276"/>
                <a:gd name="T32" fmla="*/ 183 w 281"/>
                <a:gd name="T33" fmla="*/ 221 h 276"/>
                <a:gd name="T34" fmla="*/ 161 w 281"/>
                <a:gd name="T35" fmla="*/ 225 h 276"/>
                <a:gd name="T36" fmla="*/ 154 w 281"/>
                <a:gd name="T37" fmla="*/ 241 h 276"/>
                <a:gd name="T38" fmla="*/ 145 w 281"/>
                <a:gd name="T39" fmla="*/ 250 h 276"/>
                <a:gd name="T40" fmla="*/ 123 w 281"/>
                <a:gd name="T41" fmla="*/ 248 h 276"/>
                <a:gd name="T42" fmla="*/ 102 w 281"/>
                <a:gd name="T43" fmla="*/ 241 h 276"/>
                <a:gd name="T44" fmla="*/ 80 w 281"/>
                <a:gd name="T45" fmla="*/ 235 h 276"/>
                <a:gd name="T46" fmla="*/ 62 w 281"/>
                <a:gd name="T47" fmla="*/ 226 h 276"/>
                <a:gd name="T48" fmla="*/ 62 w 281"/>
                <a:gd name="T49" fmla="*/ 221 h 276"/>
                <a:gd name="T50" fmla="*/ 70 w 281"/>
                <a:gd name="T51" fmla="*/ 187 h 276"/>
                <a:gd name="T52" fmla="*/ 81 w 281"/>
                <a:gd name="T53" fmla="*/ 177 h 276"/>
                <a:gd name="T54" fmla="*/ 71 w 281"/>
                <a:gd name="T55" fmla="*/ 159 h 276"/>
                <a:gd name="T56" fmla="*/ 73 w 281"/>
                <a:gd name="T57" fmla="*/ 153 h 276"/>
                <a:gd name="T58" fmla="*/ 70 w 281"/>
                <a:gd name="T59" fmla="*/ 142 h 276"/>
                <a:gd name="T60" fmla="*/ 59 w 281"/>
                <a:gd name="T61" fmla="*/ 136 h 276"/>
                <a:gd name="T62" fmla="*/ 51 w 281"/>
                <a:gd name="T63" fmla="*/ 117 h 276"/>
                <a:gd name="T64" fmla="*/ 46 w 281"/>
                <a:gd name="T65" fmla="*/ 114 h 276"/>
                <a:gd name="T66" fmla="*/ 42 w 281"/>
                <a:gd name="T67" fmla="*/ 108 h 276"/>
                <a:gd name="T68" fmla="*/ 26 w 281"/>
                <a:gd name="T69" fmla="*/ 101 h 276"/>
                <a:gd name="T70" fmla="*/ 13 w 281"/>
                <a:gd name="T71" fmla="*/ 98 h 276"/>
                <a:gd name="T72" fmla="*/ 9 w 281"/>
                <a:gd name="T73" fmla="*/ 87 h 276"/>
                <a:gd name="T74" fmla="*/ 8 w 281"/>
                <a:gd name="T75" fmla="*/ 85 h 276"/>
                <a:gd name="T76" fmla="*/ 1 w 281"/>
                <a:gd name="T77" fmla="*/ 77 h 276"/>
                <a:gd name="T78" fmla="*/ 15 w 281"/>
                <a:gd name="T79" fmla="*/ 73 h 276"/>
                <a:gd name="T80" fmla="*/ 31 w 281"/>
                <a:gd name="T81" fmla="*/ 67 h 276"/>
                <a:gd name="T82" fmla="*/ 48 w 281"/>
                <a:gd name="T83" fmla="*/ 74 h 276"/>
                <a:gd name="T84" fmla="*/ 59 w 281"/>
                <a:gd name="T85" fmla="*/ 75 h 276"/>
                <a:gd name="T86" fmla="*/ 63 w 281"/>
                <a:gd name="T87" fmla="*/ 64 h 276"/>
                <a:gd name="T88" fmla="*/ 58 w 281"/>
                <a:gd name="T89" fmla="*/ 50 h 276"/>
                <a:gd name="T90" fmla="*/ 65 w 281"/>
                <a:gd name="T91" fmla="*/ 43 h 276"/>
                <a:gd name="T92" fmla="*/ 73 w 281"/>
                <a:gd name="T93" fmla="*/ 52 h 276"/>
                <a:gd name="T94" fmla="*/ 100 w 281"/>
                <a:gd name="T95" fmla="*/ 51 h 276"/>
                <a:gd name="T96" fmla="*/ 96 w 281"/>
                <a:gd name="T97" fmla="*/ 46 h 276"/>
                <a:gd name="T98" fmla="*/ 127 w 281"/>
                <a:gd name="T99" fmla="*/ 27 h 276"/>
                <a:gd name="T100" fmla="*/ 124 w 281"/>
                <a:gd name="T101" fmla="*/ 14 h 276"/>
                <a:gd name="T102" fmla="*/ 144 w 281"/>
                <a:gd name="T103" fmla="*/ 5 h 276"/>
                <a:gd name="T104" fmla="*/ 163 w 281"/>
                <a:gd name="T105" fmla="*/ 18 h 276"/>
                <a:gd name="T106" fmla="*/ 176 w 281"/>
                <a:gd name="T107" fmla="*/ 32 h 276"/>
                <a:gd name="T108" fmla="*/ 189 w 281"/>
                <a:gd name="T109" fmla="*/ 36 h 276"/>
                <a:gd name="T110" fmla="*/ 197 w 281"/>
                <a:gd name="T111" fmla="*/ 44 h 276"/>
                <a:gd name="T112" fmla="*/ 216 w 281"/>
                <a:gd name="T113" fmla="*/ 50 h 276"/>
                <a:gd name="T114" fmla="*/ 242 w 281"/>
                <a:gd name="T115" fmla="*/ 62 h 276"/>
                <a:gd name="T116" fmla="*/ 281 w 281"/>
                <a:gd name="T117" fmla="*/ 252 h 276"/>
                <a:gd name="T118" fmla="*/ 276 w 281"/>
                <a:gd name="T119" fmla="*/ 241 h 276"/>
                <a:gd name="T120" fmla="*/ 262 w 281"/>
                <a:gd name="T121" fmla="*/ 250 h 276"/>
                <a:gd name="T122" fmla="*/ 263 w 281"/>
                <a:gd name="T123" fmla="*/ 265 h 276"/>
                <a:gd name="T124" fmla="*/ 274 w 281"/>
                <a:gd name="T125" fmla="*/ 27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76">
                  <a:moveTo>
                    <a:pt x="254" y="65"/>
                  </a:moveTo>
                  <a:cubicBezTo>
                    <a:pt x="254" y="66"/>
                    <a:pt x="253" y="67"/>
                    <a:pt x="253" y="68"/>
                  </a:cubicBezTo>
                  <a:cubicBezTo>
                    <a:pt x="252" y="70"/>
                    <a:pt x="251" y="70"/>
                    <a:pt x="250" y="72"/>
                  </a:cubicBezTo>
                  <a:cubicBezTo>
                    <a:pt x="249" y="73"/>
                    <a:pt x="247" y="74"/>
                    <a:pt x="247" y="75"/>
                  </a:cubicBezTo>
                  <a:cubicBezTo>
                    <a:pt x="246" y="76"/>
                    <a:pt x="247" y="77"/>
                    <a:pt x="247" y="78"/>
                  </a:cubicBezTo>
                  <a:cubicBezTo>
                    <a:pt x="247" y="78"/>
                    <a:pt x="246" y="79"/>
                    <a:pt x="246" y="80"/>
                  </a:cubicBezTo>
                  <a:cubicBezTo>
                    <a:pt x="245" y="81"/>
                    <a:pt x="245" y="82"/>
                    <a:pt x="245" y="84"/>
                  </a:cubicBezTo>
                  <a:cubicBezTo>
                    <a:pt x="245" y="86"/>
                    <a:pt x="241" y="90"/>
                    <a:pt x="242" y="92"/>
                  </a:cubicBezTo>
                  <a:cubicBezTo>
                    <a:pt x="244" y="93"/>
                    <a:pt x="241" y="98"/>
                    <a:pt x="241" y="99"/>
                  </a:cubicBezTo>
                  <a:cubicBezTo>
                    <a:pt x="241" y="100"/>
                    <a:pt x="241" y="102"/>
                    <a:pt x="241" y="103"/>
                  </a:cubicBezTo>
                  <a:cubicBezTo>
                    <a:pt x="241" y="103"/>
                    <a:pt x="244" y="105"/>
                    <a:pt x="243" y="106"/>
                  </a:cubicBezTo>
                  <a:cubicBezTo>
                    <a:pt x="242" y="106"/>
                    <a:pt x="242" y="106"/>
                    <a:pt x="241" y="106"/>
                  </a:cubicBezTo>
                  <a:cubicBezTo>
                    <a:pt x="240" y="107"/>
                    <a:pt x="240" y="107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8" y="110"/>
                    <a:pt x="238" y="109"/>
                    <a:pt x="238" y="110"/>
                  </a:cubicBezTo>
                  <a:cubicBezTo>
                    <a:pt x="236" y="110"/>
                    <a:pt x="235" y="109"/>
                    <a:pt x="234" y="109"/>
                  </a:cubicBezTo>
                  <a:cubicBezTo>
                    <a:pt x="234" y="108"/>
                    <a:pt x="233" y="107"/>
                    <a:pt x="231" y="108"/>
                  </a:cubicBezTo>
                  <a:cubicBezTo>
                    <a:pt x="230" y="108"/>
                    <a:pt x="230" y="110"/>
                    <a:pt x="229" y="110"/>
                  </a:cubicBezTo>
                  <a:cubicBezTo>
                    <a:pt x="229" y="111"/>
                    <a:pt x="227" y="112"/>
                    <a:pt x="229" y="112"/>
                  </a:cubicBezTo>
                  <a:cubicBezTo>
                    <a:pt x="229" y="112"/>
                    <a:pt x="230" y="112"/>
                    <a:pt x="231" y="112"/>
                  </a:cubicBezTo>
                  <a:cubicBezTo>
                    <a:pt x="232" y="113"/>
                    <a:pt x="230" y="113"/>
                    <a:pt x="230" y="114"/>
                  </a:cubicBezTo>
                  <a:cubicBezTo>
                    <a:pt x="229" y="114"/>
                    <a:pt x="230" y="115"/>
                    <a:pt x="230" y="115"/>
                  </a:cubicBezTo>
                  <a:cubicBezTo>
                    <a:pt x="229" y="116"/>
                    <a:pt x="228" y="117"/>
                    <a:pt x="227" y="118"/>
                  </a:cubicBezTo>
                  <a:cubicBezTo>
                    <a:pt x="227" y="118"/>
                    <a:pt x="226" y="119"/>
                    <a:pt x="225" y="119"/>
                  </a:cubicBezTo>
                  <a:cubicBezTo>
                    <a:pt x="225" y="120"/>
                    <a:pt x="224" y="121"/>
                    <a:pt x="224" y="122"/>
                  </a:cubicBezTo>
                  <a:cubicBezTo>
                    <a:pt x="223" y="123"/>
                    <a:pt x="220" y="123"/>
                    <a:pt x="219" y="124"/>
                  </a:cubicBezTo>
                  <a:cubicBezTo>
                    <a:pt x="219" y="124"/>
                    <a:pt x="220" y="126"/>
                    <a:pt x="220" y="126"/>
                  </a:cubicBezTo>
                  <a:cubicBezTo>
                    <a:pt x="220" y="127"/>
                    <a:pt x="220" y="128"/>
                    <a:pt x="219" y="129"/>
                  </a:cubicBezTo>
                  <a:cubicBezTo>
                    <a:pt x="219" y="131"/>
                    <a:pt x="216" y="131"/>
                    <a:pt x="214" y="133"/>
                  </a:cubicBezTo>
                  <a:cubicBezTo>
                    <a:pt x="214" y="134"/>
                    <a:pt x="214" y="135"/>
                    <a:pt x="213" y="136"/>
                  </a:cubicBezTo>
                  <a:cubicBezTo>
                    <a:pt x="213" y="136"/>
                    <a:pt x="213" y="138"/>
                    <a:pt x="212" y="138"/>
                  </a:cubicBezTo>
                  <a:cubicBezTo>
                    <a:pt x="212" y="139"/>
                    <a:pt x="213" y="139"/>
                    <a:pt x="214" y="140"/>
                  </a:cubicBezTo>
                  <a:cubicBezTo>
                    <a:pt x="214" y="141"/>
                    <a:pt x="214" y="141"/>
                    <a:pt x="213" y="142"/>
                  </a:cubicBezTo>
                  <a:cubicBezTo>
                    <a:pt x="213" y="144"/>
                    <a:pt x="211" y="143"/>
                    <a:pt x="210" y="145"/>
                  </a:cubicBezTo>
                  <a:cubicBezTo>
                    <a:pt x="209" y="148"/>
                    <a:pt x="217" y="146"/>
                    <a:pt x="217" y="143"/>
                  </a:cubicBezTo>
                  <a:cubicBezTo>
                    <a:pt x="217" y="143"/>
                    <a:pt x="216" y="142"/>
                    <a:pt x="216" y="142"/>
                  </a:cubicBezTo>
                  <a:cubicBezTo>
                    <a:pt x="216" y="141"/>
                    <a:pt x="216" y="141"/>
                    <a:pt x="216" y="140"/>
                  </a:cubicBezTo>
                  <a:cubicBezTo>
                    <a:pt x="217" y="139"/>
                    <a:pt x="219" y="138"/>
                    <a:pt x="221" y="138"/>
                  </a:cubicBezTo>
                  <a:cubicBezTo>
                    <a:pt x="222" y="138"/>
                    <a:pt x="225" y="137"/>
                    <a:pt x="226" y="138"/>
                  </a:cubicBezTo>
                  <a:cubicBezTo>
                    <a:pt x="227" y="139"/>
                    <a:pt x="226" y="140"/>
                    <a:pt x="226" y="142"/>
                  </a:cubicBezTo>
                  <a:cubicBezTo>
                    <a:pt x="228" y="143"/>
                    <a:pt x="226" y="145"/>
                    <a:pt x="226" y="146"/>
                  </a:cubicBezTo>
                  <a:cubicBezTo>
                    <a:pt x="227" y="148"/>
                    <a:pt x="229" y="147"/>
                    <a:pt x="227" y="149"/>
                  </a:cubicBezTo>
                  <a:cubicBezTo>
                    <a:pt x="229" y="150"/>
                    <a:pt x="232" y="151"/>
                    <a:pt x="231" y="153"/>
                  </a:cubicBezTo>
                  <a:cubicBezTo>
                    <a:pt x="230" y="155"/>
                    <a:pt x="227" y="154"/>
                    <a:pt x="227" y="157"/>
                  </a:cubicBezTo>
                  <a:cubicBezTo>
                    <a:pt x="226" y="159"/>
                    <a:pt x="228" y="159"/>
                    <a:pt x="230" y="161"/>
                  </a:cubicBezTo>
                  <a:cubicBezTo>
                    <a:pt x="230" y="162"/>
                    <a:pt x="230" y="163"/>
                    <a:pt x="231" y="164"/>
                  </a:cubicBezTo>
                  <a:cubicBezTo>
                    <a:pt x="231" y="165"/>
                    <a:pt x="232" y="165"/>
                    <a:pt x="233" y="166"/>
                  </a:cubicBezTo>
                  <a:cubicBezTo>
                    <a:pt x="233" y="167"/>
                    <a:pt x="234" y="167"/>
                    <a:pt x="233" y="169"/>
                  </a:cubicBezTo>
                  <a:cubicBezTo>
                    <a:pt x="233" y="169"/>
                    <a:pt x="233" y="171"/>
                    <a:pt x="233" y="171"/>
                  </a:cubicBezTo>
                  <a:cubicBezTo>
                    <a:pt x="232" y="173"/>
                    <a:pt x="233" y="172"/>
                    <a:pt x="231" y="172"/>
                  </a:cubicBezTo>
                  <a:cubicBezTo>
                    <a:pt x="230" y="173"/>
                    <a:pt x="230" y="173"/>
                    <a:pt x="229" y="174"/>
                  </a:cubicBezTo>
                  <a:cubicBezTo>
                    <a:pt x="228" y="175"/>
                    <a:pt x="228" y="175"/>
                    <a:pt x="227" y="175"/>
                  </a:cubicBezTo>
                  <a:cubicBezTo>
                    <a:pt x="227" y="175"/>
                    <a:pt x="226" y="175"/>
                    <a:pt x="226" y="175"/>
                  </a:cubicBezTo>
                  <a:cubicBezTo>
                    <a:pt x="223" y="174"/>
                    <a:pt x="223" y="176"/>
                    <a:pt x="224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6" y="179"/>
                    <a:pt x="226" y="179"/>
                    <a:pt x="226" y="180"/>
                  </a:cubicBezTo>
                  <a:cubicBezTo>
                    <a:pt x="226" y="181"/>
                    <a:pt x="226" y="181"/>
                    <a:pt x="227" y="182"/>
                  </a:cubicBezTo>
                  <a:cubicBezTo>
                    <a:pt x="228" y="182"/>
                    <a:pt x="230" y="182"/>
                    <a:pt x="231" y="183"/>
                  </a:cubicBezTo>
                  <a:cubicBezTo>
                    <a:pt x="231" y="183"/>
                    <a:pt x="231" y="185"/>
                    <a:pt x="231" y="186"/>
                  </a:cubicBezTo>
                  <a:cubicBezTo>
                    <a:pt x="231" y="188"/>
                    <a:pt x="231" y="186"/>
                    <a:pt x="230" y="187"/>
                  </a:cubicBezTo>
                  <a:cubicBezTo>
                    <a:pt x="230" y="188"/>
                    <a:pt x="230" y="189"/>
                    <a:pt x="229" y="190"/>
                  </a:cubicBezTo>
                  <a:cubicBezTo>
                    <a:pt x="229" y="190"/>
                    <a:pt x="227" y="191"/>
                    <a:pt x="228" y="192"/>
                  </a:cubicBezTo>
                  <a:cubicBezTo>
                    <a:pt x="228" y="193"/>
                    <a:pt x="229" y="193"/>
                    <a:pt x="229" y="193"/>
                  </a:cubicBezTo>
                  <a:cubicBezTo>
                    <a:pt x="229" y="194"/>
                    <a:pt x="229" y="194"/>
                    <a:pt x="229" y="194"/>
                  </a:cubicBezTo>
                  <a:cubicBezTo>
                    <a:pt x="229" y="196"/>
                    <a:pt x="229" y="195"/>
                    <a:pt x="229" y="197"/>
                  </a:cubicBezTo>
                  <a:cubicBezTo>
                    <a:pt x="230" y="197"/>
                    <a:pt x="230" y="198"/>
                    <a:pt x="230" y="199"/>
                  </a:cubicBezTo>
                  <a:cubicBezTo>
                    <a:pt x="231" y="200"/>
                    <a:pt x="232" y="199"/>
                    <a:pt x="232" y="199"/>
                  </a:cubicBezTo>
                  <a:cubicBezTo>
                    <a:pt x="234" y="200"/>
                    <a:pt x="236" y="202"/>
                    <a:pt x="238" y="203"/>
                  </a:cubicBezTo>
                  <a:cubicBezTo>
                    <a:pt x="240" y="203"/>
                    <a:pt x="241" y="201"/>
                    <a:pt x="242" y="201"/>
                  </a:cubicBezTo>
                  <a:cubicBezTo>
                    <a:pt x="242" y="201"/>
                    <a:pt x="243" y="201"/>
                    <a:pt x="244" y="201"/>
                  </a:cubicBezTo>
                  <a:cubicBezTo>
                    <a:pt x="244" y="201"/>
                    <a:pt x="244" y="201"/>
                    <a:pt x="244" y="202"/>
                  </a:cubicBezTo>
                  <a:cubicBezTo>
                    <a:pt x="244" y="203"/>
                    <a:pt x="245" y="204"/>
                    <a:pt x="244" y="205"/>
                  </a:cubicBezTo>
                  <a:cubicBezTo>
                    <a:pt x="243" y="206"/>
                    <a:pt x="242" y="207"/>
                    <a:pt x="241" y="208"/>
                  </a:cubicBezTo>
                  <a:cubicBezTo>
                    <a:pt x="240" y="209"/>
                    <a:pt x="241" y="210"/>
                    <a:pt x="240" y="211"/>
                  </a:cubicBezTo>
                  <a:cubicBezTo>
                    <a:pt x="240" y="213"/>
                    <a:pt x="237" y="213"/>
                    <a:pt x="236" y="214"/>
                  </a:cubicBezTo>
                  <a:cubicBezTo>
                    <a:pt x="235" y="214"/>
                    <a:pt x="234" y="215"/>
                    <a:pt x="233" y="215"/>
                  </a:cubicBezTo>
                  <a:cubicBezTo>
                    <a:pt x="233" y="216"/>
                    <a:pt x="234" y="217"/>
                    <a:pt x="232" y="218"/>
                  </a:cubicBezTo>
                  <a:cubicBezTo>
                    <a:pt x="231" y="218"/>
                    <a:pt x="231" y="217"/>
                    <a:pt x="230" y="218"/>
                  </a:cubicBezTo>
                  <a:cubicBezTo>
                    <a:pt x="229" y="219"/>
                    <a:pt x="229" y="220"/>
                    <a:pt x="228" y="221"/>
                  </a:cubicBezTo>
                  <a:cubicBezTo>
                    <a:pt x="227" y="222"/>
                    <a:pt x="227" y="221"/>
                    <a:pt x="226" y="221"/>
                  </a:cubicBezTo>
                  <a:cubicBezTo>
                    <a:pt x="225" y="222"/>
                    <a:pt x="225" y="223"/>
                    <a:pt x="224" y="224"/>
                  </a:cubicBezTo>
                  <a:cubicBezTo>
                    <a:pt x="224" y="224"/>
                    <a:pt x="222" y="224"/>
                    <a:pt x="222" y="225"/>
                  </a:cubicBezTo>
                  <a:cubicBezTo>
                    <a:pt x="223" y="226"/>
                    <a:pt x="224" y="225"/>
                    <a:pt x="224" y="226"/>
                  </a:cubicBezTo>
                  <a:cubicBezTo>
                    <a:pt x="225" y="229"/>
                    <a:pt x="222" y="227"/>
                    <a:pt x="221" y="228"/>
                  </a:cubicBezTo>
                  <a:cubicBezTo>
                    <a:pt x="220" y="228"/>
                    <a:pt x="219" y="228"/>
                    <a:pt x="219" y="230"/>
                  </a:cubicBezTo>
                  <a:cubicBezTo>
                    <a:pt x="218" y="230"/>
                    <a:pt x="217" y="230"/>
                    <a:pt x="216" y="230"/>
                  </a:cubicBezTo>
                  <a:cubicBezTo>
                    <a:pt x="215" y="230"/>
                    <a:pt x="215" y="229"/>
                    <a:pt x="215" y="230"/>
                  </a:cubicBezTo>
                  <a:cubicBezTo>
                    <a:pt x="215" y="231"/>
                    <a:pt x="217" y="233"/>
                    <a:pt x="215" y="233"/>
                  </a:cubicBezTo>
                  <a:cubicBezTo>
                    <a:pt x="214" y="233"/>
                    <a:pt x="213" y="231"/>
                    <a:pt x="212" y="230"/>
                  </a:cubicBezTo>
                  <a:cubicBezTo>
                    <a:pt x="210" y="229"/>
                    <a:pt x="210" y="233"/>
                    <a:pt x="207" y="231"/>
                  </a:cubicBezTo>
                  <a:cubicBezTo>
                    <a:pt x="206" y="231"/>
                    <a:pt x="207" y="230"/>
                    <a:pt x="206" y="229"/>
                  </a:cubicBezTo>
                  <a:cubicBezTo>
                    <a:pt x="206" y="228"/>
                    <a:pt x="205" y="228"/>
                    <a:pt x="204" y="228"/>
                  </a:cubicBezTo>
                  <a:cubicBezTo>
                    <a:pt x="202" y="227"/>
                    <a:pt x="200" y="227"/>
                    <a:pt x="199" y="226"/>
                  </a:cubicBezTo>
                  <a:cubicBezTo>
                    <a:pt x="198" y="225"/>
                    <a:pt x="199" y="223"/>
                    <a:pt x="197" y="223"/>
                  </a:cubicBezTo>
                  <a:cubicBezTo>
                    <a:pt x="197" y="223"/>
                    <a:pt x="195" y="224"/>
                    <a:pt x="195" y="224"/>
                  </a:cubicBezTo>
                  <a:cubicBezTo>
                    <a:pt x="194" y="223"/>
                    <a:pt x="193" y="223"/>
                    <a:pt x="193" y="222"/>
                  </a:cubicBezTo>
                  <a:cubicBezTo>
                    <a:pt x="194" y="222"/>
                    <a:pt x="195" y="221"/>
                    <a:pt x="195" y="219"/>
                  </a:cubicBezTo>
                  <a:cubicBezTo>
                    <a:pt x="194" y="218"/>
                    <a:pt x="192" y="216"/>
                    <a:pt x="192" y="219"/>
                  </a:cubicBezTo>
                  <a:cubicBezTo>
                    <a:pt x="192" y="219"/>
                    <a:pt x="192" y="220"/>
                    <a:pt x="192" y="220"/>
                  </a:cubicBezTo>
                  <a:cubicBezTo>
                    <a:pt x="192" y="222"/>
                    <a:pt x="191" y="221"/>
                    <a:pt x="190" y="221"/>
                  </a:cubicBezTo>
                  <a:cubicBezTo>
                    <a:pt x="188" y="222"/>
                    <a:pt x="188" y="223"/>
                    <a:pt x="186" y="223"/>
                  </a:cubicBezTo>
                  <a:cubicBezTo>
                    <a:pt x="184" y="223"/>
                    <a:pt x="184" y="222"/>
                    <a:pt x="183" y="221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79" y="220"/>
                    <a:pt x="177" y="220"/>
                    <a:pt x="176" y="220"/>
                  </a:cubicBezTo>
                  <a:cubicBezTo>
                    <a:pt x="174" y="219"/>
                    <a:pt x="175" y="218"/>
                    <a:pt x="174" y="217"/>
                  </a:cubicBezTo>
                  <a:cubicBezTo>
                    <a:pt x="172" y="215"/>
                    <a:pt x="169" y="220"/>
                    <a:pt x="167" y="221"/>
                  </a:cubicBezTo>
                  <a:cubicBezTo>
                    <a:pt x="166" y="222"/>
                    <a:pt x="164" y="223"/>
                    <a:pt x="163" y="224"/>
                  </a:cubicBezTo>
                  <a:cubicBezTo>
                    <a:pt x="162" y="225"/>
                    <a:pt x="162" y="225"/>
                    <a:pt x="161" y="225"/>
                  </a:cubicBezTo>
                  <a:cubicBezTo>
                    <a:pt x="158" y="225"/>
                    <a:pt x="157" y="227"/>
                    <a:pt x="155" y="229"/>
                  </a:cubicBezTo>
                  <a:cubicBezTo>
                    <a:pt x="155" y="231"/>
                    <a:pt x="154" y="232"/>
                    <a:pt x="154" y="233"/>
                  </a:cubicBezTo>
                  <a:cubicBezTo>
                    <a:pt x="154" y="234"/>
                    <a:pt x="154" y="235"/>
                    <a:pt x="154" y="235"/>
                  </a:cubicBezTo>
                  <a:cubicBezTo>
                    <a:pt x="153" y="236"/>
                    <a:pt x="153" y="236"/>
                    <a:pt x="153" y="237"/>
                  </a:cubicBezTo>
                  <a:cubicBezTo>
                    <a:pt x="153" y="238"/>
                    <a:pt x="154" y="237"/>
                    <a:pt x="154" y="238"/>
                  </a:cubicBezTo>
                  <a:cubicBezTo>
                    <a:pt x="155" y="239"/>
                    <a:pt x="154" y="240"/>
                    <a:pt x="154" y="241"/>
                  </a:cubicBezTo>
                  <a:cubicBezTo>
                    <a:pt x="154" y="241"/>
                    <a:pt x="154" y="243"/>
                    <a:pt x="154" y="244"/>
                  </a:cubicBezTo>
                  <a:cubicBezTo>
                    <a:pt x="155" y="245"/>
                    <a:pt x="156" y="246"/>
                    <a:pt x="156" y="247"/>
                  </a:cubicBezTo>
                  <a:cubicBezTo>
                    <a:pt x="155" y="247"/>
                    <a:pt x="153" y="247"/>
                    <a:pt x="152" y="247"/>
                  </a:cubicBezTo>
                  <a:cubicBezTo>
                    <a:pt x="150" y="247"/>
                    <a:pt x="150" y="248"/>
                    <a:pt x="149" y="249"/>
                  </a:cubicBezTo>
                  <a:cubicBezTo>
                    <a:pt x="148" y="249"/>
                    <a:pt x="147" y="249"/>
                    <a:pt x="146" y="249"/>
                  </a:cubicBezTo>
                  <a:cubicBezTo>
                    <a:pt x="145" y="250"/>
                    <a:pt x="146" y="250"/>
                    <a:pt x="145" y="250"/>
                  </a:cubicBezTo>
                  <a:cubicBezTo>
                    <a:pt x="144" y="251"/>
                    <a:pt x="143" y="251"/>
                    <a:pt x="142" y="250"/>
                  </a:cubicBezTo>
                  <a:cubicBezTo>
                    <a:pt x="140" y="249"/>
                    <a:pt x="139" y="248"/>
                    <a:pt x="137" y="248"/>
                  </a:cubicBezTo>
                  <a:cubicBezTo>
                    <a:pt x="136" y="249"/>
                    <a:pt x="135" y="250"/>
                    <a:pt x="134" y="250"/>
                  </a:cubicBezTo>
                  <a:cubicBezTo>
                    <a:pt x="132" y="250"/>
                    <a:pt x="133" y="248"/>
                    <a:pt x="132" y="247"/>
                  </a:cubicBezTo>
                  <a:cubicBezTo>
                    <a:pt x="131" y="247"/>
                    <a:pt x="129" y="248"/>
                    <a:pt x="128" y="246"/>
                  </a:cubicBezTo>
                  <a:cubicBezTo>
                    <a:pt x="127" y="247"/>
                    <a:pt x="124" y="249"/>
                    <a:pt x="123" y="248"/>
                  </a:cubicBezTo>
                  <a:cubicBezTo>
                    <a:pt x="120" y="248"/>
                    <a:pt x="122" y="244"/>
                    <a:pt x="122" y="243"/>
                  </a:cubicBezTo>
                  <a:cubicBezTo>
                    <a:pt x="121" y="242"/>
                    <a:pt x="121" y="242"/>
                    <a:pt x="121" y="241"/>
                  </a:cubicBezTo>
                  <a:cubicBezTo>
                    <a:pt x="119" y="241"/>
                    <a:pt x="117" y="240"/>
                    <a:pt x="116" y="240"/>
                  </a:cubicBezTo>
                  <a:cubicBezTo>
                    <a:pt x="114" y="239"/>
                    <a:pt x="113" y="239"/>
                    <a:pt x="112" y="238"/>
                  </a:cubicBezTo>
                  <a:cubicBezTo>
                    <a:pt x="109" y="237"/>
                    <a:pt x="107" y="236"/>
                    <a:pt x="107" y="240"/>
                  </a:cubicBezTo>
                  <a:cubicBezTo>
                    <a:pt x="105" y="241"/>
                    <a:pt x="104" y="241"/>
                    <a:pt x="102" y="241"/>
                  </a:cubicBezTo>
                  <a:cubicBezTo>
                    <a:pt x="101" y="241"/>
                    <a:pt x="100" y="241"/>
                    <a:pt x="100" y="241"/>
                  </a:cubicBezTo>
                  <a:cubicBezTo>
                    <a:pt x="98" y="241"/>
                    <a:pt x="97" y="240"/>
                    <a:pt x="96" y="240"/>
                  </a:cubicBezTo>
                  <a:cubicBezTo>
                    <a:pt x="94" y="241"/>
                    <a:pt x="92" y="241"/>
                    <a:pt x="91" y="240"/>
                  </a:cubicBezTo>
                  <a:cubicBezTo>
                    <a:pt x="90" y="239"/>
                    <a:pt x="90" y="237"/>
                    <a:pt x="89" y="237"/>
                  </a:cubicBezTo>
                  <a:cubicBezTo>
                    <a:pt x="87" y="237"/>
                    <a:pt x="87" y="238"/>
                    <a:pt x="86" y="239"/>
                  </a:cubicBezTo>
                  <a:cubicBezTo>
                    <a:pt x="83" y="240"/>
                    <a:pt x="81" y="237"/>
                    <a:pt x="80" y="235"/>
                  </a:cubicBezTo>
                  <a:cubicBezTo>
                    <a:pt x="78" y="233"/>
                    <a:pt x="75" y="234"/>
                    <a:pt x="72" y="233"/>
                  </a:cubicBezTo>
                  <a:cubicBezTo>
                    <a:pt x="71" y="232"/>
                    <a:pt x="70" y="231"/>
                    <a:pt x="68" y="231"/>
                  </a:cubicBezTo>
                  <a:cubicBezTo>
                    <a:pt x="67" y="231"/>
                    <a:pt x="66" y="233"/>
                    <a:pt x="65" y="231"/>
                  </a:cubicBezTo>
                  <a:cubicBezTo>
                    <a:pt x="64" y="230"/>
                    <a:pt x="66" y="229"/>
                    <a:pt x="66" y="228"/>
                  </a:cubicBezTo>
                  <a:cubicBezTo>
                    <a:pt x="67" y="226"/>
                    <a:pt x="66" y="225"/>
                    <a:pt x="65" y="225"/>
                  </a:cubicBezTo>
                  <a:cubicBezTo>
                    <a:pt x="64" y="225"/>
                    <a:pt x="63" y="226"/>
                    <a:pt x="62" y="226"/>
                  </a:cubicBezTo>
                  <a:cubicBezTo>
                    <a:pt x="61" y="225"/>
                    <a:pt x="59" y="224"/>
                    <a:pt x="59" y="223"/>
                  </a:cubicBezTo>
                  <a:cubicBezTo>
                    <a:pt x="59" y="223"/>
                    <a:pt x="59" y="223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9" y="221"/>
                    <a:pt x="60" y="222"/>
                    <a:pt x="61" y="222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64" y="219"/>
                    <a:pt x="65" y="218"/>
                    <a:pt x="65" y="215"/>
                  </a:cubicBezTo>
                  <a:cubicBezTo>
                    <a:pt x="66" y="211"/>
                    <a:pt x="68" y="207"/>
                    <a:pt x="68" y="202"/>
                  </a:cubicBezTo>
                  <a:cubicBezTo>
                    <a:pt x="69" y="200"/>
                    <a:pt x="69" y="197"/>
                    <a:pt x="69" y="195"/>
                  </a:cubicBezTo>
                  <a:cubicBezTo>
                    <a:pt x="69" y="193"/>
                    <a:pt x="69" y="190"/>
                    <a:pt x="70" y="188"/>
                  </a:cubicBezTo>
                  <a:cubicBezTo>
                    <a:pt x="72" y="187"/>
                    <a:pt x="74" y="189"/>
                    <a:pt x="73" y="186"/>
                  </a:cubicBezTo>
                  <a:cubicBezTo>
                    <a:pt x="72" y="184"/>
                    <a:pt x="71" y="185"/>
                    <a:pt x="70" y="187"/>
                  </a:cubicBezTo>
                  <a:cubicBezTo>
                    <a:pt x="69" y="186"/>
                    <a:pt x="70" y="182"/>
                    <a:pt x="70" y="181"/>
                  </a:cubicBezTo>
                  <a:cubicBezTo>
                    <a:pt x="70" y="178"/>
                    <a:pt x="70" y="177"/>
                    <a:pt x="70" y="174"/>
                  </a:cubicBezTo>
                  <a:cubicBezTo>
                    <a:pt x="71" y="172"/>
                    <a:pt x="71" y="170"/>
                    <a:pt x="71" y="168"/>
                  </a:cubicBezTo>
                  <a:cubicBezTo>
                    <a:pt x="71" y="166"/>
                    <a:pt x="71" y="163"/>
                    <a:pt x="73" y="164"/>
                  </a:cubicBezTo>
                  <a:cubicBezTo>
                    <a:pt x="76" y="165"/>
                    <a:pt x="78" y="169"/>
                    <a:pt x="79" y="171"/>
                  </a:cubicBezTo>
                  <a:cubicBezTo>
                    <a:pt x="80" y="174"/>
                    <a:pt x="80" y="175"/>
                    <a:pt x="81" y="177"/>
                  </a:cubicBezTo>
                  <a:cubicBezTo>
                    <a:pt x="82" y="178"/>
                    <a:pt x="83" y="178"/>
                    <a:pt x="83" y="179"/>
                  </a:cubicBezTo>
                  <a:cubicBezTo>
                    <a:pt x="84" y="180"/>
                    <a:pt x="84" y="181"/>
                    <a:pt x="84" y="181"/>
                  </a:cubicBezTo>
                  <a:cubicBezTo>
                    <a:pt x="86" y="180"/>
                    <a:pt x="83" y="178"/>
                    <a:pt x="82" y="177"/>
                  </a:cubicBezTo>
                  <a:cubicBezTo>
                    <a:pt x="81" y="174"/>
                    <a:pt x="80" y="172"/>
                    <a:pt x="80" y="169"/>
                  </a:cubicBezTo>
                  <a:cubicBezTo>
                    <a:pt x="80" y="167"/>
                    <a:pt x="79" y="165"/>
                    <a:pt x="77" y="164"/>
                  </a:cubicBezTo>
                  <a:cubicBezTo>
                    <a:pt x="75" y="162"/>
                    <a:pt x="73" y="161"/>
                    <a:pt x="71" y="159"/>
                  </a:cubicBezTo>
                  <a:cubicBezTo>
                    <a:pt x="69" y="158"/>
                    <a:pt x="71" y="155"/>
                    <a:pt x="69" y="153"/>
                  </a:cubicBezTo>
                  <a:cubicBezTo>
                    <a:pt x="68" y="153"/>
                    <a:pt x="65" y="150"/>
                    <a:pt x="67" y="149"/>
                  </a:cubicBezTo>
                  <a:cubicBezTo>
                    <a:pt x="68" y="149"/>
                    <a:pt x="70" y="152"/>
                    <a:pt x="71" y="153"/>
                  </a:cubicBezTo>
                  <a:cubicBezTo>
                    <a:pt x="71" y="154"/>
                    <a:pt x="72" y="159"/>
                    <a:pt x="75" y="159"/>
                  </a:cubicBezTo>
                  <a:cubicBezTo>
                    <a:pt x="75" y="157"/>
                    <a:pt x="73" y="157"/>
                    <a:pt x="73" y="156"/>
                  </a:cubicBezTo>
                  <a:cubicBezTo>
                    <a:pt x="72" y="155"/>
                    <a:pt x="72" y="154"/>
                    <a:pt x="73" y="153"/>
                  </a:cubicBezTo>
                  <a:cubicBezTo>
                    <a:pt x="73" y="153"/>
                    <a:pt x="73" y="152"/>
                    <a:pt x="73" y="151"/>
                  </a:cubicBezTo>
                  <a:cubicBezTo>
                    <a:pt x="73" y="151"/>
                    <a:pt x="72" y="151"/>
                    <a:pt x="72" y="150"/>
                  </a:cubicBezTo>
                  <a:cubicBezTo>
                    <a:pt x="72" y="150"/>
                    <a:pt x="73" y="150"/>
                    <a:pt x="73" y="150"/>
                  </a:cubicBezTo>
                  <a:cubicBezTo>
                    <a:pt x="72" y="148"/>
                    <a:pt x="70" y="146"/>
                    <a:pt x="71" y="144"/>
                  </a:cubicBezTo>
                  <a:cubicBezTo>
                    <a:pt x="71" y="143"/>
                    <a:pt x="72" y="143"/>
                    <a:pt x="72" y="143"/>
                  </a:cubicBezTo>
                  <a:cubicBezTo>
                    <a:pt x="73" y="141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69" y="142"/>
                    <a:pt x="69" y="142"/>
                    <a:pt x="68" y="141"/>
                  </a:cubicBezTo>
                  <a:cubicBezTo>
                    <a:pt x="67" y="141"/>
                    <a:pt x="66" y="141"/>
                    <a:pt x="65" y="140"/>
                  </a:cubicBezTo>
                  <a:cubicBezTo>
                    <a:pt x="65" y="140"/>
                    <a:pt x="65" y="139"/>
                    <a:pt x="64" y="138"/>
                  </a:cubicBezTo>
                  <a:cubicBezTo>
                    <a:pt x="64" y="138"/>
                    <a:pt x="62" y="138"/>
                    <a:pt x="61" y="137"/>
                  </a:cubicBezTo>
                  <a:cubicBezTo>
                    <a:pt x="61" y="137"/>
                    <a:pt x="59" y="137"/>
                    <a:pt x="59" y="136"/>
                  </a:cubicBezTo>
                  <a:cubicBezTo>
                    <a:pt x="58" y="135"/>
                    <a:pt x="58" y="133"/>
                    <a:pt x="57" y="132"/>
                  </a:cubicBezTo>
                  <a:cubicBezTo>
                    <a:pt x="55" y="129"/>
                    <a:pt x="52" y="127"/>
                    <a:pt x="52" y="124"/>
                  </a:cubicBezTo>
                  <a:cubicBezTo>
                    <a:pt x="53" y="124"/>
                    <a:pt x="55" y="123"/>
                    <a:pt x="55" y="121"/>
                  </a:cubicBezTo>
                  <a:cubicBezTo>
                    <a:pt x="55" y="120"/>
                    <a:pt x="54" y="119"/>
                    <a:pt x="52" y="119"/>
                  </a:cubicBezTo>
                  <a:cubicBezTo>
                    <a:pt x="52" y="119"/>
                    <a:pt x="51" y="119"/>
                    <a:pt x="50" y="118"/>
                  </a:cubicBezTo>
                  <a:cubicBezTo>
                    <a:pt x="50" y="117"/>
                    <a:pt x="51" y="118"/>
                    <a:pt x="51" y="117"/>
                  </a:cubicBezTo>
                  <a:cubicBezTo>
                    <a:pt x="51" y="115"/>
                    <a:pt x="51" y="114"/>
                    <a:pt x="53" y="114"/>
                  </a:cubicBezTo>
                  <a:cubicBezTo>
                    <a:pt x="53" y="114"/>
                    <a:pt x="57" y="114"/>
                    <a:pt x="56" y="113"/>
                  </a:cubicBezTo>
                  <a:cubicBezTo>
                    <a:pt x="55" y="112"/>
                    <a:pt x="52" y="113"/>
                    <a:pt x="51" y="113"/>
                  </a:cubicBezTo>
                  <a:cubicBezTo>
                    <a:pt x="50" y="114"/>
                    <a:pt x="50" y="115"/>
                    <a:pt x="49" y="115"/>
                  </a:cubicBezTo>
                  <a:cubicBezTo>
                    <a:pt x="48" y="115"/>
                    <a:pt x="48" y="114"/>
                    <a:pt x="47" y="114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5" y="114"/>
                    <a:pt x="44" y="113"/>
                    <a:pt x="43" y="113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5" y="112"/>
                    <a:pt x="44" y="111"/>
                    <a:pt x="44" y="111"/>
                  </a:cubicBezTo>
                  <a:cubicBezTo>
                    <a:pt x="44" y="110"/>
                    <a:pt x="46" y="110"/>
                    <a:pt x="45" y="108"/>
                  </a:cubicBezTo>
                  <a:cubicBezTo>
                    <a:pt x="45" y="107"/>
                    <a:pt x="45" y="107"/>
                    <a:pt x="43" y="107"/>
                  </a:cubicBezTo>
                  <a:cubicBezTo>
                    <a:pt x="43" y="107"/>
                    <a:pt x="42" y="108"/>
                    <a:pt x="42" y="108"/>
                  </a:cubicBezTo>
                  <a:cubicBezTo>
                    <a:pt x="40" y="108"/>
                    <a:pt x="39" y="108"/>
                    <a:pt x="38" y="107"/>
                  </a:cubicBezTo>
                  <a:cubicBezTo>
                    <a:pt x="37" y="107"/>
                    <a:pt x="34" y="105"/>
                    <a:pt x="33" y="107"/>
                  </a:cubicBezTo>
                  <a:cubicBezTo>
                    <a:pt x="33" y="107"/>
                    <a:pt x="34" y="109"/>
                    <a:pt x="33" y="108"/>
                  </a:cubicBezTo>
                  <a:cubicBezTo>
                    <a:pt x="31" y="108"/>
                    <a:pt x="32" y="105"/>
                    <a:pt x="31" y="104"/>
                  </a:cubicBezTo>
                  <a:cubicBezTo>
                    <a:pt x="30" y="102"/>
                    <a:pt x="28" y="102"/>
                    <a:pt x="26" y="102"/>
                  </a:cubicBezTo>
                  <a:cubicBezTo>
                    <a:pt x="26" y="102"/>
                    <a:pt x="26" y="101"/>
                    <a:pt x="26" y="101"/>
                  </a:cubicBezTo>
                  <a:cubicBezTo>
                    <a:pt x="25" y="100"/>
                    <a:pt x="25" y="100"/>
                    <a:pt x="24" y="100"/>
                  </a:cubicBezTo>
                  <a:cubicBezTo>
                    <a:pt x="23" y="99"/>
                    <a:pt x="22" y="99"/>
                    <a:pt x="20" y="99"/>
                  </a:cubicBezTo>
                  <a:cubicBezTo>
                    <a:pt x="19" y="99"/>
                    <a:pt x="18" y="99"/>
                    <a:pt x="17" y="98"/>
                  </a:cubicBezTo>
                  <a:cubicBezTo>
                    <a:pt x="17" y="98"/>
                    <a:pt x="17" y="97"/>
                    <a:pt x="16" y="96"/>
                  </a:cubicBezTo>
                  <a:cubicBezTo>
                    <a:pt x="15" y="96"/>
                    <a:pt x="16" y="97"/>
                    <a:pt x="15" y="98"/>
                  </a:cubicBezTo>
                  <a:cubicBezTo>
                    <a:pt x="14" y="97"/>
                    <a:pt x="14" y="97"/>
                    <a:pt x="13" y="98"/>
                  </a:cubicBezTo>
                  <a:cubicBezTo>
                    <a:pt x="13" y="98"/>
                    <a:pt x="12" y="98"/>
                    <a:pt x="12" y="99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8" y="99"/>
                    <a:pt x="9" y="99"/>
                    <a:pt x="9" y="97"/>
                  </a:cubicBezTo>
                  <a:cubicBezTo>
                    <a:pt x="8" y="95"/>
                    <a:pt x="7" y="94"/>
                    <a:pt x="5" y="93"/>
                  </a:cubicBezTo>
                  <a:cubicBezTo>
                    <a:pt x="4" y="92"/>
                    <a:pt x="0" y="92"/>
                    <a:pt x="3" y="91"/>
                  </a:cubicBezTo>
                  <a:cubicBezTo>
                    <a:pt x="4" y="90"/>
                    <a:pt x="13" y="90"/>
                    <a:pt x="9" y="87"/>
                  </a:cubicBezTo>
                  <a:cubicBezTo>
                    <a:pt x="9" y="87"/>
                    <a:pt x="7" y="86"/>
                    <a:pt x="7" y="86"/>
                  </a:cubicBezTo>
                  <a:cubicBezTo>
                    <a:pt x="6" y="87"/>
                    <a:pt x="6" y="88"/>
                    <a:pt x="5" y="88"/>
                  </a:cubicBezTo>
                  <a:cubicBezTo>
                    <a:pt x="4" y="88"/>
                    <a:pt x="5" y="87"/>
                    <a:pt x="4" y="87"/>
                  </a:cubicBezTo>
                  <a:cubicBezTo>
                    <a:pt x="4" y="86"/>
                    <a:pt x="3" y="85"/>
                    <a:pt x="3" y="85"/>
                  </a:cubicBezTo>
                  <a:cubicBezTo>
                    <a:pt x="4" y="84"/>
                    <a:pt x="5" y="84"/>
                    <a:pt x="6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3"/>
                    <a:pt x="9" y="84"/>
                    <a:pt x="7" y="83"/>
                  </a:cubicBezTo>
                  <a:cubicBezTo>
                    <a:pt x="7" y="82"/>
                    <a:pt x="10" y="81"/>
                    <a:pt x="10" y="81"/>
                  </a:cubicBezTo>
                  <a:cubicBezTo>
                    <a:pt x="10" y="80"/>
                    <a:pt x="7" y="81"/>
                    <a:pt x="7" y="82"/>
                  </a:cubicBezTo>
                  <a:cubicBezTo>
                    <a:pt x="5" y="82"/>
                    <a:pt x="4" y="83"/>
                    <a:pt x="2" y="83"/>
                  </a:cubicBezTo>
                  <a:cubicBezTo>
                    <a:pt x="0" y="83"/>
                    <a:pt x="0" y="81"/>
                    <a:pt x="0" y="80"/>
                  </a:cubicBezTo>
                  <a:cubicBezTo>
                    <a:pt x="1" y="79"/>
                    <a:pt x="1" y="78"/>
                    <a:pt x="1" y="77"/>
                  </a:cubicBezTo>
                  <a:cubicBezTo>
                    <a:pt x="2" y="76"/>
                    <a:pt x="2" y="77"/>
                    <a:pt x="3" y="77"/>
                  </a:cubicBezTo>
                  <a:cubicBezTo>
                    <a:pt x="4" y="76"/>
                    <a:pt x="6" y="75"/>
                    <a:pt x="7" y="75"/>
                  </a:cubicBezTo>
                  <a:cubicBezTo>
                    <a:pt x="8" y="74"/>
                    <a:pt x="8" y="73"/>
                    <a:pt x="9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1" y="74"/>
                    <a:pt x="12" y="73"/>
                    <a:pt x="13" y="73"/>
                  </a:cubicBezTo>
                  <a:cubicBezTo>
                    <a:pt x="14" y="73"/>
                    <a:pt x="14" y="73"/>
                    <a:pt x="15" y="73"/>
                  </a:cubicBezTo>
                  <a:cubicBezTo>
                    <a:pt x="15" y="73"/>
                    <a:pt x="15" y="72"/>
                    <a:pt x="16" y="72"/>
                  </a:cubicBezTo>
                  <a:cubicBezTo>
                    <a:pt x="17" y="75"/>
                    <a:pt x="18" y="71"/>
                    <a:pt x="20" y="71"/>
                  </a:cubicBezTo>
                  <a:cubicBezTo>
                    <a:pt x="22" y="71"/>
                    <a:pt x="23" y="74"/>
                    <a:pt x="24" y="72"/>
                  </a:cubicBezTo>
                  <a:cubicBezTo>
                    <a:pt x="25" y="71"/>
                    <a:pt x="23" y="68"/>
                    <a:pt x="26" y="68"/>
                  </a:cubicBezTo>
                  <a:cubicBezTo>
                    <a:pt x="27" y="68"/>
                    <a:pt x="27" y="69"/>
                    <a:pt x="28" y="69"/>
                  </a:cubicBezTo>
                  <a:cubicBezTo>
                    <a:pt x="29" y="69"/>
                    <a:pt x="30" y="68"/>
                    <a:pt x="31" y="67"/>
                  </a:cubicBezTo>
                  <a:cubicBezTo>
                    <a:pt x="31" y="69"/>
                    <a:pt x="32" y="67"/>
                    <a:pt x="32" y="67"/>
                  </a:cubicBezTo>
                  <a:cubicBezTo>
                    <a:pt x="33" y="67"/>
                    <a:pt x="33" y="68"/>
                    <a:pt x="34" y="68"/>
                  </a:cubicBezTo>
                  <a:cubicBezTo>
                    <a:pt x="35" y="69"/>
                    <a:pt x="35" y="70"/>
                    <a:pt x="37" y="71"/>
                  </a:cubicBezTo>
                  <a:cubicBezTo>
                    <a:pt x="37" y="72"/>
                    <a:pt x="39" y="75"/>
                    <a:pt x="40" y="76"/>
                  </a:cubicBezTo>
                  <a:cubicBezTo>
                    <a:pt x="41" y="78"/>
                    <a:pt x="41" y="78"/>
                    <a:pt x="43" y="77"/>
                  </a:cubicBezTo>
                  <a:cubicBezTo>
                    <a:pt x="45" y="76"/>
                    <a:pt x="46" y="75"/>
                    <a:pt x="48" y="74"/>
                  </a:cubicBezTo>
                  <a:cubicBezTo>
                    <a:pt x="49" y="73"/>
                    <a:pt x="48" y="72"/>
                    <a:pt x="49" y="73"/>
                  </a:cubicBezTo>
                  <a:cubicBezTo>
                    <a:pt x="50" y="73"/>
                    <a:pt x="50" y="75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3" y="74"/>
                    <a:pt x="54" y="74"/>
                    <a:pt x="54" y="74"/>
                  </a:cubicBezTo>
                  <a:cubicBezTo>
                    <a:pt x="55" y="74"/>
                    <a:pt x="56" y="72"/>
                    <a:pt x="57" y="72"/>
                  </a:cubicBezTo>
                  <a:cubicBezTo>
                    <a:pt x="58" y="72"/>
                    <a:pt x="58" y="74"/>
                    <a:pt x="59" y="75"/>
                  </a:cubicBezTo>
                  <a:cubicBezTo>
                    <a:pt x="60" y="75"/>
                    <a:pt x="62" y="75"/>
                    <a:pt x="63" y="74"/>
                  </a:cubicBezTo>
                  <a:cubicBezTo>
                    <a:pt x="64" y="74"/>
                    <a:pt x="65" y="75"/>
                    <a:pt x="66" y="74"/>
                  </a:cubicBezTo>
                  <a:cubicBezTo>
                    <a:pt x="66" y="73"/>
                    <a:pt x="66" y="74"/>
                    <a:pt x="65" y="73"/>
                  </a:cubicBezTo>
                  <a:cubicBezTo>
                    <a:pt x="65" y="73"/>
                    <a:pt x="65" y="72"/>
                    <a:pt x="64" y="72"/>
                  </a:cubicBezTo>
                  <a:cubicBezTo>
                    <a:pt x="63" y="71"/>
                    <a:pt x="63" y="70"/>
                    <a:pt x="63" y="68"/>
                  </a:cubicBezTo>
                  <a:cubicBezTo>
                    <a:pt x="63" y="67"/>
                    <a:pt x="64" y="65"/>
                    <a:pt x="63" y="64"/>
                  </a:cubicBezTo>
                  <a:cubicBezTo>
                    <a:pt x="63" y="62"/>
                    <a:pt x="62" y="61"/>
                    <a:pt x="63" y="60"/>
                  </a:cubicBezTo>
                  <a:cubicBezTo>
                    <a:pt x="63" y="59"/>
                    <a:pt x="62" y="59"/>
                    <a:pt x="63" y="57"/>
                  </a:cubicBezTo>
                  <a:cubicBezTo>
                    <a:pt x="63" y="57"/>
                    <a:pt x="64" y="57"/>
                    <a:pt x="64" y="57"/>
                  </a:cubicBezTo>
                  <a:cubicBezTo>
                    <a:pt x="61" y="56"/>
                    <a:pt x="61" y="55"/>
                    <a:pt x="60" y="53"/>
                  </a:cubicBezTo>
                  <a:cubicBezTo>
                    <a:pt x="60" y="52"/>
                    <a:pt x="59" y="52"/>
                    <a:pt x="59" y="52"/>
                  </a:cubicBezTo>
                  <a:cubicBezTo>
                    <a:pt x="58" y="51"/>
                    <a:pt x="59" y="51"/>
                    <a:pt x="58" y="50"/>
                  </a:cubicBezTo>
                  <a:cubicBezTo>
                    <a:pt x="58" y="50"/>
                    <a:pt x="58" y="49"/>
                    <a:pt x="57" y="49"/>
                  </a:cubicBezTo>
                  <a:cubicBezTo>
                    <a:pt x="57" y="47"/>
                    <a:pt x="58" y="47"/>
                    <a:pt x="58" y="46"/>
                  </a:cubicBezTo>
                  <a:cubicBezTo>
                    <a:pt x="58" y="44"/>
                    <a:pt x="56" y="44"/>
                    <a:pt x="56" y="43"/>
                  </a:cubicBezTo>
                  <a:cubicBezTo>
                    <a:pt x="56" y="41"/>
                    <a:pt x="59" y="42"/>
                    <a:pt x="60" y="43"/>
                  </a:cubicBezTo>
                  <a:cubicBezTo>
                    <a:pt x="61" y="43"/>
                    <a:pt x="62" y="43"/>
                    <a:pt x="62" y="44"/>
                  </a:cubicBezTo>
                  <a:cubicBezTo>
                    <a:pt x="64" y="44"/>
                    <a:pt x="64" y="44"/>
                    <a:pt x="65" y="43"/>
                  </a:cubicBezTo>
                  <a:cubicBezTo>
                    <a:pt x="67" y="42"/>
                    <a:pt x="68" y="41"/>
                    <a:pt x="69" y="43"/>
                  </a:cubicBezTo>
                  <a:cubicBezTo>
                    <a:pt x="70" y="43"/>
                    <a:pt x="70" y="44"/>
                    <a:pt x="70" y="45"/>
                  </a:cubicBezTo>
                  <a:cubicBezTo>
                    <a:pt x="70" y="46"/>
                    <a:pt x="69" y="46"/>
                    <a:pt x="69" y="47"/>
                  </a:cubicBezTo>
                  <a:cubicBezTo>
                    <a:pt x="69" y="48"/>
                    <a:pt x="72" y="53"/>
                    <a:pt x="72" y="53"/>
                  </a:cubicBezTo>
                  <a:cubicBezTo>
                    <a:pt x="73" y="53"/>
                    <a:pt x="72" y="52"/>
                    <a:pt x="72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5" y="51"/>
                    <a:pt x="76" y="52"/>
                    <a:pt x="77" y="52"/>
                  </a:cubicBezTo>
                  <a:cubicBezTo>
                    <a:pt x="79" y="53"/>
                    <a:pt x="81" y="53"/>
                    <a:pt x="83" y="53"/>
                  </a:cubicBezTo>
                  <a:cubicBezTo>
                    <a:pt x="84" y="53"/>
                    <a:pt x="85" y="53"/>
                    <a:pt x="86" y="53"/>
                  </a:cubicBezTo>
                  <a:cubicBezTo>
                    <a:pt x="87" y="54"/>
                    <a:pt x="89" y="55"/>
                    <a:pt x="90" y="55"/>
                  </a:cubicBezTo>
                  <a:cubicBezTo>
                    <a:pt x="92" y="55"/>
                    <a:pt x="94" y="54"/>
                    <a:pt x="95" y="53"/>
                  </a:cubicBezTo>
                  <a:cubicBezTo>
                    <a:pt x="97" y="52"/>
                    <a:pt x="98" y="51"/>
                    <a:pt x="100" y="51"/>
                  </a:cubicBezTo>
                  <a:cubicBezTo>
                    <a:pt x="102" y="51"/>
                    <a:pt x="104" y="50"/>
                    <a:pt x="104" y="48"/>
                  </a:cubicBezTo>
                  <a:cubicBezTo>
                    <a:pt x="104" y="48"/>
                    <a:pt x="102" y="49"/>
                    <a:pt x="102" y="50"/>
                  </a:cubicBezTo>
                  <a:cubicBezTo>
                    <a:pt x="101" y="50"/>
                    <a:pt x="100" y="50"/>
                    <a:pt x="99" y="50"/>
                  </a:cubicBezTo>
                  <a:cubicBezTo>
                    <a:pt x="98" y="50"/>
                    <a:pt x="96" y="49"/>
                    <a:pt x="95" y="48"/>
                  </a:cubicBezTo>
                  <a:cubicBezTo>
                    <a:pt x="95" y="48"/>
                    <a:pt x="95" y="47"/>
                    <a:pt x="95" y="47"/>
                  </a:cubicBezTo>
                  <a:cubicBezTo>
                    <a:pt x="95" y="47"/>
                    <a:pt x="96" y="46"/>
                    <a:pt x="96" y="46"/>
                  </a:cubicBezTo>
                  <a:cubicBezTo>
                    <a:pt x="97" y="44"/>
                    <a:pt x="97" y="43"/>
                    <a:pt x="99" y="42"/>
                  </a:cubicBezTo>
                  <a:cubicBezTo>
                    <a:pt x="102" y="39"/>
                    <a:pt x="106" y="38"/>
                    <a:pt x="110" y="37"/>
                  </a:cubicBezTo>
                  <a:cubicBezTo>
                    <a:pt x="114" y="36"/>
                    <a:pt x="117" y="35"/>
                    <a:pt x="120" y="32"/>
                  </a:cubicBezTo>
                  <a:cubicBezTo>
                    <a:pt x="122" y="31"/>
                    <a:pt x="122" y="29"/>
                    <a:pt x="123" y="28"/>
                  </a:cubicBezTo>
                  <a:cubicBezTo>
                    <a:pt x="125" y="26"/>
                    <a:pt x="125" y="28"/>
                    <a:pt x="127" y="28"/>
                  </a:cubicBezTo>
                  <a:cubicBezTo>
                    <a:pt x="127" y="29"/>
                    <a:pt x="127" y="28"/>
                    <a:pt x="127" y="27"/>
                  </a:cubicBezTo>
                  <a:cubicBezTo>
                    <a:pt x="126" y="26"/>
                    <a:pt x="125" y="26"/>
                    <a:pt x="124" y="25"/>
                  </a:cubicBezTo>
                  <a:cubicBezTo>
                    <a:pt x="124" y="24"/>
                    <a:pt x="124" y="24"/>
                    <a:pt x="125" y="23"/>
                  </a:cubicBezTo>
                  <a:cubicBezTo>
                    <a:pt x="125" y="22"/>
                    <a:pt x="125" y="23"/>
                    <a:pt x="125" y="22"/>
                  </a:cubicBezTo>
                  <a:cubicBezTo>
                    <a:pt x="125" y="22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5" y="17"/>
                    <a:pt x="125" y="16"/>
                    <a:pt x="124" y="14"/>
                  </a:cubicBezTo>
                  <a:cubicBezTo>
                    <a:pt x="124" y="12"/>
                    <a:pt x="125" y="11"/>
                    <a:pt x="125" y="8"/>
                  </a:cubicBezTo>
                  <a:cubicBezTo>
                    <a:pt x="125" y="7"/>
                    <a:pt x="125" y="7"/>
                    <a:pt x="127" y="6"/>
                  </a:cubicBezTo>
                  <a:cubicBezTo>
                    <a:pt x="128" y="5"/>
                    <a:pt x="130" y="3"/>
                    <a:pt x="132" y="3"/>
                  </a:cubicBezTo>
                  <a:cubicBezTo>
                    <a:pt x="136" y="2"/>
                    <a:pt x="139" y="1"/>
                    <a:pt x="143" y="0"/>
                  </a:cubicBezTo>
                  <a:cubicBezTo>
                    <a:pt x="143" y="1"/>
                    <a:pt x="144" y="2"/>
                    <a:pt x="144" y="3"/>
                  </a:cubicBezTo>
                  <a:cubicBezTo>
                    <a:pt x="145" y="4"/>
                    <a:pt x="144" y="4"/>
                    <a:pt x="144" y="5"/>
                  </a:cubicBezTo>
                  <a:cubicBezTo>
                    <a:pt x="144" y="9"/>
                    <a:pt x="146" y="8"/>
                    <a:pt x="147" y="9"/>
                  </a:cubicBezTo>
                  <a:cubicBezTo>
                    <a:pt x="148" y="10"/>
                    <a:pt x="148" y="11"/>
                    <a:pt x="149" y="12"/>
                  </a:cubicBezTo>
                  <a:cubicBezTo>
                    <a:pt x="150" y="12"/>
                    <a:pt x="150" y="11"/>
                    <a:pt x="151" y="11"/>
                  </a:cubicBezTo>
                  <a:cubicBezTo>
                    <a:pt x="153" y="10"/>
                    <a:pt x="155" y="9"/>
                    <a:pt x="156" y="11"/>
                  </a:cubicBezTo>
                  <a:cubicBezTo>
                    <a:pt x="157" y="13"/>
                    <a:pt x="157" y="15"/>
                    <a:pt x="158" y="17"/>
                  </a:cubicBezTo>
                  <a:cubicBezTo>
                    <a:pt x="159" y="19"/>
                    <a:pt x="161" y="18"/>
                    <a:pt x="163" y="18"/>
                  </a:cubicBezTo>
                  <a:cubicBezTo>
                    <a:pt x="166" y="19"/>
                    <a:pt x="164" y="23"/>
                    <a:pt x="166" y="25"/>
                  </a:cubicBezTo>
                  <a:cubicBezTo>
                    <a:pt x="167" y="25"/>
                    <a:pt x="172" y="24"/>
                    <a:pt x="172" y="23"/>
                  </a:cubicBezTo>
                  <a:cubicBezTo>
                    <a:pt x="173" y="24"/>
                    <a:pt x="175" y="25"/>
                    <a:pt x="176" y="26"/>
                  </a:cubicBezTo>
                  <a:cubicBezTo>
                    <a:pt x="176" y="27"/>
                    <a:pt x="176" y="26"/>
                    <a:pt x="176" y="27"/>
                  </a:cubicBezTo>
                  <a:cubicBezTo>
                    <a:pt x="176" y="28"/>
                    <a:pt x="175" y="29"/>
                    <a:pt x="175" y="30"/>
                  </a:cubicBezTo>
                  <a:cubicBezTo>
                    <a:pt x="175" y="31"/>
                    <a:pt x="176" y="30"/>
                    <a:pt x="176" y="32"/>
                  </a:cubicBezTo>
                  <a:cubicBezTo>
                    <a:pt x="175" y="33"/>
                    <a:pt x="174" y="33"/>
                    <a:pt x="175" y="34"/>
                  </a:cubicBezTo>
                  <a:cubicBezTo>
                    <a:pt x="175" y="35"/>
                    <a:pt x="177" y="35"/>
                    <a:pt x="178" y="35"/>
                  </a:cubicBezTo>
                  <a:cubicBezTo>
                    <a:pt x="180" y="36"/>
                    <a:pt x="183" y="36"/>
                    <a:pt x="184" y="34"/>
                  </a:cubicBezTo>
                  <a:cubicBezTo>
                    <a:pt x="186" y="35"/>
                    <a:pt x="186" y="26"/>
                    <a:pt x="190" y="30"/>
                  </a:cubicBezTo>
                  <a:cubicBezTo>
                    <a:pt x="189" y="30"/>
                    <a:pt x="187" y="33"/>
                    <a:pt x="187" y="34"/>
                  </a:cubicBezTo>
                  <a:cubicBezTo>
                    <a:pt x="187" y="35"/>
                    <a:pt x="189" y="35"/>
                    <a:pt x="189" y="36"/>
                  </a:cubicBezTo>
                  <a:cubicBezTo>
                    <a:pt x="189" y="37"/>
                    <a:pt x="188" y="38"/>
                    <a:pt x="189" y="39"/>
                  </a:cubicBezTo>
                  <a:cubicBezTo>
                    <a:pt x="189" y="40"/>
                    <a:pt x="189" y="39"/>
                    <a:pt x="190" y="40"/>
                  </a:cubicBezTo>
                  <a:cubicBezTo>
                    <a:pt x="191" y="40"/>
                    <a:pt x="191" y="40"/>
                    <a:pt x="192" y="40"/>
                  </a:cubicBezTo>
                  <a:cubicBezTo>
                    <a:pt x="193" y="41"/>
                    <a:pt x="194" y="42"/>
                    <a:pt x="195" y="43"/>
                  </a:cubicBezTo>
                  <a:cubicBezTo>
                    <a:pt x="195" y="43"/>
                    <a:pt x="196" y="43"/>
                    <a:pt x="196" y="43"/>
                  </a:cubicBezTo>
                  <a:cubicBezTo>
                    <a:pt x="197" y="43"/>
                    <a:pt x="197" y="44"/>
                    <a:pt x="197" y="44"/>
                  </a:cubicBezTo>
                  <a:cubicBezTo>
                    <a:pt x="198" y="45"/>
                    <a:pt x="199" y="45"/>
                    <a:pt x="200" y="46"/>
                  </a:cubicBezTo>
                  <a:cubicBezTo>
                    <a:pt x="201" y="47"/>
                    <a:pt x="200" y="49"/>
                    <a:pt x="202" y="49"/>
                  </a:cubicBezTo>
                  <a:cubicBezTo>
                    <a:pt x="202" y="48"/>
                    <a:pt x="204" y="48"/>
                    <a:pt x="205" y="48"/>
                  </a:cubicBezTo>
                  <a:cubicBezTo>
                    <a:pt x="208" y="48"/>
                    <a:pt x="209" y="50"/>
                    <a:pt x="211" y="51"/>
                  </a:cubicBezTo>
                  <a:cubicBezTo>
                    <a:pt x="211" y="51"/>
                    <a:pt x="213" y="50"/>
                    <a:pt x="214" y="50"/>
                  </a:cubicBezTo>
                  <a:cubicBezTo>
                    <a:pt x="215" y="50"/>
                    <a:pt x="215" y="50"/>
                    <a:pt x="216" y="50"/>
                  </a:cubicBezTo>
                  <a:cubicBezTo>
                    <a:pt x="219" y="50"/>
                    <a:pt x="220" y="50"/>
                    <a:pt x="222" y="52"/>
                  </a:cubicBezTo>
                  <a:cubicBezTo>
                    <a:pt x="223" y="53"/>
                    <a:pt x="223" y="54"/>
                    <a:pt x="224" y="56"/>
                  </a:cubicBezTo>
                  <a:cubicBezTo>
                    <a:pt x="225" y="57"/>
                    <a:pt x="225" y="58"/>
                    <a:pt x="227" y="59"/>
                  </a:cubicBezTo>
                  <a:cubicBezTo>
                    <a:pt x="229" y="59"/>
                    <a:pt x="231" y="60"/>
                    <a:pt x="233" y="60"/>
                  </a:cubicBezTo>
                  <a:cubicBezTo>
                    <a:pt x="234" y="60"/>
                    <a:pt x="239" y="60"/>
                    <a:pt x="239" y="59"/>
                  </a:cubicBezTo>
                  <a:cubicBezTo>
                    <a:pt x="240" y="60"/>
                    <a:pt x="241" y="61"/>
                    <a:pt x="242" y="62"/>
                  </a:cubicBezTo>
                  <a:cubicBezTo>
                    <a:pt x="244" y="63"/>
                    <a:pt x="245" y="63"/>
                    <a:pt x="247" y="63"/>
                  </a:cubicBezTo>
                  <a:cubicBezTo>
                    <a:pt x="248" y="62"/>
                    <a:pt x="249" y="63"/>
                    <a:pt x="251" y="64"/>
                  </a:cubicBezTo>
                  <a:cubicBezTo>
                    <a:pt x="251" y="64"/>
                    <a:pt x="254" y="64"/>
                    <a:pt x="254" y="65"/>
                  </a:cubicBezTo>
                  <a:cubicBezTo>
                    <a:pt x="254" y="65"/>
                    <a:pt x="254" y="64"/>
                    <a:pt x="254" y="65"/>
                  </a:cubicBezTo>
                  <a:close/>
                  <a:moveTo>
                    <a:pt x="279" y="259"/>
                  </a:moveTo>
                  <a:cubicBezTo>
                    <a:pt x="281" y="257"/>
                    <a:pt x="281" y="255"/>
                    <a:pt x="281" y="252"/>
                  </a:cubicBezTo>
                  <a:cubicBezTo>
                    <a:pt x="280" y="249"/>
                    <a:pt x="281" y="247"/>
                    <a:pt x="280" y="245"/>
                  </a:cubicBezTo>
                  <a:cubicBezTo>
                    <a:pt x="280" y="243"/>
                    <a:pt x="279" y="243"/>
                    <a:pt x="279" y="242"/>
                  </a:cubicBezTo>
                  <a:cubicBezTo>
                    <a:pt x="279" y="240"/>
                    <a:pt x="279" y="239"/>
                    <a:pt x="279" y="238"/>
                  </a:cubicBezTo>
                  <a:cubicBezTo>
                    <a:pt x="279" y="236"/>
                    <a:pt x="279" y="233"/>
                    <a:pt x="277" y="232"/>
                  </a:cubicBezTo>
                  <a:cubicBezTo>
                    <a:pt x="276" y="233"/>
                    <a:pt x="276" y="236"/>
                    <a:pt x="276" y="238"/>
                  </a:cubicBezTo>
                  <a:cubicBezTo>
                    <a:pt x="277" y="239"/>
                    <a:pt x="277" y="240"/>
                    <a:pt x="276" y="241"/>
                  </a:cubicBezTo>
                  <a:cubicBezTo>
                    <a:pt x="275" y="241"/>
                    <a:pt x="274" y="240"/>
                    <a:pt x="274" y="239"/>
                  </a:cubicBezTo>
                  <a:cubicBezTo>
                    <a:pt x="272" y="240"/>
                    <a:pt x="271" y="242"/>
                    <a:pt x="269" y="242"/>
                  </a:cubicBezTo>
                  <a:cubicBezTo>
                    <a:pt x="268" y="243"/>
                    <a:pt x="265" y="244"/>
                    <a:pt x="264" y="244"/>
                  </a:cubicBezTo>
                  <a:cubicBezTo>
                    <a:pt x="264" y="245"/>
                    <a:pt x="264" y="246"/>
                    <a:pt x="263" y="247"/>
                  </a:cubicBezTo>
                  <a:cubicBezTo>
                    <a:pt x="263" y="247"/>
                    <a:pt x="263" y="247"/>
                    <a:pt x="262" y="247"/>
                  </a:cubicBezTo>
                  <a:cubicBezTo>
                    <a:pt x="261" y="249"/>
                    <a:pt x="261" y="248"/>
                    <a:pt x="262" y="250"/>
                  </a:cubicBezTo>
                  <a:cubicBezTo>
                    <a:pt x="262" y="251"/>
                    <a:pt x="263" y="251"/>
                    <a:pt x="263" y="252"/>
                  </a:cubicBezTo>
                  <a:cubicBezTo>
                    <a:pt x="263" y="253"/>
                    <a:pt x="262" y="253"/>
                    <a:pt x="262" y="254"/>
                  </a:cubicBezTo>
                  <a:cubicBezTo>
                    <a:pt x="262" y="256"/>
                    <a:pt x="264" y="256"/>
                    <a:pt x="264" y="257"/>
                  </a:cubicBezTo>
                  <a:cubicBezTo>
                    <a:pt x="265" y="259"/>
                    <a:pt x="263" y="259"/>
                    <a:pt x="262" y="260"/>
                  </a:cubicBezTo>
                  <a:cubicBezTo>
                    <a:pt x="261" y="262"/>
                    <a:pt x="264" y="261"/>
                    <a:pt x="266" y="262"/>
                  </a:cubicBezTo>
                  <a:cubicBezTo>
                    <a:pt x="266" y="264"/>
                    <a:pt x="263" y="263"/>
                    <a:pt x="263" y="265"/>
                  </a:cubicBezTo>
                  <a:cubicBezTo>
                    <a:pt x="264" y="265"/>
                    <a:pt x="268" y="266"/>
                    <a:pt x="267" y="268"/>
                  </a:cubicBezTo>
                  <a:cubicBezTo>
                    <a:pt x="267" y="269"/>
                    <a:pt x="264" y="268"/>
                    <a:pt x="265" y="270"/>
                  </a:cubicBezTo>
                  <a:cubicBezTo>
                    <a:pt x="266" y="270"/>
                    <a:pt x="267" y="272"/>
                    <a:pt x="268" y="273"/>
                  </a:cubicBezTo>
                  <a:cubicBezTo>
                    <a:pt x="269" y="273"/>
                    <a:pt x="270" y="272"/>
                    <a:pt x="270" y="273"/>
                  </a:cubicBezTo>
                  <a:cubicBezTo>
                    <a:pt x="271" y="273"/>
                    <a:pt x="271" y="273"/>
                    <a:pt x="272" y="274"/>
                  </a:cubicBezTo>
                  <a:cubicBezTo>
                    <a:pt x="273" y="275"/>
                    <a:pt x="273" y="276"/>
                    <a:pt x="274" y="274"/>
                  </a:cubicBezTo>
                  <a:cubicBezTo>
                    <a:pt x="275" y="273"/>
                    <a:pt x="275" y="272"/>
                    <a:pt x="277" y="271"/>
                  </a:cubicBezTo>
                  <a:cubicBezTo>
                    <a:pt x="277" y="270"/>
                    <a:pt x="276" y="270"/>
                    <a:pt x="276" y="269"/>
                  </a:cubicBezTo>
                  <a:cubicBezTo>
                    <a:pt x="276" y="269"/>
                    <a:pt x="277" y="269"/>
                    <a:pt x="277" y="268"/>
                  </a:cubicBezTo>
                  <a:cubicBezTo>
                    <a:pt x="277" y="264"/>
                    <a:pt x="277" y="261"/>
                    <a:pt x="279" y="25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D3BB04A9-AA09-A462-5E57-D347C9223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7175" y="2921000"/>
              <a:ext cx="92075" cy="163512"/>
            </a:xfrm>
            <a:custGeom>
              <a:avLst/>
              <a:gdLst>
                <a:gd name="T0" fmla="*/ 8 w 24"/>
                <a:gd name="T1" fmla="*/ 15 h 43"/>
                <a:gd name="T2" fmla="*/ 1 w 24"/>
                <a:gd name="T3" fmla="*/ 11 h 43"/>
                <a:gd name="T4" fmla="*/ 5 w 24"/>
                <a:gd name="T5" fmla="*/ 12 h 43"/>
                <a:gd name="T6" fmla="*/ 8 w 24"/>
                <a:gd name="T7" fmla="*/ 15 h 43"/>
                <a:gd name="T8" fmla="*/ 8 w 24"/>
                <a:gd name="T9" fmla="*/ 15 h 43"/>
                <a:gd name="T10" fmla="*/ 12 w 24"/>
                <a:gd name="T11" fmla="*/ 17 h 43"/>
                <a:gd name="T12" fmla="*/ 14 w 24"/>
                <a:gd name="T13" fmla="*/ 19 h 43"/>
                <a:gd name="T14" fmla="*/ 5 w 24"/>
                <a:gd name="T15" fmla="*/ 4 h 43"/>
                <a:gd name="T16" fmla="*/ 8 w 24"/>
                <a:gd name="T17" fmla="*/ 10 h 43"/>
                <a:gd name="T18" fmla="*/ 12 w 24"/>
                <a:gd name="T19" fmla="*/ 17 h 43"/>
                <a:gd name="T20" fmla="*/ 12 w 24"/>
                <a:gd name="T21" fmla="*/ 17 h 43"/>
                <a:gd name="T22" fmla="*/ 10 w 24"/>
                <a:gd name="T23" fmla="*/ 3 h 43"/>
                <a:gd name="T24" fmla="*/ 11 w 24"/>
                <a:gd name="T25" fmla="*/ 8 h 43"/>
                <a:gd name="T26" fmla="*/ 16 w 24"/>
                <a:gd name="T27" fmla="*/ 13 h 43"/>
                <a:gd name="T28" fmla="*/ 11 w 24"/>
                <a:gd name="T29" fmla="*/ 5 h 43"/>
                <a:gd name="T30" fmla="*/ 10 w 24"/>
                <a:gd name="T31" fmla="*/ 3 h 43"/>
                <a:gd name="T32" fmla="*/ 10 w 24"/>
                <a:gd name="T33" fmla="*/ 3 h 43"/>
                <a:gd name="T34" fmla="*/ 16 w 24"/>
                <a:gd name="T35" fmla="*/ 4 h 43"/>
                <a:gd name="T36" fmla="*/ 18 w 24"/>
                <a:gd name="T37" fmla="*/ 8 h 43"/>
                <a:gd name="T38" fmla="*/ 21 w 24"/>
                <a:gd name="T39" fmla="*/ 7 h 43"/>
                <a:gd name="T40" fmla="*/ 22 w 24"/>
                <a:gd name="T41" fmla="*/ 4 h 43"/>
                <a:gd name="T42" fmla="*/ 20 w 24"/>
                <a:gd name="T43" fmla="*/ 4 h 43"/>
                <a:gd name="T44" fmla="*/ 19 w 24"/>
                <a:gd name="T45" fmla="*/ 2 h 43"/>
                <a:gd name="T46" fmla="*/ 18 w 24"/>
                <a:gd name="T47" fmla="*/ 0 h 43"/>
                <a:gd name="T48" fmla="*/ 18 w 24"/>
                <a:gd name="T49" fmla="*/ 3 h 43"/>
                <a:gd name="T50" fmla="*/ 19 w 24"/>
                <a:gd name="T51" fmla="*/ 6 h 43"/>
                <a:gd name="T52" fmla="*/ 16 w 24"/>
                <a:gd name="T53" fmla="*/ 3 h 43"/>
                <a:gd name="T54" fmla="*/ 16 w 24"/>
                <a:gd name="T55" fmla="*/ 4 h 43"/>
                <a:gd name="T56" fmla="*/ 16 w 24"/>
                <a:gd name="T57" fmla="*/ 4 h 43"/>
                <a:gd name="T58" fmla="*/ 11 w 24"/>
                <a:gd name="T59" fmla="*/ 35 h 43"/>
                <a:gd name="T60" fmla="*/ 14 w 24"/>
                <a:gd name="T61" fmla="*/ 41 h 43"/>
                <a:gd name="T62" fmla="*/ 15 w 24"/>
                <a:gd name="T63" fmla="*/ 38 h 43"/>
                <a:gd name="T64" fmla="*/ 12 w 24"/>
                <a:gd name="T65" fmla="*/ 32 h 43"/>
                <a:gd name="T66" fmla="*/ 11 w 24"/>
                <a:gd name="T67" fmla="*/ 35 h 43"/>
                <a:gd name="T68" fmla="*/ 11 w 24"/>
                <a:gd name="T69" fmla="*/ 35 h 43"/>
                <a:gd name="T70" fmla="*/ 11 w 24"/>
                <a:gd name="T71" fmla="*/ 23 h 43"/>
                <a:gd name="T72" fmla="*/ 14 w 24"/>
                <a:gd name="T73" fmla="*/ 25 h 43"/>
                <a:gd name="T74" fmla="*/ 16 w 24"/>
                <a:gd name="T75" fmla="*/ 27 h 43"/>
                <a:gd name="T76" fmla="*/ 15 w 24"/>
                <a:gd name="T77" fmla="*/ 21 h 43"/>
                <a:gd name="T78" fmla="*/ 11 w 24"/>
                <a:gd name="T79" fmla="*/ 23 h 43"/>
                <a:gd name="T80" fmla="*/ 11 w 24"/>
                <a:gd name="T8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43">
                  <a:moveTo>
                    <a:pt x="8" y="15"/>
                  </a:moveTo>
                  <a:cubicBezTo>
                    <a:pt x="5" y="15"/>
                    <a:pt x="0" y="15"/>
                    <a:pt x="1" y="11"/>
                  </a:cubicBezTo>
                  <a:cubicBezTo>
                    <a:pt x="2" y="11"/>
                    <a:pt x="4" y="11"/>
                    <a:pt x="5" y="12"/>
                  </a:cubicBezTo>
                  <a:cubicBezTo>
                    <a:pt x="6" y="13"/>
                    <a:pt x="6" y="14"/>
                    <a:pt x="8" y="15"/>
                  </a:cubicBezTo>
                  <a:cubicBezTo>
                    <a:pt x="5" y="15"/>
                    <a:pt x="6" y="14"/>
                    <a:pt x="8" y="15"/>
                  </a:cubicBezTo>
                  <a:close/>
                  <a:moveTo>
                    <a:pt x="12" y="17"/>
                  </a:moveTo>
                  <a:cubicBezTo>
                    <a:pt x="12" y="18"/>
                    <a:pt x="13" y="19"/>
                    <a:pt x="14" y="19"/>
                  </a:cubicBezTo>
                  <a:cubicBezTo>
                    <a:pt x="16" y="17"/>
                    <a:pt x="8" y="3"/>
                    <a:pt x="5" y="4"/>
                  </a:cubicBezTo>
                  <a:cubicBezTo>
                    <a:pt x="4" y="7"/>
                    <a:pt x="7" y="8"/>
                    <a:pt x="8" y="10"/>
                  </a:cubicBezTo>
                  <a:cubicBezTo>
                    <a:pt x="9" y="12"/>
                    <a:pt x="10" y="15"/>
                    <a:pt x="12" y="17"/>
                  </a:cubicBezTo>
                  <a:cubicBezTo>
                    <a:pt x="12" y="18"/>
                    <a:pt x="9" y="13"/>
                    <a:pt x="12" y="17"/>
                  </a:cubicBezTo>
                  <a:close/>
                  <a:moveTo>
                    <a:pt x="10" y="3"/>
                  </a:moveTo>
                  <a:cubicBezTo>
                    <a:pt x="6" y="3"/>
                    <a:pt x="11" y="7"/>
                    <a:pt x="11" y="8"/>
                  </a:cubicBezTo>
                  <a:cubicBezTo>
                    <a:pt x="13" y="10"/>
                    <a:pt x="13" y="13"/>
                    <a:pt x="16" y="13"/>
                  </a:cubicBezTo>
                  <a:cubicBezTo>
                    <a:pt x="17" y="12"/>
                    <a:pt x="14" y="4"/>
                    <a:pt x="11" y="5"/>
                  </a:cubicBezTo>
                  <a:cubicBezTo>
                    <a:pt x="10" y="4"/>
                    <a:pt x="12" y="3"/>
                    <a:pt x="10" y="3"/>
                  </a:cubicBezTo>
                  <a:cubicBezTo>
                    <a:pt x="8" y="3"/>
                    <a:pt x="10" y="3"/>
                    <a:pt x="10" y="3"/>
                  </a:cubicBezTo>
                  <a:close/>
                  <a:moveTo>
                    <a:pt x="16" y="4"/>
                  </a:moveTo>
                  <a:cubicBezTo>
                    <a:pt x="17" y="5"/>
                    <a:pt x="17" y="7"/>
                    <a:pt x="18" y="8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2" y="6"/>
                    <a:pt x="24" y="6"/>
                    <a:pt x="22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19" y="2"/>
                    <a:pt x="19" y="2"/>
                  </a:cubicBezTo>
                  <a:cubicBezTo>
                    <a:pt x="19" y="2"/>
                    <a:pt x="19" y="0"/>
                    <a:pt x="18" y="0"/>
                  </a:cubicBezTo>
                  <a:cubicBezTo>
                    <a:pt x="17" y="1"/>
                    <a:pt x="18" y="3"/>
                    <a:pt x="18" y="3"/>
                  </a:cubicBezTo>
                  <a:cubicBezTo>
                    <a:pt x="18" y="4"/>
                    <a:pt x="20" y="6"/>
                    <a:pt x="19" y="6"/>
                  </a:cubicBezTo>
                  <a:cubicBezTo>
                    <a:pt x="18" y="5"/>
                    <a:pt x="17" y="3"/>
                    <a:pt x="16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7" y="5"/>
                    <a:pt x="15" y="4"/>
                    <a:pt x="16" y="4"/>
                  </a:cubicBezTo>
                  <a:close/>
                  <a:moveTo>
                    <a:pt x="11" y="35"/>
                  </a:moveTo>
                  <a:cubicBezTo>
                    <a:pt x="12" y="36"/>
                    <a:pt x="12" y="40"/>
                    <a:pt x="14" y="41"/>
                  </a:cubicBezTo>
                  <a:cubicBezTo>
                    <a:pt x="17" y="43"/>
                    <a:pt x="16" y="39"/>
                    <a:pt x="15" y="38"/>
                  </a:cubicBezTo>
                  <a:cubicBezTo>
                    <a:pt x="15" y="37"/>
                    <a:pt x="13" y="33"/>
                    <a:pt x="12" y="32"/>
                  </a:cubicBezTo>
                  <a:cubicBezTo>
                    <a:pt x="10" y="31"/>
                    <a:pt x="10" y="34"/>
                    <a:pt x="11" y="35"/>
                  </a:cubicBezTo>
                  <a:cubicBezTo>
                    <a:pt x="11" y="36"/>
                    <a:pt x="10" y="34"/>
                    <a:pt x="11" y="35"/>
                  </a:cubicBezTo>
                  <a:close/>
                  <a:moveTo>
                    <a:pt x="11" y="23"/>
                  </a:moveTo>
                  <a:cubicBezTo>
                    <a:pt x="12" y="24"/>
                    <a:pt x="13" y="24"/>
                    <a:pt x="14" y="25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8" y="26"/>
                    <a:pt x="16" y="22"/>
                    <a:pt x="15" y="21"/>
                  </a:cubicBezTo>
                  <a:cubicBezTo>
                    <a:pt x="13" y="20"/>
                    <a:pt x="10" y="20"/>
                    <a:pt x="11" y="23"/>
                  </a:cubicBezTo>
                  <a:cubicBezTo>
                    <a:pt x="12" y="23"/>
                    <a:pt x="11" y="22"/>
                    <a:pt x="11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F504C50-4822-EDAD-658E-5F451923D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5225" y="3336925"/>
              <a:ext cx="476250" cy="311150"/>
            </a:xfrm>
            <a:custGeom>
              <a:avLst/>
              <a:gdLst>
                <a:gd name="T0" fmla="*/ 4 w 125"/>
                <a:gd name="T1" fmla="*/ 56 h 82"/>
                <a:gd name="T2" fmla="*/ 3 w 125"/>
                <a:gd name="T3" fmla="*/ 45 h 82"/>
                <a:gd name="T4" fmla="*/ 9 w 125"/>
                <a:gd name="T5" fmla="*/ 45 h 82"/>
                <a:gd name="T6" fmla="*/ 12 w 125"/>
                <a:gd name="T7" fmla="*/ 43 h 82"/>
                <a:gd name="T8" fmla="*/ 20 w 125"/>
                <a:gd name="T9" fmla="*/ 41 h 82"/>
                <a:gd name="T10" fmla="*/ 29 w 125"/>
                <a:gd name="T11" fmla="*/ 46 h 82"/>
                <a:gd name="T12" fmla="*/ 22 w 125"/>
                <a:gd name="T13" fmla="*/ 52 h 82"/>
                <a:gd name="T14" fmla="*/ 8 w 125"/>
                <a:gd name="T15" fmla="*/ 65 h 82"/>
                <a:gd name="T16" fmla="*/ 7 w 125"/>
                <a:gd name="T17" fmla="*/ 60 h 82"/>
                <a:gd name="T18" fmla="*/ 19 w 125"/>
                <a:gd name="T19" fmla="*/ 34 h 82"/>
                <a:gd name="T20" fmla="*/ 24 w 125"/>
                <a:gd name="T21" fmla="*/ 31 h 82"/>
                <a:gd name="T22" fmla="*/ 18 w 125"/>
                <a:gd name="T23" fmla="*/ 23 h 82"/>
                <a:gd name="T24" fmla="*/ 12 w 125"/>
                <a:gd name="T25" fmla="*/ 32 h 82"/>
                <a:gd name="T26" fmla="*/ 26 w 125"/>
                <a:gd name="T27" fmla="*/ 25 h 82"/>
                <a:gd name="T28" fmla="*/ 26 w 125"/>
                <a:gd name="T29" fmla="*/ 25 h 82"/>
                <a:gd name="T30" fmla="*/ 26 w 125"/>
                <a:gd name="T31" fmla="*/ 40 h 82"/>
                <a:gd name="T32" fmla="*/ 108 w 125"/>
                <a:gd name="T33" fmla="*/ 79 h 82"/>
                <a:gd name="T34" fmla="*/ 116 w 125"/>
                <a:gd name="T35" fmla="*/ 68 h 82"/>
                <a:gd name="T36" fmla="*/ 112 w 125"/>
                <a:gd name="T37" fmla="*/ 57 h 82"/>
                <a:gd name="T38" fmla="*/ 111 w 125"/>
                <a:gd name="T39" fmla="*/ 32 h 82"/>
                <a:gd name="T40" fmla="*/ 121 w 125"/>
                <a:gd name="T41" fmla="*/ 16 h 82"/>
                <a:gd name="T42" fmla="*/ 122 w 125"/>
                <a:gd name="T43" fmla="*/ 9 h 82"/>
                <a:gd name="T44" fmla="*/ 97 w 125"/>
                <a:gd name="T45" fmla="*/ 7 h 82"/>
                <a:gd name="T46" fmla="*/ 84 w 125"/>
                <a:gd name="T47" fmla="*/ 4 h 82"/>
                <a:gd name="T48" fmla="*/ 79 w 125"/>
                <a:gd name="T49" fmla="*/ 5 h 82"/>
                <a:gd name="T50" fmla="*/ 75 w 125"/>
                <a:gd name="T51" fmla="*/ 5 h 82"/>
                <a:gd name="T52" fmla="*/ 69 w 125"/>
                <a:gd name="T53" fmla="*/ 7 h 82"/>
                <a:gd name="T54" fmla="*/ 66 w 125"/>
                <a:gd name="T55" fmla="*/ 7 h 82"/>
                <a:gd name="T56" fmla="*/ 59 w 125"/>
                <a:gd name="T57" fmla="*/ 5 h 82"/>
                <a:gd name="T58" fmla="*/ 53 w 125"/>
                <a:gd name="T59" fmla="*/ 4 h 82"/>
                <a:gd name="T60" fmla="*/ 49 w 125"/>
                <a:gd name="T61" fmla="*/ 10 h 82"/>
                <a:gd name="T62" fmla="*/ 44 w 125"/>
                <a:gd name="T63" fmla="*/ 12 h 82"/>
                <a:gd name="T64" fmla="*/ 38 w 125"/>
                <a:gd name="T65" fmla="*/ 16 h 82"/>
                <a:gd name="T66" fmla="*/ 33 w 125"/>
                <a:gd name="T67" fmla="*/ 19 h 82"/>
                <a:gd name="T68" fmla="*/ 36 w 125"/>
                <a:gd name="T69" fmla="*/ 29 h 82"/>
                <a:gd name="T70" fmla="*/ 34 w 125"/>
                <a:gd name="T71" fmla="*/ 35 h 82"/>
                <a:gd name="T72" fmla="*/ 37 w 125"/>
                <a:gd name="T73" fmla="*/ 36 h 82"/>
                <a:gd name="T74" fmla="*/ 37 w 125"/>
                <a:gd name="T75" fmla="*/ 45 h 82"/>
                <a:gd name="T76" fmla="*/ 46 w 125"/>
                <a:gd name="T77" fmla="*/ 55 h 82"/>
                <a:gd name="T78" fmla="*/ 53 w 125"/>
                <a:gd name="T79" fmla="*/ 51 h 82"/>
                <a:gd name="T80" fmla="*/ 49 w 125"/>
                <a:gd name="T81" fmla="*/ 69 h 82"/>
                <a:gd name="T82" fmla="*/ 57 w 125"/>
                <a:gd name="T83" fmla="*/ 66 h 82"/>
                <a:gd name="T84" fmla="*/ 68 w 125"/>
                <a:gd name="T85" fmla="*/ 65 h 82"/>
                <a:gd name="T86" fmla="*/ 70 w 125"/>
                <a:gd name="T87" fmla="*/ 63 h 82"/>
                <a:gd name="T88" fmla="*/ 78 w 125"/>
                <a:gd name="T89" fmla="*/ 69 h 82"/>
                <a:gd name="T90" fmla="*/ 86 w 125"/>
                <a:gd name="T91" fmla="*/ 76 h 82"/>
                <a:gd name="T92" fmla="*/ 99 w 125"/>
                <a:gd name="T93" fmla="*/ 79 h 82"/>
                <a:gd name="T94" fmla="*/ 108 w 125"/>
                <a:gd name="T95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82">
                  <a:moveTo>
                    <a:pt x="7" y="60"/>
                  </a:moveTo>
                  <a:cubicBezTo>
                    <a:pt x="8" y="58"/>
                    <a:pt x="7" y="59"/>
                    <a:pt x="6" y="58"/>
                  </a:cubicBezTo>
                  <a:cubicBezTo>
                    <a:pt x="5" y="58"/>
                    <a:pt x="4" y="56"/>
                    <a:pt x="4" y="56"/>
                  </a:cubicBezTo>
                  <a:cubicBezTo>
                    <a:pt x="3" y="55"/>
                    <a:pt x="1" y="55"/>
                    <a:pt x="2" y="53"/>
                  </a:cubicBezTo>
                  <a:cubicBezTo>
                    <a:pt x="3" y="51"/>
                    <a:pt x="5" y="51"/>
                    <a:pt x="3" y="49"/>
                  </a:cubicBezTo>
                  <a:cubicBezTo>
                    <a:pt x="3" y="48"/>
                    <a:pt x="0" y="45"/>
                    <a:pt x="3" y="45"/>
                  </a:cubicBezTo>
                  <a:cubicBezTo>
                    <a:pt x="5" y="45"/>
                    <a:pt x="5" y="47"/>
                    <a:pt x="6" y="48"/>
                  </a:cubicBezTo>
                  <a:cubicBezTo>
                    <a:pt x="7" y="48"/>
                    <a:pt x="6" y="45"/>
                    <a:pt x="8" y="45"/>
                  </a:cubicBezTo>
                  <a:cubicBezTo>
                    <a:pt x="9" y="44"/>
                    <a:pt x="8" y="45"/>
                    <a:pt x="9" y="45"/>
                  </a:cubicBezTo>
                  <a:cubicBezTo>
                    <a:pt x="9" y="45"/>
                    <a:pt x="9" y="46"/>
                    <a:pt x="10" y="45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11" y="43"/>
                    <a:pt x="11" y="43"/>
                    <a:pt x="12" y="43"/>
                  </a:cubicBezTo>
                  <a:cubicBezTo>
                    <a:pt x="14" y="43"/>
                    <a:pt x="14" y="41"/>
                    <a:pt x="16" y="41"/>
                  </a:cubicBezTo>
                  <a:cubicBezTo>
                    <a:pt x="17" y="41"/>
                    <a:pt x="17" y="42"/>
                    <a:pt x="18" y="42"/>
                  </a:cubicBezTo>
                  <a:cubicBezTo>
                    <a:pt x="19" y="42"/>
                    <a:pt x="20" y="42"/>
                    <a:pt x="20" y="41"/>
                  </a:cubicBezTo>
                  <a:cubicBezTo>
                    <a:pt x="22" y="41"/>
                    <a:pt x="23" y="42"/>
                    <a:pt x="25" y="43"/>
                  </a:cubicBezTo>
                  <a:cubicBezTo>
                    <a:pt x="25" y="44"/>
                    <a:pt x="26" y="44"/>
                    <a:pt x="27" y="45"/>
                  </a:cubicBezTo>
                  <a:cubicBezTo>
                    <a:pt x="27" y="45"/>
                    <a:pt x="29" y="45"/>
                    <a:pt x="29" y="46"/>
                  </a:cubicBezTo>
                  <a:cubicBezTo>
                    <a:pt x="31" y="48"/>
                    <a:pt x="28" y="48"/>
                    <a:pt x="27" y="47"/>
                  </a:cubicBezTo>
                  <a:cubicBezTo>
                    <a:pt x="26" y="48"/>
                    <a:pt x="26" y="49"/>
                    <a:pt x="25" y="50"/>
                  </a:cubicBezTo>
                  <a:cubicBezTo>
                    <a:pt x="24" y="51"/>
                    <a:pt x="23" y="51"/>
                    <a:pt x="22" y="52"/>
                  </a:cubicBezTo>
                  <a:cubicBezTo>
                    <a:pt x="22" y="53"/>
                    <a:pt x="17" y="58"/>
                    <a:pt x="17" y="55"/>
                  </a:cubicBezTo>
                  <a:cubicBezTo>
                    <a:pt x="15" y="55"/>
                    <a:pt x="11" y="56"/>
                    <a:pt x="10" y="58"/>
                  </a:cubicBezTo>
                  <a:cubicBezTo>
                    <a:pt x="8" y="60"/>
                    <a:pt x="9" y="63"/>
                    <a:pt x="8" y="65"/>
                  </a:cubicBezTo>
                  <a:cubicBezTo>
                    <a:pt x="6" y="67"/>
                    <a:pt x="3" y="68"/>
                    <a:pt x="4" y="65"/>
                  </a:cubicBezTo>
                  <a:cubicBezTo>
                    <a:pt x="4" y="62"/>
                    <a:pt x="7" y="62"/>
                    <a:pt x="7" y="60"/>
                  </a:cubicBezTo>
                  <a:cubicBezTo>
                    <a:pt x="8" y="58"/>
                    <a:pt x="7" y="61"/>
                    <a:pt x="7" y="60"/>
                  </a:cubicBezTo>
                  <a:close/>
                  <a:moveTo>
                    <a:pt x="14" y="39"/>
                  </a:moveTo>
                  <a:cubicBezTo>
                    <a:pt x="15" y="40"/>
                    <a:pt x="17" y="39"/>
                    <a:pt x="17" y="38"/>
                  </a:cubicBezTo>
                  <a:cubicBezTo>
                    <a:pt x="18" y="37"/>
                    <a:pt x="18" y="35"/>
                    <a:pt x="19" y="34"/>
                  </a:cubicBezTo>
                  <a:cubicBezTo>
                    <a:pt x="20" y="36"/>
                    <a:pt x="21" y="36"/>
                    <a:pt x="21" y="34"/>
                  </a:cubicBezTo>
                  <a:cubicBezTo>
                    <a:pt x="22" y="34"/>
                    <a:pt x="23" y="34"/>
                    <a:pt x="24" y="34"/>
                  </a:cubicBezTo>
                  <a:cubicBezTo>
                    <a:pt x="25" y="33"/>
                    <a:pt x="24" y="31"/>
                    <a:pt x="24" y="31"/>
                  </a:cubicBezTo>
                  <a:cubicBezTo>
                    <a:pt x="23" y="30"/>
                    <a:pt x="22" y="28"/>
                    <a:pt x="21" y="27"/>
                  </a:cubicBezTo>
                  <a:cubicBezTo>
                    <a:pt x="20" y="26"/>
                    <a:pt x="19" y="27"/>
                    <a:pt x="18" y="26"/>
                  </a:cubicBezTo>
                  <a:cubicBezTo>
                    <a:pt x="18" y="25"/>
                    <a:pt x="19" y="23"/>
                    <a:pt x="18" y="23"/>
                  </a:cubicBezTo>
                  <a:cubicBezTo>
                    <a:pt x="17" y="22"/>
                    <a:pt x="15" y="24"/>
                    <a:pt x="15" y="25"/>
                  </a:cubicBezTo>
                  <a:cubicBezTo>
                    <a:pt x="13" y="29"/>
                    <a:pt x="10" y="28"/>
                    <a:pt x="5" y="29"/>
                  </a:cubicBezTo>
                  <a:cubicBezTo>
                    <a:pt x="4" y="31"/>
                    <a:pt x="11" y="31"/>
                    <a:pt x="12" y="32"/>
                  </a:cubicBezTo>
                  <a:cubicBezTo>
                    <a:pt x="12" y="34"/>
                    <a:pt x="13" y="34"/>
                    <a:pt x="13" y="36"/>
                  </a:cubicBezTo>
                  <a:cubicBezTo>
                    <a:pt x="13" y="37"/>
                    <a:pt x="13" y="38"/>
                    <a:pt x="14" y="39"/>
                  </a:cubicBezTo>
                  <a:close/>
                  <a:moveTo>
                    <a:pt x="26" y="25"/>
                  </a:moveTo>
                  <a:cubicBezTo>
                    <a:pt x="24" y="26"/>
                    <a:pt x="28" y="30"/>
                    <a:pt x="30" y="28"/>
                  </a:cubicBezTo>
                  <a:cubicBezTo>
                    <a:pt x="33" y="26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6" y="40"/>
                  </a:moveTo>
                  <a:cubicBezTo>
                    <a:pt x="25" y="43"/>
                    <a:pt x="31" y="46"/>
                    <a:pt x="31" y="43"/>
                  </a:cubicBezTo>
                  <a:cubicBezTo>
                    <a:pt x="31" y="40"/>
                    <a:pt x="27" y="37"/>
                    <a:pt x="26" y="40"/>
                  </a:cubicBezTo>
                  <a:cubicBezTo>
                    <a:pt x="26" y="40"/>
                    <a:pt x="26" y="41"/>
                    <a:pt x="26" y="40"/>
                  </a:cubicBezTo>
                  <a:cubicBezTo>
                    <a:pt x="25" y="42"/>
                    <a:pt x="26" y="41"/>
                    <a:pt x="26" y="40"/>
                  </a:cubicBezTo>
                  <a:close/>
                  <a:moveTo>
                    <a:pt x="108" y="79"/>
                  </a:moveTo>
                  <a:cubicBezTo>
                    <a:pt x="109" y="78"/>
                    <a:pt x="109" y="77"/>
                    <a:pt x="111" y="75"/>
                  </a:cubicBezTo>
                  <a:cubicBezTo>
                    <a:pt x="112" y="74"/>
                    <a:pt x="112" y="73"/>
                    <a:pt x="113" y="72"/>
                  </a:cubicBezTo>
                  <a:cubicBezTo>
                    <a:pt x="114" y="70"/>
                    <a:pt x="119" y="71"/>
                    <a:pt x="116" y="68"/>
                  </a:cubicBezTo>
                  <a:cubicBezTo>
                    <a:pt x="116" y="67"/>
                    <a:pt x="115" y="67"/>
                    <a:pt x="115" y="66"/>
                  </a:cubicBezTo>
                  <a:cubicBezTo>
                    <a:pt x="115" y="66"/>
                    <a:pt x="115" y="64"/>
                    <a:pt x="115" y="64"/>
                  </a:cubicBezTo>
                  <a:cubicBezTo>
                    <a:pt x="114" y="61"/>
                    <a:pt x="113" y="59"/>
                    <a:pt x="112" y="57"/>
                  </a:cubicBezTo>
                  <a:cubicBezTo>
                    <a:pt x="111" y="55"/>
                    <a:pt x="112" y="53"/>
                    <a:pt x="112" y="51"/>
                  </a:cubicBezTo>
                  <a:cubicBezTo>
                    <a:pt x="112" y="49"/>
                    <a:pt x="112" y="46"/>
                    <a:pt x="111" y="44"/>
                  </a:cubicBezTo>
                  <a:cubicBezTo>
                    <a:pt x="111" y="39"/>
                    <a:pt x="108" y="36"/>
                    <a:pt x="111" y="32"/>
                  </a:cubicBezTo>
                  <a:cubicBezTo>
                    <a:pt x="114" y="29"/>
                    <a:pt x="116" y="26"/>
                    <a:pt x="117" y="22"/>
                  </a:cubicBezTo>
                  <a:cubicBezTo>
                    <a:pt x="118" y="20"/>
                    <a:pt x="118" y="19"/>
                    <a:pt x="119" y="18"/>
                  </a:cubicBezTo>
                  <a:cubicBezTo>
                    <a:pt x="119" y="16"/>
                    <a:pt x="120" y="16"/>
                    <a:pt x="121" y="16"/>
                  </a:cubicBezTo>
                  <a:cubicBezTo>
                    <a:pt x="122" y="15"/>
                    <a:pt x="122" y="15"/>
                    <a:pt x="123" y="15"/>
                  </a:cubicBezTo>
                  <a:cubicBezTo>
                    <a:pt x="123" y="14"/>
                    <a:pt x="124" y="14"/>
                    <a:pt x="124" y="13"/>
                  </a:cubicBezTo>
                  <a:cubicBezTo>
                    <a:pt x="125" y="12"/>
                    <a:pt x="123" y="10"/>
                    <a:pt x="122" y="9"/>
                  </a:cubicBezTo>
                  <a:cubicBezTo>
                    <a:pt x="119" y="13"/>
                    <a:pt x="113" y="11"/>
                    <a:pt x="110" y="10"/>
                  </a:cubicBezTo>
                  <a:cubicBezTo>
                    <a:pt x="107" y="10"/>
                    <a:pt x="105" y="10"/>
                    <a:pt x="103" y="10"/>
                  </a:cubicBezTo>
                  <a:cubicBezTo>
                    <a:pt x="100" y="10"/>
                    <a:pt x="99" y="9"/>
                    <a:pt x="97" y="7"/>
                  </a:cubicBezTo>
                  <a:cubicBezTo>
                    <a:pt x="95" y="5"/>
                    <a:pt x="95" y="6"/>
                    <a:pt x="93" y="6"/>
                  </a:cubicBezTo>
                  <a:cubicBezTo>
                    <a:pt x="91" y="6"/>
                    <a:pt x="89" y="5"/>
                    <a:pt x="87" y="4"/>
                  </a:cubicBezTo>
                  <a:cubicBezTo>
                    <a:pt x="86" y="4"/>
                    <a:pt x="85" y="5"/>
                    <a:pt x="84" y="4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3"/>
                    <a:pt x="81" y="4"/>
                    <a:pt x="81" y="3"/>
                  </a:cubicBezTo>
                  <a:cubicBezTo>
                    <a:pt x="80" y="4"/>
                    <a:pt x="81" y="5"/>
                    <a:pt x="79" y="5"/>
                  </a:cubicBezTo>
                  <a:cubicBezTo>
                    <a:pt x="78" y="5"/>
                    <a:pt x="78" y="4"/>
                    <a:pt x="78" y="3"/>
                  </a:cubicBezTo>
                  <a:cubicBezTo>
                    <a:pt x="78" y="2"/>
                    <a:pt x="77" y="0"/>
                    <a:pt x="76" y="2"/>
                  </a:cubicBezTo>
                  <a:cubicBezTo>
                    <a:pt x="76" y="4"/>
                    <a:pt x="78" y="5"/>
                    <a:pt x="75" y="5"/>
                  </a:cubicBezTo>
                  <a:cubicBezTo>
                    <a:pt x="73" y="5"/>
                    <a:pt x="74" y="2"/>
                    <a:pt x="73" y="2"/>
                  </a:cubicBezTo>
                  <a:cubicBezTo>
                    <a:pt x="72" y="2"/>
                    <a:pt x="73" y="6"/>
                    <a:pt x="73" y="6"/>
                  </a:cubicBezTo>
                  <a:cubicBezTo>
                    <a:pt x="72" y="6"/>
                    <a:pt x="71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7"/>
                    <a:pt x="65" y="7"/>
                    <a:pt x="64" y="7"/>
                  </a:cubicBezTo>
                  <a:cubicBezTo>
                    <a:pt x="64" y="7"/>
                    <a:pt x="63" y="7"/>
                    <a:pt x="62" y="7"/>
                  </a:cubicBezTo>
                  <a:cubicBezTo>
                    <a:pt x="60" y="7"/>
                    <a:pt x="60" y="7"/>
                    <a:pt x="59" y="5"/>
                  </a:cubicBezTo>
                  <a:cubicBezTo>
                    <a:pt x="58" y="6"/>
                    <a:pt x="59" y="7"/>
                    <a:pt x="59" y="8"/>
                  </a:cubicBezTo>
                  <a:cubicBezTo>
                    <a:pt x="58" y="10"/>
                    <a:pt x="57" y="9"/>
                    <a:pt x="57" y="8"/>
                  </a:cubicBezTo>
                  <a:cubicBezTo>
                    <a:pt x="55" y="11"/>
                    <a:pt x="54" y="5"/>
                    <a:pt x="53" y="4"/>
                  </a:cubicBezTo>
                  <a:cubicBezTo>
                    <a:pt x="52" y="5"/>
                    <a:pt x="55" y="7"/>
                    <a:pt x="54" y="8"/>
                  </a:cubicBezTo>
                  <a:cubicBezTo>
                    <a:pt x="54" y="9"/>
                    <a:pt x="52" y="10"/>
                    <a:pt x="52" y="8"/>
                  </a:cubicBezTo>
                  <a:cubicBezTo>
                    <a:pt x="50" y="8"/>
                    <a:pt x="50" y="9"/>
                    <a:pt x="49" y="10"/>
                  </a:cubicBezTo>
                  <a:cubicBezTo>
                    <a:pt x="49" y="11"/>
                    <a:pt x="48" y="11"/>
                    <a:pt x="47" y="12"/>
                  </a:cubicBezTo>
                  <a:cubicBezTo>
                    <a:pt x="46" y="13"/>
                    <a:pt x="47" y="14"/>
                    <a:pt x="45" y="13"/>
                  </a:cubicBezTo>
                  <a:cubicBezTo>
                    <a:pt x="45" y="13"/>
                    <a:pt x="45" y="11"/>
                    <a:pt x="44" y="12"/>
                  </a:cubicBezTo>
                  <a:cubicBezTo>
                    <a:pt x="43" y="13"/>
                    <a:pt x="47" y="15"/>
                    <a:pt x="45" y="16"/>
                  </a:cubicBezTo>
                  <a:cubicBezTo>
                    <a:pt x="45" y="16"/>
                    <a:pt x="43" y="16"/>
                    <a:pt x="43" y="16"/>
                  </a:cubicBezTo>
                  <a:cubicBezTo>
                    <a:pt x="41" y="16"/>
                    <a:pt x="40" y="16"/>
                    <a:pt x="38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9"/>
                    <a:pt x="36" y="17"/>
                    <a:pt x="35" y="17"/>
                  </a:cubicBezTo>
                  <a:cubicBezTo>
                    <a:pt x="35" y="18"/>
                    <a:pt x="34" y="18"/>
                    <a:pt x="33" y="19"/>
                  </a:cubicBezTo>
                  <a:cubicBezTo>
                    <a:pt x="33" y="20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5"/>
                    <a:pt x="38" y="27"/>
                    <a:pt x="36" y="29"/>
                  </a:cubicBezTo>
                  <a:cubicBezTo>
                    <a:pt x="35" y="30"/>
                    <a:pt x="32" y="28"/>
                    <a:pt x="32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4" y="35"/>
                    <a:pt x="32" y="35"/>
                    <a:pt x="34" y="35"/>
                  </a:cubicBezTo>
                  <a:cubicBezTo>
                    <a:pt x="36" y="36"/>
                    <a:pt x="39" y="33"/>
                    <a:pt x="40" y="36"/>
                  </a:cubicBezTo>
                  <a:cubicBezTo>
                    <a:pt x="40" y="36"/>
                    <a:pt x="39" y="37"/>
                    <a:pt x="39" y="37"/>
                  </a:cubicBezTo>
                  <a:cubicBezTo>
                    <a:pt x="38" y="37"/>
                    <a:pt x="38" y="37"/>
                    <a:pt x="37" y="36"/>
                  </a:cubicBezTo>
                  <a:cubicBezTo>
                    <a:pt x="36" y="36"/>
                    <a:pt x="35" y="37"/>
                    <a:pt x="34" y="37"/>
                  </a:cubicBezTo>
                  <a:cubicBezTo>
                    <a:pt x="33" y="38"/>
                    <a:pt x="33" y="41"/>
                    <a:pt x="34" y="42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7" y="46"/>
                    <a:pt x="37" y="48"/>
                    <a:pt x="37" y="49"/>
                  </a:cubicBezTo>
                  <a:cubicBezTo>
                    <a:pt x="38" y="52"/>
                    <a:pt x="41" y="52"/>
                    <a:pt x="43" y="53"/>
                  </a:cubicBezTo>
                  <a:cubicBezTo>
                    <a:pt x="44" y="54"/>
                    <a:pt x="44" y="55"/>
                    <a:pt x="46" y="55"/>
                  </a:cubicBezTo>
                  <a:cubicBezTo>
                    <a:pt x="46" y="55"/>
                    <a:pt x="48" y="54"/>
                    <a:pt x="49" y="53"/>
                  </a:cubicBezTo>
                  <a:cubicBezTo>
                    <a:pt x="49" y="53"/>
                    <a:pt x="49" y="51"/>
                    <a:pt x="50" y="50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4" y="53"/>
                    <a:pt x="53" y="53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2"/>
                    <a:pt x="50" y="66"/>
                    <a:pt x="49" y="69"/>
                  </a:cubicBezTo>
                  <a:cubicBezTo>
                    <a:pt x="51" y="69"/>
                    <a:pt x="52" y="68"/>
                    <a:pt x="54" y="67"/>
                  </a:cubicBezTo>
                  <a:cubicBezTo>
                    <a:pt x="55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9" y="65"/>
                    <a:pt x="60" y="65"/>
                    <a:pt x="61" y="64"/>
                  </a:cubicBezTo>
                  <a:cubicBezTo>
                    <a:pt x="63" y="64"/>
                    <a:pt x="64" y="62"/>
                    <a:pt x="65" y="62"/>
                  </a:cubicBezTo>
                  <a:cubicBezTo>
                    <a:pt x="66" y="63"/>
                    <a:pt x="66" y="66"/>
                    <a:pt x="68" y="65"/>
                  </a:cubicBezTo>
                  <a:cubicBezTo>
                    <a:pt x="69" y="64"/>
                    <a:pt x="68" y="63"/>
                    <a:pt x="69" y="62"/>
                  </a:cubicBezTo>
                  <a:cubicBezTo>
                    <a:pt x="69" y="62"/>
                    <a:pt x="69" y="63"/>
                    <a:pt x="69" y="63"/>
                  </a:cubicBezTo>
                  <a:cubicBezTo>
                    <a:pt x="69" y="63"/>
                    <a:pt x="70" y="63"/>
                    <a:pt x="70" y="63"/>
                  </a:cubicBezTo>
                  <a:cubicBezTo>
                    <a:pt x="71" y="64"/>
                    <a:pt x="72" y="65"/>
                    <a:pt x="73" y="66"/>
                  </a:cubicBezTo>
                  <a:cubicBezTo>
                    <a:pt x="73" y="66"/>
                    <a:pt x="76" y="69"/>
                    <a:pt x="77" y="67"/>
                  </a:cubicBezTo>
                  <a:cubicBezTo>
                    <a:pt x="77" y="68"/>
                    <a:pt x="77" y="69"/>
                    <a:pt x="78" y="69"/>
                  </a:cubicBezTo>
                  <a:cubicBezTo>
                    <a:pt x="79" y="70"/>
                    <a:pt x="79" y="70"/>
                    <a:pt x="80" y="70"/>
                  </a:cubicBezTo>
                  <a:cubicBezTo>
                    <a:pt x="83" y="70"/>
                    <a:pt x="82" y="70"/>
                    <a:pt x="83" y="73"/>
                  </a:cubicBezTo>
                  <a:cubicBezTo>
                    <a:pt x="84" y="74"/>
                    <a:pt x="85" y="75"/>
                    <a:pt x="86" y="76"/>
                  </a:cubicBezTo>
                  <a:cubicBezTo>
                    <a:pt x="87" y="78"/>
                    <a:pt x="88" y="79"/>
                    <a:pt x="90" y="80"/>
                  </a:cubicBezTo>
                  <a:cubicBezTo>
                    <a:pt x="91" y="81"/>
                    <a:pt x="92" y="82"/>
                    <a:pt x="94" y="82"/>
                  </a:cubicBezTo>
                  <a:cubicBezTo>
                    <a:pt x="96" y="81"/>
                    <a:pt x="97" y="80"/>
                    <a:pt x="99" y="79"/>
                  </a:cubicBezTo>
                  <a:cubicBezTo>
                    <a:pt x="100" y="78"/>
                    <a:pt x="101" y="79"/>
                    <a:pt x="103" y="80"/>
                  </a:cubicBezTo>
                  <a:cubicBezTo>
                    <a:pt x="104" y="81"/>
                    <a:pt x="105" y="81"/>
                    <a:pt x="107" y="82"/>
                  </a:cubicBezTo>
                  <a:cubicBezTo>
                    <a:pt x="107" y="81"/>
                    <a:pt x="108" y="80"/>
                    <a:pt x="108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B1F9DEAE-5581-6FBB-4C55-CDC2074D1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4463" y="3614738"/>
              <a:ext cx="527050" cy="430212"/>
            </a:xfrm>
            <a:custGeom>
              <a:avLst/>
              <a:gdLst>
                <a:gd name="T0" fmla="*/ 10 w 138"/>
                <a:gd name="T1" fmla="*/ 24 h 113"/>
                <a:gd name="T2" fmla="*/ 44 w 138"/>
                <a:gd name="T3" fmla="*/ 4 h 113"/>
                <a:gd name="T4" fmla="*/ 46 w 138"/>
                <a:gd name="T5" fmla="*/ 22 h 113"/>
                <a:gd name="T6" fmla="*/ 31 w 138"/>
                <a:gd name="T7" fmla="*/ 25 h 113"/>
                <a:gd name="T8" fmla="*/ 15 w 138"/>
                <a:gd name="T9" fmla="*/ 28 h 113"/>
                <a:gd name="T10" fmla="*/ 6 w 138"/>
                <a:gd name="T11" fmla="*/ 39 h 113"/>
                <a:gd name="T12" fmla="*/ 14 w 138"/>
                <a:gd name="T13" fmla="*/ 34 h 113"/>
                <a:gd name="T14" fmla="*/ 56 w 138"/>
                <a:gd name="T15" fmla="*/ 20 h 113"/>
                <a:gd name="T16" fmla="*/ 54 w 138"/>
                <a:gd name="T17" fmla="*/ 19 h 113"/>
                <a:gd name="T18" fmla="*/ 51 w 138"/>
                <a:gd name="T19" fmla="*/ 95 h 113"/>
                <a:gd name="T20" fmla="*/ 47 w 138"/>
                <a:gd name="T21" fmla="*/ 80 h 113"/>
                <a:gd name="T22" fmla="*/ 33 w 138"/>
                <a:gd name="T23" fmla="*/ 83 h 113"/>
                <a:gd name="T24" fmla="*/ 39 w 138"/>
                <a:gd name="T25" fmla="*/ 92 h 113"/>
                <a:gd name="T26" fmla="*/ 71 w 138"/>
                <a:gd name="T27" fmla="*/ 95 h 113"/>
                <a:gd name="T28" fmla="*/ 81 w 138"/>
                <a:gd name="T29" fmla="*/ 90 h 113"/>
                <a:gd name="T30" fmla="*/ 88 w 138"/>
                <a:gd name="T31" fmla="*/ 71 h 113"/>
                <a:gd name="T32" fmla="*/ 74 w 138"/>
                <a:gd name="T33" fmla="*/ 66 h 113"/>
                <a:gd name="T34" fmla="*/ 71 w 138"/>
                <a:gd name="T35" fmla="*/ 73 h 113"/>
                <a:gd name="T36" fmla="*/ 72 w 138"/>
                <a:gd name="T37" fmla="*/ 64 h 113"/>
                <a:gd name="T38" fmla="*/ 64 w 138"/>
                <a:gd name="T39" fmla="*/ 71 h 113"/>
                <a:gd name="T40" fmla="*/ 56 w 138"/>
                <a:gd name="T41" fmla="*/ 75 h 113"/>
                <a:gd name="T42" fmla="*/ 61 w 138"/>
                <a:gd name="T43" fmla="*/ 83 h 113"/>
                <a:gd name="T44" fmla="*/ 56 w 138"/>
                <a:gd name="T45" fmla="*/ 94 h 113"/>
                <a:gd name="T46" fmla="*/ 55 w 138"/>
                <a:gd name="T47" fmla="*/ 97 h 113"/>
                <a:gd name="T48" fmla="*/ 31 w 138"/>
                <a:gd name="T49" fmla="*/ 96 h 113"/>
                <a:gd name="T50" fmla="*/ 47 w 138"/>
                <a:gd name="T51" fmla="*/ 103 h 113"/>
                <a:gd name="T52" fmla="*/ 50 w 138"/>
                <a:gd name="T53" fmla="*/ 67 h 113"/>
                <a:gd name="T54" fmla="*/ 50 w 138"/>
                <a:gd name="T55" fmla="*/ 82 h 113"/>
                <a:gd name="T56" fmla="*/ 87 w 138"/>
                <a:gd name="T57" fmla="*/ 97 h 113"/>
                <a:gd name="T58" fmla="*/ 71 w 138"/>
                <a:gd name="T59" fmla="*/ 100 h 113"/>
                <a:gd name="T60" fmla="*/ 79 w 138"/>
                <a:gd name="T61" fmla="*/ 103 h 113"/>
                <a:gd name="T62" fmla="*/ 58 w 138"/>
                <a:gd name="T63" fmla="*/ 100 h 113"/>
                <a:gd name="T64" fmla="*/ 63 w 138"/>
                <a:gd name="T65" fmla="*/ 109 h 113"/>
                <a:gd name="T66" fmla="*/ 67 w 138"/>
                <a:gd name="T67" fmla="*/ 103 h 113"/>
                <a:gd name="T68" fmla="*/ 133 w 138"/>
                <a:gd name="T69" fmla="*/ 96 h 113"/>
                <a:gd name="T70" fmla="*/ 131 w 138"/>
                <a:gd name="T71" fmla="*/ 87 h 113"/>
                <a:gd name="T72" fmla="*/ 17 w 138"/>
                <a:gd name="T73" fmla="*/ 101 h 113"/>
                <a:gd name="T74" fmla="*/ 30 w 138"/>
                <a:gd name="T75" fmla="*/ 101 h 113"/>
                <a:gd name="T76" fmla="*/ 31 w 138"/>
                <a:gd name="T77" fmla="*/ 90 h 113"/>
                <a:gd name="T78" fmla="*/ 28 w 138"/>
                <a:gd name="T79" fmla="*/ 80 h 113"/>
                <a:gd name="T80" fmla="*/ 36 w 138"/>
                <a:gd name="T81" fmla="*/ 74 h 113"/>
                <a:gd name="T82" fmla="*/ 42 w 138"/>
                <a:gd name="T83" fmla="*/ 62 h 113"/>
                <a:gd name="T84" fmla="*/ 49 w 138"/>
                <a:gd name="T85" fmla="*/ 56 h 113"/>
                <a:gd name="T86" fmla="*/ 48 w 138"/>
                <a:gd name="T87" fmla="*/ 45 h 113"/>
                <a:gd name="T88" fmla="*/ 40 w 138"/>
                <a:gd name="T89" fmla="*/ 39 h 113"/>
                <a:gd name="T90" fmla="*/ 39 w 138"/>
                <a:gd name="T91" fmla="*/ 26 h 113"/>
                <a:gd name="T92" fmla="*/ 24 w 138"/>
                <a:gd name="T93" fmla="*/ 39 h 113"/>
                <a:gd name="T94" fmla="*/ 17 w 138"/>
                <a:gd name="T95" fmla="*/ 36 h 113"/>
                <a:gd name="T96" fmla="*/ 9 w 138"/>
                <a:gd name="T97" fmla="*/ 40 h 113"/>
                <a:gd name="T98" fmla="*/ 0 w 138"/>
                <a:gd name="T99" fmla="*/ 43 h 113"/>
                <a:gd name="T100" fmla="*/ 5 w 138"/>
                <a:gd name="T101" fmla="*/ 67 h 113"/>
                <a:gd name="T102" fmla="*/ 1 w 138"/>
                <a:gd name="T103" fmla="*/ 64 h 113"/>
                <a:gd name="T104" fmla="*/ 3 w 138"/>
                <a:gd name="T105" fmla="*/ 79 h 113"/>
                <a:gd name="T106" fmla="*/ 11 w 138"/>
                <a:gd name="T107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13">
                  <a:moveTo>
                    <a:pt x="6" y="39"/>
                  </a:moveTo>
                  <a:cubicBezTo>
                    <a:pt x="5" y="39"/>
                    <a:pt x="5" y="38"/>
                    <a:pt x="5" y="38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3" y="34"/>
                    <a:pt x="5" y="31"/>
                    <a:pt x="6" y="29"/>
                  </a:cubicBezTo>
                  <a:cubicBezTo>
                    <a:pt x="7" y="28"/>
                    <a:pt x="8" y="25"/>
                    <a:pt x="10" y="24"/>
                  </a:cubicBezTo>
                  <a:cubicBezTo>
                    <a:pt x="11" y="23"/>
                    <a:pt x="13" y="25"/>
                    <a:pt x="15" y="24"/>
                  </a:cubicBezTo>
                  <a:cubicBezTo>
                    <a:pt x="18" y="23"/>
                    <a:pt x="18" y="22"/>
                    <a:pt x="21" y="22"/>
                  </a:cubicBezTo>
                  <a:cubicBezTo>
                    <a:pt x="24" y="23"/>
                    <a:pt x="27" y="22"/>
                    <a:pt x="28" y="20"/>
                  </a:cubicBezTo>
                  <a:cubicBezTo>
                    <a:pt x="32" y="16"/>
                    <a:pt x="32" y="10"/>
                    <a:pt x="37" y="7"/>
                  </a:cubicBezTo>
                  <a:cubicBezTo>
                    <a:pt x="39" y="6"/>
                    <a:pt x="42" y="6"/>
                    <a:pt x="44" y="4"/>
                  </a:cubicBezTo>
                  <a:cubicBezTo>
                    <a:pt x="45" y="4"/>
                    <a:pt x="48" y="0"/>
                    <a:pt x="49" y="1"/>
                  </a:cubicBezTo>
                  <a:cubicBezTo>
                    <a:pt x="51" y="1"/>
                    <a:pt x="47" y="4"/>
                    <a:pt x="47" y="5"/>
                  </a:cubicBezTo>
                  <a:cubicBezTo>
                    <a:pt x="45" y="7"/>
                    <a:pt x="46" y="8"/>
                    <a:pt x="47" y="10"/>
                  </a:cubicBezTo>
                  <a:cubicBezTo>
                    <a:pt x="49" y="13"/>
                    <a:pt x="47" y="14"/>
                    <a:pt x="48" y="16"/>
                  </a:cubicBezTo>
                  <a:cubicBezTo>
                    <a:pt x="48" y="19"/>
                    <a:pt x="48" y="20"/>
                    <a:pt x="46" y="22"/>
                  </a:cubicBezTo>
                  <a:cubicBezTo>
                    <a:pt x="45" y="23"/>
                    <a:pt x="45" y="28"/>
                    <a:pt x="43" y="28"/>
                  </a:cubicBezTo>
                  <a:cubicBezTo>
                    <a:pt x="42" y="28"/>
                    <a:pt x="41" y="27"/>
                    <a:pt x="41" y="26"/>
                  </a:cubicBezTo>
                  <a:cubicBezTo>
                    <a:pt x="40" y="26"/>
                    <a:pt x="38" y="25"/>
                    <a:pt x="37" y="25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1" y="26"/>
                    <a:pt x="29" y="26"/>
                    <a:pt x="28" y="26"/>
                  </a:cubicBezTo>
                  <a:cubicBezTo>
                    <a:pt x="27" y="26"/>
                    <a:pt x="25" y="28"/>
                    <a:pt x="23" y="27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0" y="26"/>
                    <a:pt x="19" y="27"/>
                    <a:pt x="18" y="27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1" y="29"/>
                    <a:pt x="11" y="30"/>
                  </a:cubicBezTo>
                  <a:cubicBezTo>
                    <a:pt x="10" y="31"/>
                    <a:pt x="11" y="32"/>
                    <a:pt x="10" y="32"/>
                  </a:cubicBezTo>
                  <a:cubicBezTo>
                    <a:pt x="10" y="33"/>
                    <a:pt x="9" y="33"/>
                    <a:pt x="9" y="34"/>
                  </a:cubicBezTo>
                  <a:cubicBezTo>
                    <a:pt x="8" y="36"/>
                    <a:pt x="8" y="38"/>
                    <a:pt x="6" y="39"/>
                  </a:cubicBezTo>
                  <a:cubicBezTo>
                    <a:pt x="5" y="39"/>
                    <a:pt x="8" y="38"/>
                    <a:pt x="6" y="39"/>
                  </a:cubicBezTo>
                  <a:close/>
                  <a:moveTo>
                    <a:pt x="14" y="30"/>
                  </a:moveTo>
                  <a:cubicBezTo>
                    <a:pt x="14" y="31"/>
                    <a:pt x="12" y="31"/>
                    <a:pt x="12" y="32"/>
                  </a:cubicBezTo>
                  <a:cubicBezTo>
                    <a:pt x="11" y="32"/>
                    <a:pt x="12" y="33"/>
                    <a:pt x="11" y="34"/>
                  </a:cubicBezTo>
                  <a:cubicBezTo>
                    <a:pt x="10" y="35"/>
                    <a:pt x="8" y="37"/>
                    <a:pt x="11" y="38"/>
                  </a:cubicBezTo>
                  <a:cubicBezTo>
                    <a:pt x="13" y="39"/>
                    <a:pt x="14" y="36"/>
                    <a:pt x="14" y="34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6" y="31"/>
                    <a:pt x="16" y="31"/>
                    <a:pt x="16" y="29"/>
                  </a:cubicBezTo>
                  <a:cubicBezTo>
                    <a:pt x="15" y="30"/>
                    <a:pt x="15" y="30"/>
                    <a:pt x="14" y="30"/>
                  </a:cubicBezTo>
                  <a:close/>
                  <a:moveTo>
                    <a:pt x="54" y="19"/>
                  </a:moveTo>
                  <a:cubicBezTo>
                    <a:pt x="56" y="19"/>
                    <a:pt x="55" y="20"/>
                    <a:pt x="56" y="20"/>
                  </a:cubicBezTo>
                  <a:cubicBezTo>
                    <a:pt x="57" y="20"/>
                    <a:pt x="58" y="19"/>
                    <a:pt x="58" y="18"/>
                  </a:cubicBezTo>
                  <a:cubicBezTo>
                    <a:pt x="60" y="17"/>
                    <a:pt x="61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6"/>
                    <a:pt x="54" y="17"/>
                    <a:pt x="54" y="19"/>
                  </a:cubicBezTo>
                  <a:cubicBezTo>
                    <a:pt x="56" y="19"/>
                    <a:pt x="54" y="18"/>
                    <a:pt x="54" y="19"/>
                  </a:cubicBezTo>
                  <a:close/>
                  <a:moveTo>
                    <a:pt x="39" y="92"/>
                  </a:moveTo>
                  <a:cubicBezTo>
                    <a:pt x="40" y="92"/>
                    <a:pt x="40" y="93"/>
                    <a:pt x="41" y="94"/>
                  </a:cubicBezTo>
                  <a:cubicBezTo>
                    <a:pt x="41" y="94"/>
                    <a:pt x="43" y="95"/>
                    <a:pt x="44" y="95"/>
                  </a:cubicBezTo>
                  <a:cubicBezTo>
                    <a:pt x="44" y="95"/>
                    <a:pt x="45" y="96"/>
                    <a:pt x="46" y="96"/>
                  </a:cubicBezTo>
                  <a:cubicBezTo>
                    <a:pt x="47" y="96"/>
                    <a:pt x="50" y="96"/>
                    <a:pt x="51" y="95"/>
                  </a:cubicBezTo>
                  <a:cubicBezTo>
                    <a:pt x="53" y="95"/>
                    <a:pt x="53" y="93"/>
                    <a:pt x="53" y="92"/>
                  </a:cubicBezTo>
                  <a:cubicBezTo>
                    <a:pt x="54" y="89"/>
                    <a:pt x="54" y="86"/>
                    <a:pt x="52" y="84"/>
                  </a:cubicBezTo>
                  <a:cubicBezTo>
                    <a:pt x="51" y="83"/>
                    <a:pt x="51" y="83"/>
                    <a:pt x="49" y="82"/>
                  </a:cubicBezTo>
                  <a:cubicBezTo>
                    <a:pt x="48" y="82"/>
                    <a:pt x="47" y="83"/>
                    <a:pt x="46" y="82"/>
                  </a:cubicBezTo>
                  <a:cubicBezTo>
                    <a:pt x="45" y="82"/>
                    <a:pt x="47" y="81"/>
                    <a:pt x="47" y="80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4" y="76"/>
                    <a:pt x="42" y="77"/>
                    <a:pt x="41" y="78"/>
                  </a:cubicBezTo>
                  <a:cubicBezTo>
                    <a:pt x="40" y="78"/>
                    <a:pt x="37" y="81"/>
                    <a:pt x="36" y="80"/>
                  </a:cubicBezTo>
                  <a:cubicBezTo>
                    <a:pt x="35" y="80"/>
                    <a:pt x="35" y="79"/>
                    <a:pt x="34" y="79"/>
                  </a:cubicBezTo>
                  <a:cubicBezTo>
                    <a:pt x="31" y="79"/>
                    <a:pt x="32" y="82"/>
                    <a:pt x="33" y="83"/>
                  </a:cubicBezTo>
                  <a:cubicBezTo>
                    <a:pt x="33" y="84"/>
                    <a:pt x="34" y="85"/>
                    <a:pt x="34" y="86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8"/>
                    <a:pt x="35" y="89"/>
                    <a:pt x="35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2"/>
                    <a:pt x="39" y="92"/>
                  </a:cubicBezTo>
                  <a:close/>
                  <a:moveTo>
                    <a:pt x="65" y="91"/>
                  </a:moveTo>
                  <a:cubicBezTo>
                    <a:pt x="66" y="91"/>
                    <a:pt x="68" y="91"/>
                    <a:pt x="69" y="91"/>
                  </a:cubicBezTo>
                  <a:cubicBezTo>
                    <a:pt x="70" y="91"/>
                    <a:pt x="70" y="90"/>
                    <a:pt x="71" y="91"/>
                  </a:cubicBezTo>
                  <a:cubicBezTo>
                    <a:pt x="71" y="91"/>
                    <a:pt x="72" y="92"/>
                    <a:pt x="72" y="93"/>
                  </a:cubicBezTo>
                  <a:cubicBezTo>
                    <a:pt x="72" y="94"/>
                    <a:pt x="70" y="94"/>
                    <a:pt x="71" y="95"/>
                  </a:cubicBezTo>
                  <a:cubicBezTo>
                    <a:pt x="71" y="96"/>
                    <a:pt x="74" y="97"/>
                    <a:pt x="75" y="97"/>
                  </a:cubicBezTo>
                  <a:cubicBezTo>
                    <a:pt x="76" y="98"/>
                    <a:pt x="78" y="99"/>
                    <a:pt x="79" y="98"/>
                  </a:cubicBezTo>
                  <a:cubicBezTo>
                    <a:pt x="80" y="97"/>
                    <a:pt x="79" y="94"/>
                    <a:pt x="79" y="94"/>
                  </a:cubicBezTo>
                  <a:cubicBezTo>
                    <a:pt x="78" y="92"/>
                    <a:pt x="76" y="93"/>
                    <a:pt x="78" y="92"/>
                  </a:cubicBezTo>
                  <a:cubicBezTo>
                    <a:pt x="78" y="91"/>
                    <a:pt x="80" y="91"/>
                    <a:pt x="81" y="90"/>
                  </a:cubicBezTo>
                  <a:cubicBezTo>
                    <a:pt x="83" y="89"/>
                    <a:pt x="88" y="88"/>
                    <a:pt x="85" y="85"/>
                  </a:cubicBezTo>
                  <a:cubicBezTo>
                    <a:pt x="84" y="84"/>
                    <a:pt x="82" y="84"/>
                    <a:pt x="81" y="83"/>
                  </a:cubicBezTo>
                  <a:cubicBezTo>
                    <a:pt x="80" y="81"/>
                    <a:pt x="81" y="80"/>
                    <a:pt x="82" y="78"/>
                  </a:cubicBezTo>
                  <a:cubicBezTo>
                    <a:pt x="84" y="77"/>
                    <a:pt x="84" y="76"/>
                    <a:pt x="86" y="75"/>
                  </a:cubicBezTo>
                  <a:cubicBezTo>
                    <a:pt x="87" y="74"/>
                    <a:pt x="88" y="73"/>
                    <a:pt x="88" y="71"/>
                  </a:cubicBezTo>
                  <a:cubicBezTo>
                    <a:pt x="88" y="69"/>
                    <a:pt x="87" y="68"/>
                    <a:pt x="87" y="66"/>
                  </a:cubicBezTo>
                  <a:cubicBezTo>
                    <a:pt x="87" y="64"/>
                    <a:pt x="89" y="63"/>
                    <a:pt x="89" y="61"/>
                  </a:cubicBezTo>
                  <a:cubicBezTo>
                    <a:pt x="88" y="61"/>
                    <a:pt x="84" y="59"/>
                    <a:pt x="84" y="59"/>
                  </a:cubicBezTo>
                  <a:cubicBezTo>
                    <a:pt x="81" y="58"/>
                    <a:pt x="79" y="61"/>
                    <a:pt x="78" y="62"/>
                  </a:cubicBezTo>
                  <a:cubicBezTo>
                    <a:pt x="76" y="63"/>
                    <a:pt x="74" y="63"/>
                    <a:pt x="74" y="66"/>
                  </a:cubicBezTo>
                  <a:cubicBezTo>
                    <a:pt x="74" y="66"/>
                    <a:pt x="76" y="67"/>
                    <a:pt x="75" y="68"/>
                  </a:cubicBezTo>
                  <a:cubicBezTo>
                    <a:pt x="75" y="70"/>
                    <a:pt x="75" y="69"/>
                    <a:pt x="74" y="70"/>
                  </a:cubicBezTo>
                  <a:cubicBezTo>
                    <a:pt x="73" y="71"/>
                    <a:pt x="74" y="72"/>
                    <a:pt x="73" y="73"/>
                  </a:cubicBezTo>
                  <a:cubicBezTo>
                    <a:pt x="73" y="75"/>
                    <a:pt x="73" y="76"/>
                    <a:pt x="72" y="74"/>
                  </a:cubicBezTo>
                  <a:cubicBezTo>
                    <a:pt x="71" y="73"/>
                    <a:pt x="72" y="74"/>
                    <a:pt x="71" y="73"/>
                  </a:cubicBezTo>
                  <a:cubicBezTo>
                    <a:pt x="71" y="72"/>
                    <a:pt x="72" y="72"/>
                    <a:pt x="72" y="71"/>
                  </a:cubicBezTo>
                  <a:cubicBezTo>
                    <a:pt x="72" y="70"/>
                    <a:pt x="71" y="71"/>
                    <a:pt x="70" y="70"/>
                  </a:cubicBezTo>
                  <a:cubicBezTo>
                    <a:pt x="70" y="70"/>
                    <a:pt x="71" y="69"/>
                    <a:pt x="71" y="69"/>
                  </a:cubicBezTo>
                  <a:cubicBezTo>
                    <a:pt x="71" y="68"/>
                    <a:pt x="71" y="67"/>
                    <a:pt x="71" y="66"/>
                  </a:cubicBezTo>
                  <a:cubicBezTo>
                    <a:pt x="71" y="66"/>
                    <a:pt x="73" y="65"/>
                    <a:pt x="72" y="64"/>
                  </a:cubicBezTo>
                  <a:cubicBezTo>
                    <a:pt x="70" y="65"/>
                    <a:pt x="68" y="65"/>
                    <a:pt x="66" y="64"/>
                  </a:cubicBezTo>
                  <a:cubicBezTo>
                    <a:pt x="66" y="64"/>
                    <a:pt x="63" y="63"/>
                    <a:pt x="62" y="64"/>
                  </a:cubicBezTo>
                  <a:cubicBezTo>
                    <a:pt x="61" y="66"/>
                    <a:pt x="70" y="65"/>
                    <a:pt x="66" y="69"/>
                  </a:cubicBezTo>
                  <a:cubicBezTo>
                    <a:pt x="66" y="69"/>
                    <a:pt x="65" y="69"/>
                    <a:pt x="64" y="69"/>
                  </a:cubicBezTo>
                  <a:cubicBezTo>
                    <a:pt x="64" y="70"/>
                    <a:pt x="65" y="71"/>
                    <a:pt x="64" y="71"/>
                  </a:cubicBezTo>
                  <a:cubicBezTo>
                    <a:pt x="64" y="72"/>
                    <a:pt x="63" y="72"/>
                    <a:pt x="63" y="72"/>
                  </a:cubicBezTo>
                  <a:cubicBezTo>
                    <a:pt x="62" y="72"/>
                    <a:pt x="62" y="73"/>
                    <a:pt x="61" y="74"/>
                  </a:cubicBezTo>
                  <a:cubicBezTo>
                    <a:pt x="60" y="74"/>
                    <a:pt x="60" y="73"/>
                    <a:pt x="58" y="72"/>
                  </a:cubicBezTo>
                  <a:cubicBezTo>
                    <a:pt x="58" y="72"/>
                    <a:pt x="55" y="72"/>
                    <a:pt x="55" y="73"/>
                  </a:cubicBezTo>
                  <a:cubicBezTo>
                    <a:pt x="56" y="74"/>
                    <a:pt x="57" y="74"/>
                    <a:pt x="56" y="75"/>
                  </a:cubicBezTo>
                  <a:cubicBezTo>
                    <a:pt x="56" y="76"/>
                    <a:pt x="57" y="75"/>
                    <a:pt x="57" y="76"/>
                  </a:cubicBezTo>
                  <a:cubicBezTo>
                    <a:pt x="58" y="76"/>
                    <a:pt x="59" y="77"/>
                    <a:pt x="59" y="78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0"/>
                    <a:pt x="58" y="79"/>
                    <a:pt x="59" y="80"/>
                  </a:cubicBezTo>
                  <a:cubicBezTo>
                    <a:pt x="59" y="81"/>
                    <a:pt x="61" y="81"/>
                    <a:pt x="61" y="83"/>
                  </a:cubicBezTo>
                  <a:cubicBezTo>
                    <a:pt x="61" y="85"/>
                    <a:pt x="59" y="85"/>
                    <a:pt x="59" y="86"/>
                  </a:cubicBezTo>
                  <a:cubicBezTo>
                    <a:pt x="60" y="87"/>
                    <a:pt x="62" y="89"/>
                    <a:pt x="63" y="91"/>
                  </a:cubicBezTo>
                  <a:cubicBezTo>
                    <a:pt x="63" y="91"/>
                    <a:pt x="64" y="91"/>
                    <a:pt x="65" y="91"/>
                  </a:cubicBezTo>
                  <a:close/>
                  <a:moveTo>
                    <a:pt x="55" y="97"/>
                  </a:moveTo>
                  <a:cubicBezTo>
                    <a:pt x="55" y="97"/>
                    <a:pt x="56" y="95"/>
                    <a:pt x="56" y="94"/>
                  </a:cubicBezTo>
                  <a:cubicBezTo>
                    <a:pt x="55" y="94"/>
                    <a:pt x="53" y="98"/>
                    <a:pt x="53" y="98"/>
                  </a:cubicBezTo>
                  <a:cubicBezTo>
                    <a:pt x="51" y="100"/>
                    <a:pt x="51" y="102"/>
                    <a:pt x="51" y="104"/>
                  </a:cubicBezTo>
                  <a:cubicBezTo>
                    <a:pt x="51" y="107"/>
                    <a:pt x="51" y="107"/>
                    <a:pt x="52" y="104"/>
                  </a:cubicBezTo>
                  <a:cubicBezTo>
                    <a:pt x="53" y="102"/>
                    <a:pt x="55" y="100"/>
                    <a:pt x="55" y="98"/>
                  </a:cubicBezTo>
                  <a:cubicBezTo>
                    <a:pt x="55" y="98"/>
                    <a:pt x="55" y="97"/>
                    <a:pt x="55" y="97"/>
                  </a:cubicBezTo>
                  <a:close/>
                  <a:moveTo>
                    <a:pt x="34" y="100"/>
                  </a:moveTo>
                  <a:cubicBezTo>
                    <a:pt x="35" y="101"/>
                    <a:pt x="34" y="101"/>
                    <a:pt x="35" y="102"/>
                  </a:cubicBezTo>
                  <a:cubicBezTo>
                    <a:pt x="36" y="102"/>
                    <a:pt x="38" y="102"/>
                    <a:pt x="39" y="102"/>
                  </a:cubicBezTo>
                  <a:cubicBezTo>
                    <a:pt x="39" y="99"/>
                    <a:pt x="36" y="97"/>
                    <a:pt x="34" y="95"/>
                  </a:cubicBezTo>
                  <a:cubicBezTo>
                    <a:pt x="33" y="94"/>
                    <a:pt x="31" y="94"/>
                    <a:pt x="31" y="96"/>
                  </a:cubicBezTo>
                  <a:cubicBezTo>
                    <a:pt x="31" y="97"/>
                    <a:pt x="34" y="99"/>
                    <a:pt x="34" y="100"/>
                  </a:cubicBezTo>
                  <a:cubicBezTo>
                    <a:pt x="35" y="100"/>
                    <a:pt x="34" y="99"/>
                    <a:pt x="34" y="100"/>
                  </a:cubicBezTo>
                  <a:close/>
                  <a:moveTo>
                    <a:pt x="42" y="100"/>
                  </a:moveTo>
                  <a:cubicBezTo>
                    <a:pt x="42" y="102"/>
                    <a:pt x="44" y="102"/>
                    <a:pt x="45" y="102"/>
                  </a:cubicBezTo>
                  <a:cubicBezTo>
                    <a:pt x="45" y="103"/>
                    <a:pt x="46" y="105"/>
                    <a:pt x="47" y="103"/>
                  </a:cubicBezTo>
                  <a:cubicBezTo>
                    <a:pt x="48" y="101"/>
                    <a:pt x="42" y="99"/>
                    <a:pt x="42" y="100"/>
                  </a:cubicBezTo>
                  <a:cubicBezTo>
                    <a:pt x="42" y="102"/>
                    <a:pt x="42" y="99"/>
                    <a:pt x="42" y="100"/>
                  </a:cubicBezTo>
                  <a:close/>
                  <a:moveTo>
                    <a:pt x="48" y="68"/>
                  </a:moveTo>
                  <a:cubicBezTo>
                    <a:pt x="46" y="71"/>
                    <a:pt x="49" y="73"/>
                    <a:pt x="50" y="69"/>
                  </a:cubicBezTo>
                  <a:cubicBezTo>
                    <a:pt x="50" y="68"/>
                    <a:pt x="50" y="68"/>
                    <a:pt x="50" y="67"/>
                  </a:cubicBezTo>
                  <a:cubicBezTo>
                    <a:pt x="49" y="66"/>
                    <a:pt x="48" y="64"/>
                    <a:pt x="48" y="64"/>
                  </a:cubicBezTo>
                  <a:cubicBezTo>
                    <a:pt x="47" y="64"/>
                    <a:pt x="48" y="67"/>
                    <a:pt x="48" y="68"/>
                  </a:cubicBezTo>
                  <a:cubicBezTo>
                    <a:pt x="47" y="69"/>
                    <a:pt x="48" y="67"/>
                    <a:pt x="48" y="68"/>
                  </a:cubicBezTo>
                  <a:close/>
                  <a:moveTo>
                    <a:pt x="50" y="77"/>
                  </a:moveTo>
                  <a:cubicBezTo>
                    <a:pt x="49" y="78"/>
                    <a:pt x="47" y="83"/>
                    <a:pt x="50" y="82"/>
                  </a:cubicBezTo>
                  <a:cubicBezTo>
                    <a:pt x="53" y="81"/>
                    <a:pt x="52" y="77"/>
                    <a:pt x="50" y="77"/>
                  </a:cubicBezTo>
                  <a:cubicBezTo>
                    <a:pt x="49" y="78"/>
                    <a:pt x="50" y="77"/>
                    <a:pt x="50" y="77"/>
                  </a:cubicBezTo>
                  <a:close/>
                  <a:moveTo>
                    <a:pt x="79" y="101"/>
                  </a:moveTo>
                  <a:cubicBezTo>
                    <a:pt x="81" y="103"/>
                    <a:pt x="82" y="100"/>
                    <a:pt x="84" y="99"/>
                  </a:cubicBezTo>
                  <a:cubicBezTo>
                    <a:pt x="85" y="99"/>
                    <a:pt x="89" y="100"/>
                    <a:pt x="87" y="97"/>
                  </a:cubicBezTo>
                  <a:cubicBezTo>
                    <a:pt x="86" y="96"/>
                    <a:pt x="83" y="95"/>
                    <a:pt x="82" y="96"/>
                  </a:cubicBezTo>
                  <a:cubicBezTo>
                    <a:pt x="82" y="96"/>
                    <a:pt x="82" y="97"/>
                    <a:pt x="81" y="98"/>
                  </a:cubicBezTo>
                  <a:cubicBezTo>
                    <a:pt x="80" y="99"/>
                    <a:pt x="79" y="99"/>
                    <a:pt x="79" y="101"/>
                  </a:cubicBezTo>
                  <a:cubicBezTo>
                    <a:pt x="80" y="101"/>
                    <a:pt x="79" y="99"/>
                    <a:pt x="79" y="101"/>
                  </a:cubicBezTo>
                  <a:close/>
                  <a:moveTo>
                    <a:pt x="71" y="100"/>
                  </a:moveTo>
                  <a:cubicBezTo>
                    <a:pt x="70" y="102"/>
                    <a:pt x="74" y="104"/>
                    <a:pt x="74" y="106"/>
                  </a:cubicBezTo>
                  <a:cubicBezTo>
                    <a:pt x="75" y="108"/>
                    <a:pt x="74" y="109"/>
                    <a:pt x="74" y="110"/>
                  </a:cubicBezTo>
                  <a:cubicBezTo>
                    <a:pt x="74" y="111"/>
                    <a:pt x="75" y="113"/>
                    <a:pt x="75" y="112"/>
                  </a:cubicBezTo>
                  <a:cubicBezTo>
                    <a:pt x="76" y="112"/>
                    <a:pt x="76" y="108"/>
                    <a:pt x="76" y="107"/>
                  </a:cubicBezTo>
                  <a:cubicBezTo>
                    <a:pt x="77" y="106"/>
                    <a:pt x="79" y="104"/>
                    <a:pt x="79" y="103"/>
                  </a:cubicBezTo>
                  <a:cubicBezTo>
                    <a:pt x="79" y="101"/>
                    <a:pt x="77" y="101"/>
                    <a:pt x="76" y="101"/>
                  </a:cubicBezTo>
                  <a:cubicBezTo>
                    <a:pt x="74" y="100"/>
                    <a:pt x="74" y="99"/>
                    <a:pt x="72" y="99"/>
                  </a:cubicBezTo>
                  <a:cubicBezTo>
                    <a:pt x="72" y="99"/>
                    <a:pt x="72" y="100"/>
                    <a:pt x="71" y="100"/>
                  </a:cubicBezTo>
                  <a:close/>
                  <a:moveTo>
                    <a:pt x="61" y="99"/>
                  </a:moveTo>
                  <a:cubicBezTo>
                    <a:pt x="60" y="99"/>
                    <a:pt x="58" y="100"/>
                    <a:pt x="58" y="100"/>
                  </a:cubicBezTo>
                  <a:cubicBezTo>
                    <a:pt x="57" y="101"/>
                    <a:pt x="58" y="102"/>
                    <a:pt x="58" y="103"/>
                  </a:cubicBezTo>
                  <a:cubicBezTo>
                    <a:pt x="59" y="104"/>
                    <a:pt x="59" y="103"/>
                    <a:pt x="58" y="104"/>
                  </a:cubicBezTo>
                  <a:cubicBezTo>
                    <a:pt x="58" y="105"/>
                    <a:pt x="57" y="105"/>
                    <a:pt x="57" y="106"/>
                  </a:cubicBezTo>
                  <a:cubicBezTo>
                    <a:pt x="58" y="106"/>
                    <a:pt x="60" y="106"/>
                    <a:pt x="60" y="107"/>
                  </a:cubicBezTo>
                  <a:cubicBezTo>
                    <a:pt x="62" y="107"/>
                    <a:pt x="62" y="108"/>
                    <a:pt x="63" y="109"/>
                  </a:cubicBezTo>
                  <a:cubicBezTo>
                    <a:pt x="64" y="109"/>
                    <a:pt x="65" y="111"/>
                    <a:pt x="66" y="110"/>
                  </a:cubicBezTo>
                  <a:cubicBezTo>
                    <a:pt x="67" y="110"/>
                    <a:pt x="67" y="109"/>
                    <a:pt x="68" y="109"/>
                  </a:cubicBezTo>
                  <a:cubicBezTo>
                    <a:pt x="70" y="109"/>
                    <a:pt x="73" y="111"/>
                    <a:pt x="73" y="108"/>
                  </a:cubicBezTo>
                  <a:cubicBezTo>
                    <a:pt x="73" y="107"/>
                    <a:pt x="71" y="102"/>
                    <a:pt x="70" y="102"/>
                  </a:cubicBezTo>
                  <a:cubicBezTo>
                    <a:pt x="68" y="102"/>
                    <a:pt x="69" y="104"/>
                    <a:pt x="67" y="103"/>
                  </a:cubicBezTo>
                  <a:cubicBezTo>
                    <a:pt x="66" y="103"/>
                    <a:pt x="65" y="102"/>
                    <a:pt x="64" y="101"/>
                  </a:cubicBezTo>
                  <a:cubicBezTo>
                    <a:pt x="64" y="101"/>
                    <a:pt x="62" y="100"/>
                    <a:pt x="62" y="99"/>
                  </a:cubicBezTo>
                  <a:cubicBezTo>
                    <a:pt x="62" y="99"/>
                    <a:pt x="61" y="99"/>
                    <a:pt x="61" y="99"/>
                  </a:cubicBezTo>
                  <a:close/>
                  <a:moveTo>
                    <a:pt x="130" y="95"/>
                  </a:moveTo>
                  <a:cubicBezTo>
                    <a:pt x="131" y="95"/>
                    <a:pt x="132" y="96"/>
                    <a:pt x="133" y="96"/>
                  </a:cubicBezTo>
                  <a:cubicBezTo>
                    <a:pt x="134" y="97"/>
                    <a:pt x="135" y="98"/>
                    <a:pt x="136" y="98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8" y="94"/>
                    <a:pt x="138" y="94"/>
                    <a:pt x="137" y="92"/>
                  </a:cubicBezTo>
                  <a:cubicBezTo>
                    <a:pt x="137" y="91"/>
                    <a:pt x="135" y="91"/>
                    <a:pt x="134" y="90"/>
                  </a:cubicBezTo>
                  <a:cubicBezTo>
                    <a:pt x="133" y="90"/>
                    <a:pt x="131" y="87"/>
                    <a:pt x="131" y="87"/>
                  </a:cubicBezTo>
                  <a:cubicBezTo>
                    <a:pt x="130" y="87"/>
                    <a:pt x="130" y="89"/>
                    <a:pt x="129" y="89"/>
                  </a:cubicBezTo>
                  <a:cubicBezTo>
                    <a:pt x="129" y="90"/>
                    <a:pt x="130" y="91"/>
                    <a:pt x="130" y="92"/>
                  </a:cubicBezTo>
                  <a:cubicBezTo>
                    <a:pt x="130" y="92"/>
                    <a:pt x="129" y="93"/>
                    <a:pt x="129" y="94"/>
                  </a:cubicBezTo>
                  <a:cubicBezTo>
                    <a:pt x="129" y="94"/>
                    <a:pt x="129" y="94"/>
                    <a:pt x="130" y="95"/>
                  </a:cubicBezTo>
                  <a:close/>
                  <a:moveTo>
                    <a:pt x="17" y="101"/>
                  </a:moveTo>
                  <a:cubicBezTo>
                    <a:pt x="18" y="102"/>
                    <a:pt x="20" y="102"/>
                    <a:pt x="21" y="103"/>
                  </a:cubicBezTo>
                  <a:cubicBezTo>
                    <a:pt x="22" y="103"/>
                    <a:pt x="22" y="104"/>
                    <a:pt x="22" y="104"/>
                  </a:cubicBezTo>
                  <a:cubicBezTo>
                    <a:pt x="24" y="105"/>
                    <a:pt x="26" y="105"/>
                    <a:pt x="27" y="104"/>
                  </a:cubicBezTo>
                  <a:cubicBezTo>
                    <a:pt x="26" y="104"/>
                    <a:pt x="29" y="101"/>
                    <a:pt x="29" y="101"/>
                  </a:cubicBezTo>
                  <a:cubicBezTo>
                    <a:pt x="31" y="100"/>
                    <a:pt x="29" y="100"/>
                    <a:pt x="30" y="101"/>
                  </a:cubicBezTo>
                  <a:cubicBezTo>
                    <a:pt x="31" y="102"/>
                    <a:pt x="31" y="102"/>
                    <a:pt x="32" y="102"/>
                  </a:cubicBezTo>
                  <a:cubicBezTo>
                    <a:pt x="33" y="101"/>
                    <a:pt x="33" y="99"/>
                    <a:pt x="32" y="99"/>
                  </a:cubicBezTo>
                  <a:cubicBezTo>
                    <a:pt x="31" y="97"/>
                    <a:pt x="29" y="96"/>
                    <a:pt x="27" y="96"/>
                  </a:cubicBezTo>
                  <a:cubicBezTo>
                    <a:pt x="28" y="95"/>
                    <a:pt x="29" y="93"/>
                    <a:pt x="27" y="93"/>
                  </a:cubicBezTo>
                  <a:cubicBezTo>
                    <a:pt x="27" y="91"/>
                    <a:pt x="31" y="91"/>
                    <a:pt x="31" y="90"/>
                  </a:cubicBezTo>
                  <a:cubicBezTo>
                    <a:pt x="32" y="89"/>
                    <a:pt x="31" y="88"/>
                    <a:pt x="31" y="87"/>
                  </a:cubicBezTo>
                  <a:cubicBezTo>
                    <a:pt x="30" y="86"/>
                    <a:pt x="30" y="85"/>
                    <a:pt x="30" y="85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0" y="81"/>
                    <a:pt x="30" y="82"/>
                    <a:pt x="29" y="81"/>
                  </a:cubicBezTo>
                  <a:cubicBezTo>
                    <a:pt x="28" y="81"/>
                    <a:pt x="27" y="81"/>
                    <a:pt x="28" y="80"/>
                  </a:cubicBezTo>
                  <a:cubicBezTo>
                    <a:pt x="28" y="80"/>
                    <a:pt x="31" y="80"/>
                    <a:pt x="31" y="79"/>
                  </a:cubicBezTo>
                  <a:cubicBezTo>
                    <a:pt x="33" y="78"/>
                    <a:pt x="33" y="77"/>
                    <a:pt x="34" y="77"/>
                  </a:cubicBezTo>
                  <a:cubicBezTo>
                    <a:pt x="35" y="75"/>
                    <a:pt x="29" y="75"/>
                    <a:pt x="29" y="74"/>
                  </a:cubicBezTo>
                  <a:cubicBezTo>
                    <a:pt x="29" y="73"/>
                    <a:pt x="32" y="74"/>
                    <a:pt x="32" y="74"/>
                  </a:cubicBezTo>
                  <a:cubicBezTo>
                    <a:pt x="34" y="74"/>
                    <a:pt x="34" y="74"/>
                    <a:pt x="36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8" y="71"/>
                    <a:pt x="38" y="70"/>
                  </a:cubicBezTo>
                  <a:cubicBezTo>
                    <a:pt x="37" y="69"/>
                    <a:pt x="35" y="69"/>
                    <a:pt x="36" y="68"/>
                  </a:cubicBezTo>
                  <a:cubicBezTo>
                    <a:pt x="38" y="68"/>
                    <a:pt x="39" y="67"/>
                    <a:pt x="41" y="69"/>
                  </a:cubicBezTo>
                  <a:cubicBezTo>
                    <a:pt x="42" y="69"/>
                    <a:pt x="42" y="63"/>
                    <a:pt x="42" y="62"/>
                  </a:cubicBezTo>
                  <a:cubicBezTo>
                    <a:pt x="42" y="60"/>
                    <a:pt x="41" y="58"/>
                    <a:pt x="43" y="56"/>
                  </a:cubicBezTo>
                  <a:cubicBezTo>
                    <a:pt x="43" y="55"/>
                    <a:pt x="45" y="52"/>
                    <a:pt x="47" y="53"/>
                  </a:cubicBezTo>
                  <a:cubicBezTo>
                    <a:pt x="48" y="55"/>
                    <a:pt x="45" y="56"/>
                    <a:pt x="45" y="58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62"/>
                    <a:pt x="49" y="56"/>
                    <a:pt x="49" y="56"/>
                  </a:cubicBezTo>
                  <a:cubicBezTo>
                    <a:pt x="50" y="55"/>
                    <a:pt x="50" y="56"/>
                    <a:pt x="51" y="57"/>
                  </a:cubicBezTo>
                  <a:cubicBezTo>
                    <a:pt x="52" y="58"/>
                    <a:pt x="52" y="58"/>
                    <a:pt x="52" y="56"/>
                  </a:cubicBezTo>
                  <a:cubicBezTo>
                    <a:pt x="53" y="54"/>
                    <a:pt x="56" y="51"/>
                    <a:pt x="56" y="48"/>
                  </a:cubicBezTo>
                  <a:cubicBezTo>
                    <a:pt x="56" y="45"/>
                    <a:pt x="53" y="45"/>
                    <a:pt x="50" y="45"/>
                  </a:cubicBezTo>
                  <a:cubicBezTo>
                    <a:pt x="50" y="45"/>
                    <a:pt x="48" y="45"/>
                    <a:pt x="48" y="45"/>
                  </a:cubicBezTo>
                  <a:cubicBezTo>
                    <a:pt x="46" y="45"/>
                    <a:pt x="46" y="45"/>
                    <a:pt x="45" y="43"/>
                  </a:cubicBezTo>
                  <a:cubicBezTo>
                    <a:pt x="44" y="43"/>
                    <a:pt x="45" y="42"/>
                    <a:pt x="43" y="43"/>
                  </a:cubicBezTo>
                  <a:cubicBezTo>
                    <a:pt x="43" y="43"/>
                    <a:pt x="42" y="45"/>
                    <a:pt x="42" y="46"/>
                  </a:cubicBezTo>
                  <a:cubicBezTo>
                    <a:pt x="41" y="43"/>
                    <a:pt x="46" y="40"/>
                    <a:pt x="43" y="39"/>
                  </a:cubicBezTo>
                  <a:cubicBezTo>
                    <a:pt x="42" y="39"/>
                    <a:pt x="40" y="39"/>
                    <a:pt x="40" y="39"/>
                  </a:cubicBezTo>
                  <a:cubicBezTo>
                    <a:pt x="38" y="39"/>
                    <a:pt x="36" y="40"/>
                    <a:pt x="35" y="40"/>
                  </a:cubicBezTo>
                  <a:cubicBezTo>
                    <a:pt x="36" y="40"/>
                    <a:pt x="38" y="39"/>
                    <a:pt x="39" y="38"/>
                  </a:cubicBezTo>
                  <a:cubicBezTo>
                    <a:pt x="41" y="38"/>
                    <a:pt x="42" y="38"/>
                    <a:pt x="44" y="37"/>
                  </a:cubicBezTo>
                  <a:cubicBezTo>
                    <a:pt x="43" y="35"/>
                    <a:pt x="44" y="32"/>
                    <a:pt x="43" y="30"/>
                  </a:cubicBezTo>
                  <a:cubicBezTo>
                    <a:pt x="42" y="28"/>
                    <a:pt x="40" y="27"/>
                    <a:pt x="39" y="26"/>
                  </a:cubicBezTo>
                  <a:cubicBezTo>
                    <a:pt x="37" y="26"/>
                    <a:pt x="35" y="25"/>
                    <a:pt x="33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30" y="29"/>
                    <a:pt x="30" y="28"/>
                    <a:pt x="29" y="28"/>
                  </a:cubicBezTo>
                  <a:cubicBezTo>
                    <a:pt x="25" y="27"/>
                    <a:pt x="21" y="30"/>
                    <a:pt x="22" y="34"/>
                  </a:cubicBezTo>
                  <a:cubicBezTo>
                    <a:pt x="22" y="36"/>
                    <a:pt x="23" y="37"/>
                    <a:pt x="24" y="39"/>
                  </a:cubicBezTo>
                  <a:cubicBezTo>
                    <a:pt x="24" y="40"/>
                    <a:pt x="25" y="45"/>
                    <a:pt x="23" y="44"/>
                  </a:cubicBezTo>
                  <a:cubicBezTo>
                    <a:pt x="22" y="44"/>
                    <a:pt x="23" y="41"/>
                    <a:pt x="21" y="41"/>
                  </a:cubicBezTo>
                  <a:cubicBezTo>
                    <a:pt x="20" y="42"/>
                    <a:pt x="19" y="45"/>
                    <a:pt x="19" y="42"/>
                  </a:cubicBezTo>
                  <a:cubicBezTo>
                    <a:pt x="18" y="40"/>
                    <a:pt x="22" y="38"/>
                    <a:pt x="21" y="36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5" y="36"/>
                    <a:pt x="15" y="38"/>
                    <a:pt x="14" y="39"/>
                  </a:cubicBezTo>
                  <a:cubicBezTo>
                    <a:pt x="13" y="40"/>
                    <a:pt x="12" y="40"/>
                    <a:pt x="12" y="42"/>
                  </a:cubicBezTo>
                  <a:cubicBezTo>
                    <a:pt x="12" y="43"/>
                    <a:pt x="14" y="43"/>
                    <a:pt x="14" y="45"/>
                  </a:cubicBezTo>
                  <a:cubicBezTo>
                    <a:pt x="14" y="47"/>
                    <a:pt x="11" y="47"/>
                    <a:pt x="11" y="45"/>
                  </a:cubicBezTo>
                  <a:cubicBezTo>
                    <a:pt x="10" y="43"/>
                    <a:pt x="10" y="42"/>
                    <a:pt x="9" y="40"/>
                  </a:cubicBezTo>
                  <a:cubicBezTo>
                    <a:pt x="8" y="41"/>
                    <a:pt x="10" y="42"/>
                    <a:pt x="9" y="42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6" y="43"/>
                    <a:pt x="5" y="43"/>
                    <a:pt x="4" y="43"/>
                  </a:cubicBezTo>
                  <a:cubicBezTo>
                    <a:pt x="4" y="43"/>
                    <a:pt x="3" y="41"/>
                    <a:pt x="2" y="41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54"/>
                    <a:pt x="0" y="57"/>
                    <a:pt x="2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2"/>
                    <a:pt x="5" y="63"/>
                    <a:pt x="5" y="64"/>
                  </a:cubicBezTo>
                  <a:cubicBezTo>
                    <a:pt x="5" y="65"/>
                    <a:pt x="6" y="66"/>
                    <a:pt x="5" y="67"/>
                  </a:cubicBezTo>
                  <a:cubicBezTo>
                    <a:pt x="5" y="68"/>
                    <a:pt x="4" y="69"/>
                    <a:pt x="3" y="69"/>
                  </a:cubicBezTo>
                  <a:cubicBezTo>
                    <a:pt x="3" y="70"/>
                    <a:pt x="2" y="68"/>
                    <a:pt x="2" y="68"/>
                  </a:cubicBezTo>
                  <a:cubicBezTo>
                    <a:pt x="2" y="67"/>
                    <a:pt x="2" y="66"/>
                    <a:pt x="2" y="65"/>
                  </a:cubicBezTo>
                  <a:cubicBezTo>
                    <a:pt x="2" y="64"/>
                    <a:pt x="0" y="60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1" y="66"/>
                    <a:pt x="2" y="67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1" y="76"/>
                    <a:pt x="0" y="78"/>
                    <a:pt x="0" y="80"/>
                  </a:cubicBezTo>
                  <a:cubicBezTo>
                    <a:pt x="1" y="80"/>
                    <a:pt x="3" y="81"/>
                    <a:pt x="3" y="81"/>
                  </a:cubicBezTo>
                  <a:cubicBezTo>
                    <a:pt x="3" y="81"/>
                    <a:pt x="2" y="79"/>
                    <a:pt x="3" y="79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6" y="81"/>
                    <a:pt x="6" y="81"/>
                    <a:pt x="6" y="83"/>
                  </a:cubicBezTo>
                  <a:cubicBezTo>
                    <a:pt x="6" y="84"/>
                    <a:pt x="7" y="84"/>
                    <a:pt x="7" y="85"/>
                  </a:cubicBezTo>
                  <a:cubicBezTo>
                    <a:pt x="7" y="84"/>
                    <a:pt x="7" y="82"/>
                    <a:pt x="9" y="83"/>
                  </a:cubicBezTo>
                  <a:cubicBezTo>
                    <a:pt x="11" y="84"/>
                    <a:pt x="11" y="86"/>
                    <a:pt x="11" y="88"/>
                  </a:cubicBezTo>
                  <a:cubicBezTo>
                    <a:pt x="11" y="90"/>
                    <a:pt x="12" y="92"/>
                    <a:pt x="12" y="95"/>
                  </a:cubicBezTo>
                  <a:cubicBezTo>
                    <a:pt x="12" y="96"/>
                    <a:pt x="12" y="100"/>
                    <a:pt x="11" y="101"/>
                  </a:cubicBezTo>
                  <a:cubicBezTo>
                    <a:pt x="13" y="101"/>
                    <a:pt x="15" y="101"/>
                    <a:pt x="17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791860FA-9952-AE0A-E5A0-92EFEDDB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4475163"/>
              <a:ext cx="509588" cy="293687"/>
            </a:xfrm>
            <a:custGeom>
              <a:avLst/>
              <a:gdLst>
                <a:gd name="T0" fmla="*/ 49 w 134"/>
                <a:gd name="T1" fmla="*/ 74 h 77"/>
                <a:gd name="T2" fmla="*/ 54 w 134"/>
                <a:gd name="T3" fmla="*/ 72 h 77"/>
                <a:gd name="T4" fmla="*/ 59 w 134"/>
                <a:gd name="T5" fmla="*/ 63 h 77"/>
                <a:gd name="T6" fmla="*/ 72 w 134"/>
                <a:gd name="T7" fmla="*/ 67 h 77"/>
                <a:gd name="T8" fmla="*/ 82 w 134"/>
                <a:gd name="T9" fmla="*/ 70 h 77"/>
                <a:gd name="T10" fmla="*/ 94 w 134"/>
                <a:gd name="T11" fmla="*/ 71 h 77"/>
                <a:gd name="T12" fmla="*/ 100 w 134"/>
                <a:gd name="T13" fmla="*/ 68 h 77"/>
                <a:gd name="T14" fmla="*/ 117 w 134"/>
                <a:gd name="T15" fmla="*/ 63 h 77"/>
                <a:gd name="T16" fmla="*/ 124 w 134"/>
                <a:gd name="T17" fmla="*/ 53 h 77"/>
                <a:gd name="T18" fmla="*/ 131 w 134"/>
                <a:gd name="T19" fmla="*/ 48 h 77"/>
                <a:gd name="T20" fmla="*/ 132 w 134"/>
                <a:gd name="T21" fmla="*/ 43 h 77"/>
                <a:gd name="T22" fmla="*/ 127 w 134"/>
                <a:gd name="T23" fmla="*/ 35 h 77"/>
                <a:gd name="T24" fmla="*/ 120 w 134"/>
                <a:gd name="T25" fmla="*/ 32 h 77"/>
                <a:gd name="T26" fmla="*/ 112 w 134"/>
                <a:gd name="T27" fmla="*/ 30 h 77"/>
                <a:gd name="T28" fmla="*/ 113 w 134"/>
                <a:gd name="T29" fmla="*/ 23 h 77"/>
                <a:gd name="T30" fmla="*/ 101 w 134"/>
                <a:gd name="T31" fmla="*/ 21 h 77"/>
                <a:gd name="T32" fmla="*/ 97 w 134"/>
                <a:gd name="T33" fmla="*/ 24 h 77"/>
                <a:gd name="T34" fmla="*/ 89 w 134"/>
                <a:gd name="T35" fmla="*/ 28 h 77"/>
                <a:gd name="T36" fmla="*/ 86 w 134"/>
                <a:gd name="T37" fmla="*/ 22 h 77"/>
                <a:gd name="T38" fmla="*/ 87 w 134"/>
                <a:gd name="T39" fmla="*/ 14 h 77"/>
                <a:gd name="T40" fmla="*/ 75 w 134"/>
                <a:gd name="T41" fmla="*/ 10 h 77"/>
                <a:gd name="T42" fmla="*/ 64 w 134"/>
                <a:gd name="T43" fmla="*/ 5 h 77"/>
                <a:gd name="T44" fmla="*/ 56 w 134"/>
                <a:gd name="T45" fmla="*/ 6 h 77"/>
                <a:gd name="T46" fmla="*/ 44 w 134"/>
                <a:gd name="T47" fmla="*/ 1 h 77"/>
                <a:gd name="T48" fmla="*/ 39 w 134"/>
                <a:gd name="T49" fmla="*/ 8 h 77"/>
                <a:gd name="T50" fmla="*/ 28 w 134"/>
                <a:gd name="T51" fmla="*/ 14 h 77"/>
                <a:gd name="T52" fmla="*/ 22 w 134"/>
                <a:gd name="T53" fmla="*/ 17 h 77"/>
                <a:gd name="T54" fmla="*/ 11 w 134"/>
                <a:gd name="T55" fmla="*/ 20 h 77"/>
                <a:gd name="T56" fmla="*/ 5 w 134"/>
                <a:gd name="T57" fmla="*/ 27 h 77"/>
                <a:gd name="T58" fmla="*/ 4 w 134"/>
                <a:gd name="T59" fmla="*/ 28 h 77"/>
                <a:gd name="T60" fmla="*/ 10 w 134"/>
                <a:gd name="T61" fmla="*/ 43 h 77"/>
                <a:gd name="T62" fmla="*/ 15 w 134"/>
                <a:gd name="T63" fmla="*/ 52 h 77"/>
                <a:gd name="T64" fmla="*/ 21 w 134"/>
                <a:gd name="T65" fmla="*/ 57 h 77"/>
                <a:gd name="T66" fmla="*/ 26 w 134"/>
                <a:gd name="T67" fmla="*/ 60 h 77"/>
                <a:gd name="T68" fmla="*/ 35 w 134"/>
                <a:gd name="T69" fmla="*/ 71 h 77"/>
                <a:gd name="T70" fmla="*/ 41 w 134"/>
                <a:gd name="T7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7">
                  <a:moveTo>
                    <a:pt x="41" y="74"/>
                  </a:moveTo>
                  <a:cubicBezTo>
                    <a:pt x="43" y="77"/>
                    <a:pt x="46" y="74"/>
                    <a:pt x="49" y="74"/>
                  </a:cubicBezTo>
                  <a:cubicBezTo>
                    <a:pt x="50" y="74"/>
                    <a:pt x="51" y="75"/>
                    <a:pt x="52" y="75"/>
                  </a:cubicBezTo>
                  <a:cubicBezTo>
                    <a:pt x="53" y="74"/>
                    <a:pt x="54" y="73"/>
                    <a:pt x="54" y="72"/>
                  </a:cubicBezTo>
                  <a:cubicBezTo>
                    <a:pt x="56" y="70"/>
                    <a:pt x="58" y="69"/>
                    <a:pt x="58" y="66"/>
                  </a:cubicBezTo>
                  <a:cubicBezTo>
                    <a:pt x="58" y="65"/>
                    <a:pt x="58" y="64"/>
                    <a:pt x="59" y="63"/>
                  </a:cubicBezTo>
                  <a:cubicBezTo>
                    <a:pt x="60" y="63"/>
                    <a:pt x="62" y="63"/>
                    <a:pt x="63" y="64"/>
                  </a:cubicBezTo>
                  <a:cubicBezTo>
                    <a:pt x="66" y="62"/>
                    <a:pt x="69" y="66"/>
                    <a:pt x="72" y="67"/>
                  </a:cubicBezTo>
                  <a:cubicBezTo>
                    <a:pt x="74" y="67"/>
                    <a:pt x="75" y="67"/>
                    <a:pt x="77" y="68"/>
                  </a:cubicBezTo>
                  <a:cubicBezTo>
                    <a:pt x="78" y="69"/>
                    <a:pt x="80" y="70"/>
                    <a:pt x="82" y="70"/>
                  </a:cubicBezTo>
                  <a:cubicBezTo>
                    <a:pt x="85" y="71"/>
                    <a:pt x="87" y="68"/>
                    <a:pt x="90" y="69"/>
                  </a:cubicBezTo>
                  <a:cubicBezTo>
                    <a:pt x="91" y="70"/>
                    <a:pt x="92" y="71"/>
                    <a:pt x="94" y="71"/>
                  </a:cubicBezTo>
                  <a:cubicBezTo>
                    <a:pt x="96" y="71"/>
                    <a:pt x="96" y="73"/>
                    <a:pt x="97" y="73"/>
                  </a:cubicBezTo>
                  <a:cubicBezTo>
                    <a:pt x="99" y="72"/>
                    <a:pt x="98" y="69"/>
                    <a:pt x="100" y="68"/>
                  </a:cubicBezTo>
                  <a:cubicBezTo>
                    <a:pt x="102" y="66"/>
                    <a:pt x="105" y="68"/>
                    <a:pt x="107" y="68"/>
                  </a:cubicBezTo>
                  <a:cubicBezTo>
                    <a:pt x="111" y="68"/>
                    <a:pt x="114" y="65"/>
                    <a:pt x="117" y="63"/>
                  </a:cubicBezTo>
                  <a:cubicBezTo>
                    <a:pt x="119" y="61"/>
                    <a:pt x="119" y="59"/>
                    <a:pt x="120" y="57"/>
                  </a:cubicBezTo>
                  <a:cubicBezTo>
                    <a:pt x="121" y="54"/>
                    <a:pt x="123" y="54"/>
                    <a:pt x="124" y="53"/>
                  </a:cubicBezTo>
                  <a:cubicBezTo>
                    <a:pt x="126" y="52"/>
                    <a:pt x="126" y="49"/>
                    <a:pt x="128" y="48"/>
                  </a:cubicBezTo>
                  <a:cubicBezTo>
                    <a:pt x="129" y="48"/>
                    <a:pt x="130" y="48"/>
                    <a:pt x="131" y="48"/>
                  </a:cubicBezTo>
                  <a:cubicBezTo>
                    <a:pt x="132" y="48"/>
                    <a:pt x="133" y="47"/>
                    <a:pt x="134" y="47"/>
                  </a:cubicBezTo>
                  <a:cubicBezTo>
                    <a:pt x="134" y="46"/>
                    <a:pt x="133" y="44"/>
                    <a:pt x="132" y="43"/>
                  </a:cubicBezTo>
                  <a:cubicBezTo>
                    <a:pt x="132" y="42"/>
                    <a:pt x="130" y="42"/>
                    <a:pt x="130" y="41"/>
                  </a:cubicBezTo>
                  <a:cubicBezTo>
                    <a:pt x="128" y="39"/>
                    <a:pt x="129" y="36"/>
                    <a:pt x="127" y="35"/>
                  </a:cubicBezTo>
                  <a:cubicBezTo>
                    <a:pt x="126" y="34"/>
                    <a:pt x="125" y="34"/>
                    <a:pt x="124" y="34"/>
                  </a:cubicBezTo>
                  <a:cubicBezTo>
                    <a:pt x="122" y="33"/>
                    <a:pt x="121" y="32"/>
                    <a:pt x="120" y="32"/>
                  </a:cubicBezTo>
                  <a:cubicBezTo>
                    <a:pt x="117" y="30"/>
                    <a:pt x="118" y="33"/>
                    <a:pt x="115" y="33"/>
                  </a:cubicBezTo>
                  <a:cubicBezTo>
                    <a:pt x="115" y="32"/>
                    <a:pt x="114" y="31"/>
                    <a:pt x="112" y="30"/>
                  </a:cubicBezTo>
                  <a:cubicBezTo>
                    <a:pt x="112" y="30"/>
                    <a:pt x="110" y="29"/>
                    <a:pt x="110" y="28"/>
                  </a:cubicBezTo>
                  <a:cubicBezTo>
                    <a:pt x="109" y="27"/>
                    <a:pt x="113" y="26"/>
                    <a:pt x="113" y="23"/>
                  </a:cubicBezTo>
                  <a:cubicBezTo>
                    <a:pt x="110" y="22"/>
                    <a:pt x="108" y="25"/>
                    <a:pt x="106" y="24"/>
                  </a:cubicBezTo>
                  <a:cubicBezTo>
                    <a:pt x="104" y="24"/>
                    <a:pt x="103" y="22"/>
                    <a:pt x="101" y="21"/>
                  </a:cubicBezTo>
                  <a:cubicBezTo>
                    <a:pt x="100" y="21"/>
                    <a:pt x="97" y="19"/>
                    <a:pt x="96" y="20"/>
                  </a:cubicBezTo>
                  <a:cubicBezTo>
                    <a:pt x="95" y="21"/>
                    <a:pt x="96" y="23"/>
                    <a:pt x="97" y="24"/>
                  </a:cubicBezTo>
                  <a:cubicBezTo>
                    <a:pt x="98" y="26"/>
                    <a:pt x="96" y="26"/>
                    <a:pt x="94" y="27"/>
                  </a:cubicBezTo>
                  <a:cubicBezTo>
                    <a:pt x="93" y="28"/>
                    <a:pt x="90" y="30"/>
                    <a:pt x="89" y="28"/>
                  </a:cubicBezTo>
                  <a:cubicBezTo>
                    <a:pt x="88" y="27"/>
                    <a:pt x="88" y="25"/>
                    <a:pt x="87" y="24"/>
                  </a:cubicBezTo>
                  <a:cubicBezTo>
                    <a:pt x="87" y="24"/>
                    <a:pt x="86" y="23"/>
                    <a:pt x="86" y="22"/>
                  </a:cubicBezTo>
                  <a:cubicBezTo>
                    <a:pt x="85" y="21"/>
                    <a:pt x="84" y="22"/>
                    <a:pt x="83" y="21"/>
                  </a:cubicBezTo>
                  <a:cubicBezTo>
                    <a:pt x="79" y="19"/>
                    <a:pt x="88" y="18"/>
                    <a:pt x="87" y="14"/>
                  </a:cubicBezTo>
                  <a:cubicBezTo>
                    <a:pt x="86" y="12"/>
                    <a:pt x="83" y="13"/>
                    <a:pt x="81" y="13"/>
                  </a:cubicBezTo>
                  <a:cubicBezTo>
                    <a:pt x="78" y="13"/>
                    <a:pt x="78" y="12"/>
                    <a:pt x="75" y="10"/>
                  </a:cubicBezTo>
                  <a:cubicBezTo>
                    <a:pt x="74" y="9"/>
                    <a:pt x="71" y="9"/>
                    <a:pt x="69" y="9"/>
                  </a:cubicBezTo>
                  <a:cubicBezTo>
                    <a:pt x="66" y="8"/>
                    <a:pt x="66" y="7"/>
                    <a:pt x="64" y="5"/>
                  </a:cubicBezTo>
                  <a:cubicBezTo>
                    <a:pt x="64" y="3"/>
                    <a:pt x="62" y="0"/>
                    <a:pt x="59" y="2"/>
                  </a:cubicBezTo>
                  <a:cubicBezTo>
                    <a:pt x="58" y="3"/>
                    <a:pt x="59" y="7"/>
                    <a:pt x="56" y="6"/>
                  </a:cubicBezTo>
                  <a:cubicBezTo>
                    <a:pt x="54" y="9"/>
                    <a:pt x="52" y="6"/>
                    <a:pt x="51" y="4"/>
                  </a:cubicBezTo>
                  <a:cubicBezTo>
                    <a:pt x="50" y="1"/>
                    <a:pt x="48" y="0"/>
                    <a:pt x="44" y="1"/>
                  </a:cubicBezTo>
                  <a:cubicBezTo>
                    <a:pt x="44" y="2"/>
                    <a:pt x="47" y="3"/>
                    <a:pt x="46" y="5"/>
                  </a:cubicBezTo>
                  <a:cubicBezTo>
                    <a:pt x="46" y="6"/>
                    <a:pt x="40" y="8"/>
                    <a:pt x="39" y="8"/>
                  </a:cubicBezTo>
                  <a:cubicBezTo>
                    <a:pt x="37" y="9"/>
                    <a:pt x="35" y="10"/>
                    <a:pt x="32" y="11"/>
                  </a:cubicBezTo>
                  <a:cubicBezTo>
                    <a:pt x="30" y="11"/>
                    <a:pt x="29" y="13"/>
                    <a:pt x="28" y="14"/>
                  </a:cubicBezTo>
                  <a:cubicBezTo>
                    <a:pt x="27" y="14"/>
                    <a:pt x="26" y="14"/>
                    <a:pt x="25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8"/>
                    <a:pt x="19" y="19"/>
                    <a:pt x="17" y="20"/>
                  </a:cubicBezTo>
                  <a:cubicBezTo>
                    <a:pt x="15" y="20"/>
                    <a:pt x="12" y="20"/>
                    <a:pt x="11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8" y="24"/>
                    <a:pt x="6" y="28"/>
                    <a:pt x="5" y="27"/>
                  </a:cubicBezTo>
                  <a:cubicBezTo>
                    <a:pt x="4" y="26"/>
                    <a:pt x="4" y="23"/>
                    <a:pt x="3" y="24"/>
                  </a:cubicBezTo>
                  <a:cubicBezTo>
                    <a:pt x="0" y="24"/>
                    <a:pt x="3" y="27"/>
                    <a:pt x="4" y="28"/>
                  </a:cubicBezTo>
                  <a:cubicBezTo>
                    <a:pt x="5" y="30"/>
                    <a:pt x="6" y="31"/>
                    <a:pt x="8" y="33"/>
                  </a:cubicBezTo>
                  <a:cubicBezTo>
                    <a:pt x="13" y="36"/>
                    <a:pt x="8" y="39"/>
                    <a:pt x="10" y="43"/>
                  </a:cubicBezTo>
                  <a:cubicBezTo>
                    <a:pt x="11" y="45"/>
                    <a:pt x="12" y="47"/>
                    <a:pt x="13" y="49"/>
                  </a:cubicBezTo>
                  <a:cubicBezTo>
                    <a:pt x="13" y="50"/>
                    <a:pt x="14" y="51"/>
                    <a:pt x="15" y="52"/>
                  </a:cubicBezTo>
                  <a:cubicBezTo>
                    <a:pt x="16" y="53"/>
                    <a:pt x="17" y="52"/>
                    <a:pt x="18" y="53"/>
                  </a:cubicBezTo>
                  <a:cubicBezTo>
                    <a:pt x="20" y="53"/>
                    <a:pt x="20" y="55"/>
                    <a:pt x="21" y="57"/>
                  </a:cubicBezTo>
                  <a:cubicBezTo>
                    <a:pt x="22" y="58"/>
                    <a:pt x="22" y="59"/>
                    <a:pt x="23" y="59"/>
                  </a:cubicBezTo>
                  <a:cubicBezTo>
                    <a:pt x="24" y="60"/>
                    <a:pt x="25" y="59"/>
                    <a:pt x="26" y="60"/>
                  </a:cubicBezTo>
                  <a:cubicBezTo>
                    <a:pt x="27" y="60"/>
                    <a:pt x="28" y="63"/>
                    <a:pt x="30" y="64"/>
                  </a:cubicBezTo>
                  <a:cubicBezTo>
                    <a:pt x="33" y="66"/>
                    <a:pt x="34" y="68"/>
                    <a:pt x="35" y="71"/>
                  </a:cubicBezTo>
                  <a:cubicBezTo>
                    <a:pt x="37" y="71"/>
                    <a:pt x="39" y="72"/>
                    <a:pt x="41" y="74"/>
                  </a:cubicBezTo>
                  <a:cubicBezTo>
                    <a:pt x="42" y="77"/>
                    <a:pt x="39" y="72"/>
                    <a:pt x="41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A4A6ACE4-943D-A5DB-5A7D-626C453D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6064250"/>
              <a:ext cx="182563" cy="103187"/>
            </a:xfrm>
            <a:custGeom>
              <a:avLst/>
              <a:gdLst>
                <a:gd name="T0" fmla="*/ 28 w 48"/>
                <a:gd name="T1" fmla="*/ 17 h 27"/>
                <a:gd name="T2" fmla="*/ 27 w 48"/>
                <a:gd name="T3" fmla="*/ 20 h 27"/>
                <a:gd name="T4" fmla="*/ 25 w 48"/>
                <a:gd name="T5" fmla="*/ 22 h 27"/>
                <a:gd name="T6" fmla="*/ 18 w 48"/>
                <a:gd name="T7" fmla="*/ 23 h 27"/>
                <a:gd name="T8" fmla="*/ 16 w 48"/>
                <a:gd name="T9" fmla="*/ 26 h 27"/>
                <a:gd name="T10" fmla="*/ 15 w 48"/>
                <a:gd name="T11" fmla="*/ 27 h 27"/>
                <a:gd name="T12" fmla="*/ 12 w 48"/>
                <a:gd name="T13" fmla="*/ 24 h 27"/>
                <a:gd name="T14" fmla="*/ 9 w 48"/>
                <a:gd name="T15" fmla="*/ 25 h 27"/>
                <a:gd name="T16" fmla="*/ 6 w 48"/>
                <a:gd name="T17" fmla="*/ 23 h 27"/>
                <a:gd name="T18" fmla="*/ 4 w 48"/>
                <a:gd name="T19" fmla="*/ 22 h 27"/>
                <a:gd name="T20" fmla="*/ 2 w 48"/>
                <a:gd name="T21" fmla="*/ 19 h 27"/>
                <a:gd name="T22" fmla="*/ 0 w 48"/>
                <a:gd name="T23" fmla="*/ 15 h 27"/>
                <a:gd name="T24" fmla="*/ 4 w 48"/>
                <a:gd name="T25" fmla="*/ 15 h 27"/>
                <a:gd name="T26" fmla="*/ 8 w 48"/>
                <a:gd name="T27" fmla="*/ 13 h 27"/>
                <a:gd name="T28" fmla="*/ 11 w 48"/>
                <a:gd name="T29" fmla="*/ 13 h 27"/>
                <a:gd name="T30" fmla="*/ 13 w 48"/>
                <a:gd name="T31" fmla="*/ 11 h 27"/>
                <a:gd name="T32" fmla="*/ 16 w 48"/>
                <a:gd name="T33" fmla="*/ 7 h 27"/>
                <a:gd name="T34" fmla="*/ 23 w 48"/>
                <a:gd name="T35" fmla="*/ 9 h 27"/>
                <a:gd name="T36" fmla="*/ 30 w 48"/>
                <a:gd name="T37" fmla="*/ 6 h 27"/>
                <a:gd name="T38" fmla="*/ 38 w 48"/>
                <a:gd name="T39" fmla="*/ 3 h 27"/>
                <a:gd name="T40" fmla="*/ 45 w 48"/>
                <a:gd name="T41" fmla="*/ 0 h 27"/>
                <a:gd name="T42" fmla="*/ 43 w 48"/>
                <a:gd name="T43" fmla="*/ 3 h 27"/>
                <a:gd name="T44" fmla="*/ 36 w 48"/>
                <a:gd name="T45" fmla="*/ 8 h 27"/>
                <a:gd name="T46" fmla="*/ 34 w 48"/>
                <a:gd name="T47" fmla="*/ 14 h 27"/>
                <a:gd name="T48" fmla="*/ 35 w 48"/>
                <a:gd name="T49" fmla="*/ 18 h 27"/>
                <a:gd name="T50" fmla="*/ 28 w 48"/>
                <a:gd name="T51" fmla="*/ 17 h 27"/>
                <a:gd name="T52" fmla="*/ 28 w 48"/>
                <a:gd name="T5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27">
                  <a:moveTo>
                    <a:pt x="28" y="17"/>
                  </a:moveTo>
                  <a:cubicBezTo>
                    <a:pt x="27" y="18"/>
                    <a:pt x="28" y="19"/>
                    <a:pt x="27" y="20"/>
                  </a:cubicBezTo>
                  <a:cubicBezTo>
                    <a:pt x="27" y="21"/>
                    <a:pt x="27" y="21"/>
                    <a:pt x="25" y="22"/>
                  </a:cubicBezTo>
                  <a:cubicBezTo>
                    <a:pt x="23" y="23"/>
                    <a:pt x="21" y="23"/>
                    <a:pt x="18" y="23"/>
                  </a:cubicBezTo>
                  <a:cubicBezTo>
                    <a:pt x="17" y="24"/>
                    <a:pt x="16" y="24"/>
                    <a:pt x="16" y="26"/>
                  </a:cubicBezTo>
                  <a:cubicBezTo>
                    <a:pt x="15" y="26"/>
                    <a:pt x="16" y="27"/>
                    <a:pt x="15" y="27"/>
                  </a:cubicBezTo>
                  <a:cubicBezTo>
                    <a:pt x="13" y="27"/>
                    <a:pt x="13" y="24"/>
                    <a:pt x="12" y="24"/>
                  </a:cubicBezTo>
                  <a:cubicBezTo>
                    <a:pt x="11" y="24"/>
                    <a:pt x="10" y="25"/>
                    <a:pt x="9" y="25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1"/>
                    <a:pt x="3" y="20"/>
                    <a:pt x="2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1" y="13"/>
                    <a:pt x="3" y="16"/>
                    <a:pt x="4" y="15"/>
                  </a:cubicBezTo>
                  <a:cubicBezTo>
                    <a:pt x="6" y="14"/>
                    <a:pt x="5" y="11"/>
                    <a:pt x="8" y="13"/>
                  </a:cubicBezTo>
                  <a:cubicBezTo>
                    <a:pt x="9" y="13"/>
                    <a:pt x="10" y="14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ubicBezTo>
                    <a:pt x="14" y="8"/>
                    <a:pt x="13" y="7"/>
                    <a:pt x="16" y="7"/>
                  </a:cubicBezTo>
                  <a:cubicBezTo>
                    <a:pt x="18" y="8"/>
                    <a:pt x="21" y="8"/>
                    <a:pt x="23" y="9"/>
                  </a:cubicBezTo>
                  <a:cubicBezTo>
                    <a:pt x="26" y="9"/>
                    <a:pt x="28" y="7"/>
                    <a:pt x="30" y="6"/>
                  </a:cubicBezTo>
                  <a:cubicBezTo>
                    <a:pt x="33" y="5"/>
                    <a:pt x="35" y="5"/>
                    <a:pt x="38" y="3"/>
                  </a:cubicBezTo>
                  <a:cubicBezTo>
                    <a:pt x="40" y="3"/>
                    <a:pt x="43" y="0"/>
                    <a:pt x="45" y="0"/>
                  </a:cubicBezTo>
                  <a:cubicBezTo>
                    <a:pt x="48" y="0"/>
                    <a:pt x="44" y="3"/>
                    <a:pt x="43" y="3"/>
                  </a:cubicBezTo>
                  <a:cubicBezTo>
                    <a:pt x="40" y="4"/>
                    <a:pt x="39" y="6"/>
                    <a:pt x="36" y="8"/>
                  </a:cubicBezTo>
                  <a:cubicBezTo>
                    <a:pt x="34" y="9"/>
                    <a:pt x="32" y="11"/>
                    <a:pt x="34" y="14"/>
                  </a:cubicBezTo>
                  <a:cubicBezTo>
                    <a:pt x="35" y="15"/>
                    <a:pt x="38" y="17"/>
                    <a:pt x="35" y="18"/>
                  </a:cubicBezTo>
                  <a:cubicBezTo>
                    <a:pt x="33" y="19"/>
                    <a:pt x="31" y="17"/>
                    <a:pt x="28" y="17"/>
                  </a:cubicBezTo>
                  <a:cubicBezTo>
                    <a:pt x="27" y="18"/>
                    <a:pt x="30" y="17"/>
                    <a:pt x="28" y="1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EC45C782-0509-7C78-F9BE-29FB3C4FD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9275" y="4983163"/>
              <a:ext cx="441325" cy="425450"/>
            </a:xfrm>
            <a:custGeom>
              <a:avLst/>
              <a:gdLst>
                <a:gd name="T0" fmla="*/ 93 w 116"/>
                <a:gd name="T1" fmla="*/ 109 h 112"/>
                <a:gd name="T2" fmla="*/ 69 w 116"/>
                <a:gd name="T3" fmla="*/ 91 h 112"/>
                <a:gd name="T4" fmla="*/ 45 w 116"/>
                <a:gd name="T5" fmla="*/ 80 h 112"/>
                <a:gd name="T6" fmla="*/ 33 w 116"/>
                <a:gd name="T7" fmla="*/ 65 h 112"/>
                <a:gd name="T8" fmla="*/ 34 w 116"/>
                <a:gd name="T9" fmla="*/ 61 h 112"/>
                <a:gd name="T10" fmla="*/ 24 w 116"/>
                <a:gd name="T11" fmla="*/ 49 h 112"/>
                <a:gd name="T12" fmla="*/ 17 w 116"/>
                <a:gd name="T13" fmla="*/ 35 h 112"/>
                <a:gd name="T14" fmla="*/ 12 w 116"/>
                <a:gd name="T15" fmla="*/ 44 h 112"/>
                <a:gd name="T16" fmla="*/ 4 w 116"/>
                <a:gd name="T17" fmla="*/ 45 h 112"/>
                <a:gd name="T18" fmla="*/ 3 w 116"/>
                <a:gd name="T19" fmla="*/ 39 h 112"/>
                <a:gd name="T20" fmla="*/ 8 w 116"/>
                <a:gd name="T21" fmla="*/ 30 h 112"/>
                <a:gd name="T22" fmla="*/ 27 w 116"/>
                <a:gd name="T23" fmla="*/ 30 h 112"/>
                <a:gd name="T24" fmla="*/ 36 w 116"/>
                <a:gd name="T25" fmla="*/ 25 h 112"/>
                <a:gd name="T26" fmla="*/ 43 w 116"/>
                <a:gd name="T27" fmla="*/ 15 h 112"/>
                <a:gd name="T28" fmla="*/ 47 w 116"/>
                <a:gd name="T29" fmla="*/ 9 h 112"/>
                <a:gd name="T30" fmla="*/ 54 w 116"/>
                <a:gd name="T31" fmla="*/ 5 h 112"/>
                <a:gd name="T32" fmla="*/ 66 w 116"/>
                <a:gd name="T33" fmla="*/ 7 h 112"/>
                <a:gd name="T34" fmla="*/ 75 w 116"/>
                <a:gd name="T35" fmla="*/ 17 h 112"/>
                <a:gd name="T36" fmla="*/ 97 w 116"/>
                <a:gd name="T37" fmla="*/ 22 h 112"/>
                <a:gd name="T38" fmla="*/ 105 w 116"/>
                <a:gd name="T39" fmla="*/ 23 h 112"/>
                <a:gd name="T40" fmla="*/ 109 w 116"/>
                <a:gd name="T41" fmla="*/ 31 h 112"/>
                <a:gd name="T42" fmla="*/ 113 w 116"/>
                <a:gd name="T43" fmla="*/ 37 h 112"/>
                <a:gd name="T44" fmla="*/ 108 w 116"/>
                <a:gd name="T45" fmla="*/ 48 h 112"/>
                <a:gd name="T46" fmla="*/ 92 w 116"/>
                <a:gd name="T47" fmla="*/ 40 h 112"/>
                <a:gd name="T48" fmla="*/ 82 w 116"/>
                <a:gd name="T49" fmla="*/ 41 h 112"/>
                <a:gd name="T50" fmla="*/ 73 w 116"/>
                <a:gd name="T51" fmla="*/ 39 h 112"/>
                <a:gd name="T52" fmla="*/ 61 w 116"/>
                <a:gd name="T53" fmla="*/ 39 h 112"/>
                <a:gd name="T54" fmla="*/ 52 w 116"/>
                <a:gd name="T55" fmla="*/ 41 h 112"/>
                <a:gd name="T56" fmla="*/ 45 w 116"/>
                <a:gd name="T57" fmla="*/ 53 h 112"/>
                <a:gd name="T58" fmla="*/ 49 w 116"/>
                <a:gd name="T59" fmla="*/ 57 h 112"/>
                <a:gd name="T60" fmla="*/ 53 w 116"/>
                <a:gd name="T61" fmla="*/ 66 h 112"/>
                <a:gd name="T62" fmla="*/ 72 w 116"/>
                <a:gd name="T63" fmla="*/ 86 h 112"/>
                <a:gd name="T64" fmla="*/ 84 w 116"/>
                <a:gd name="T65" fmla="*/ 102 h 112"/>
                <a:gd name="T66" fmla="*/ 96 w 116"/>
                <a:gd name="T67" fmla="*/ 112 h 112"/>
                <a:gd name="T68" fmla="*/ 21 w 116"/>
                <a:gd name="T69" fmla="*/ 43 h 112"/>
                <a:gd name="T70" fmla="*/ 22 w 116"/>
                <a:gd name="T71" fmla="*/ 41 h 112"/>
                <a:gd name="T72" fmla="*/ 15 w 116"/>
                <a:gd name="T73" fmla="*/ 42 h 112"/>
                <a:gd name="T74" fmla="*/ 17 w 116"/>
                <a:gd name="T75" fmla="*/ 51 h 112"/>
                <a:gd name="T76" fmla="*/ 19 w 116"/>
                <a:gd name="T77" fmla="*/ 53 h 112"/>
                <a:gd name="T78" fmla="*/ 19 w 116"/>
                <a:gd name="T79" fmla="*/ 47 h 112"/>
                <a:gd name="T80" fmla="*/ 26 w 116"/>
                <a:gd name="T81" fmla="*/ 57 h 112"/>
                <a:gd name="T82" fmla="*/ 31 w 116"/>
                <a:gd name="T83" fmla="*/ 60 h 112"/>
                <a:gd name="T84" fmla="*/ 26 w 116"/>
                <a:gd name="T85" fmla="*/ 67 h 112"/>
                <a:gd name="T86" fmla="*/ 29 w 116"/>
                <a:gd name="T87" fmla="*/ 70 h 112"/>
                <a:gd name="T88" fmla="*/ 55 w 116"/>
                <a:gd name="T89" fmla="*/ 88 h 112"/>
                <a:gd name="T90" fmla="*/ 65 w 116"/>
                <a:gd name="T91" fmla="*/ 91 h 112"/>
                <a:gd name="T92" fmla="*/ 61 w 116"/>
                <a:gd name="T93" fmla="*/ 101 h 112"/>
                <a:gd name="T94" fmla="*/ 67 w 116"/>
                <a:gd name="T95" fmla="*/ 99 h 112"/>
                <a:gd name="T96" fmla="*/ 73 w 116"/>
                <a:gd name="T97" fmla="*/ 100 h 112"/>
                <a:gd name="T98" fmla="*/ 72 w 116"/>
                <a:gd name="T99" fmla="*/ 98 h 112"/>
                <a:gd name="T100" fmla="*/ 52 w 116"/>
                <a:gd name="T101" fmla="*/ 96 h 112"/>
                <a:gd name="T102" fmla="*/ 52 w 116"/>
                <a:gd name="T103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12">
                  <a:moveTo>
                    <a:pt x="96" y="112"/>
                  </a:moveTo>
                  <a:cubicBezTo>
                    <a:pt x="96" y="112"/>
                    <a:pt x="96" y="112"/>
                    <a:pt x="96" y="112"/>
                  </a:cubicBezTo>
                  <a:cubicBezTo>
                    <a:pt x="95" y="111"/>
                    <a:pt x="94" y="110"/>
                    <a:pt x="93" y="109"/>
                  </a:cubicBezTo>
                  <a:cubicBezTo>
                    <a:pt x="91" y="108"/>
                    <a:pt x="89" y="108"/>
                    <a:pt x="88" y="107"/>
                  </a:cubicBezTo>
                  <a:cubicBezTo>
                    <a:pt x="84" y="105"/>
                    <a:pt x="82" y="102"/>
                    <a:pt x="79" y="100"/>
                  </a:cubicBezTo>
                  <a:cubicBezTo>
                    <a:pt x="75" y="97"/>
                    <a:pt x="73" y="94"/>
                    <a:pt x="69" y="91"/>
                  </a:cubicBezTo>
                  <a:cubicBezTo>
                    <a:pt x="66" y="88"/>
                    <a:pt x="63" y="87"/>
                    <a:pt x="59" y="86"/>
                  </a:cubicBezTo>
                  <a:cubicBezTo>
                    <a:pt x="56" y="84"/>
                    <a:pt x="52" y="86"/>
                    <a:pt x="49" y="84"/>
                  </a:cubicBezTo>
                  <a:cubicBezTo>
                    <a:pt x="47" y="83"/>
                    <a:pt x="47" y="81"/>
                    <a:pt x="45" y="80"/>
                  </a:cubicBezTo>
                  <a:cubicBezTo>
                    <a:pt x="44" y="78"/>
                    <a:pt x="42" y="77"/>
                    <a:pt x="41" y="76"/>
                  </a:cubicBezTo>
                  <a:cubicBezTo>
                    <a:pt x="38" y="73"/>
                    <a:pt x="35" y="71"/>
                    <a:pt x="33" y="67"/>
                  </a:cubicBezTo>
                  <a:cubicBezTo>
                    <a:pt x="32" y="66"/>
                    <a:pt x="32" y="66"/>
                    <a:pt x="33" y="65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5" y="64"/>
                    <a:pt x="36" y="64"/>
                    <a:pt x="37" y="64"/>
                  </a:cubicBezTo>
                  <a:cubicBezTo>
                    <a:pt x="37" y="63"/>
                    <a:pt x="35" y="62"/>
                    <a:pt x="34" y="61"/>
                  </a:cubicBezTo>
                  <a:cubicBezTo>
                    <a:pt x="32" y="59"/>
                    <a:pt x="31" y="58"/>
                    <a:pt x="29" y="56"/>
                  </a:cubicBezTo>
                  <a:cubicBezTo>
                    <a:pt x="28" y="54"/>
                    <a:pt x="27" y="53"/>
                    <a:pt x="26" y="52"/>
                  </a:cubicBezTo>
                  <a:cubicBezTo>
                    <a:pt x="25" y="52"/>
                    <a:pt x="23" y="51"/>
                    <a:pt x="24" y="49"/>
                  </a:cubicBezTo>
                  <a:cubicBezTo>
                    <a:pt x="24" y="52"/>
                    <a:pt x="29" y="49"/>
                    <a:pt x="27" y="46"/>
                  </a:cubicBezTo>
                  <a:cubicBezTo>
                    <a:pt x="28" y="43"/>
                    <a:pt x="26" y="41"/>
                    <a:pt x="24" y="40"/>
                  </a:cubicBezTo>
                  <a:cubicBezTo>
                    <a:pt x="22" y="38"/>
                    <a:pt x="20" y="35"/>
                    <a:pt x="17" y="35"/>
                  </a:cubicBezTo>
                  <a:cubicBezTo>
                    <a:pt x="15" y="35"/>
                    <a:pt x="15" y="35"/>
                    <a:pt x="14" y="37"/>
                  </a:cubicBezTo>
                  <a:cubicBezTo>
                    <a:pt x="14" y="39"/>
                    <a:pt x="14" y="39"/>
                    <a:pt x="13" y="40"/>
                  </a:cubicBezTo>
                  <a:cubicBezTo>
                    <a:pt x="12" y="41"/>
                    <a:pt x="12" y="42"/>
                    <a:pt x="12" y="44"/>
                  </a:cubicBezTo>
                  <a:cubicBezTo>
                    <a:pt x="11" y="45"/>
                    <a:pt x="12" y="45"/>
                    <a:pt x="11" y="43"/>
                  </a:cubicBezTo>
                  <a:cubicBezTo>
                    <a:pt x="9" y="45"/>
                    <a:pt x="10" y="48"/>
                    <a:pt x="9" y="49"/>
                  </a:cubicBezTo>
                  <a:cubicBezTo>
                    <a:pt x="6" y="52"/>
                    <a:pt x="4" y="47"/>
                    <a:pt x="4" y="45"/>
                  </a:cubicBezTo>
                  <a:cubicBezTo>
                    <a:pt x="3" y="44"/>
                    <a:pt x="2" y="43"/>
                    <a:pt x="3" y="42"/>
                  </a:cubicBezTo>
                  <a:cubicBezTo>
                    <a:pt x="3" y="41"/>
                    <a:pt x="4" y="42"/>
                    <a:pt x="4" y="41"/>
                  </a:cubicBezTo>
                  <a:cubicBezTo>
                    <a:pt x="4" y="40"/>
                    <a:pt x="3" y="40"/>
                    <a:pt x="3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2"/>
                    <a:pt x="10" y="34"/>
                    <a:pt x="8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26"/>
                    <a:pt x="26" y="33"/>
                    <a:pt x="27" y="30"/>
                  </a:cubicBezTo>
                  <a:cubicBezTo>
                    <a:pt x="29" y="31"/>
                    <a:pt x="35" y="35"/>
                    <a:pt x="36" y="31"/>
                  </a:cubicBezTo>
                  <a:cubicBezTo>
                    <a:pt x="36" y="30"/>
                    <a:pt x="34" y="29"/>
                    <a:pt x="35" y="28"/>
                  </a:cubicBezTo>
                  <a:cubicBezTo>
                    <a:pt x="35" y="27"/>
                    <a:pt x="37" y="27"/>
                    <a:pt x="36" y="25"/>
                  </a:cubicBezTo>
                  <a:cubicBezTo>
                    <a:pt x="33" y="25"/>
                    <a:pt x="36" y="24"/>
                    <a:pt x="37" y="23"/>
                  </a:cubicBezTo>
                  <a:cubicBezTo>
                    <a:pt x="39" y="22"/>
                    <a:pt x="41" y="23"/>
                    <a:pt x="42" y="20"/>
                  </a:cubicBezTo>
                  <a:cubicBezTo>
                    <a:pt x="42" y="19"/>
                    <a:pt x="43" y="17"/>
                    <a:pt x="43" y="15"/>
                  </a:cubicBezTo>
                  <a:cubicBezTo>
                    <a:pt x="42" y="14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9" y="8"/>
                    <a:pt x="49" y="8"/>
                    <a:pt x="50" y="7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3" y="6"/>
                    <a:pt x="53" y="7"/>
                    <a:pt x="54" y="5"/>
                  </a:cubicBezTo>
                  <a:cubicBezTo>
                    <a:pt x="54" y="5"/>
                    <a:pt x="54" y="4"/>
                    <a:pt x="54" y="3"/>
                  </a:cubicBezTo>
                  <a:cubicBezTo>
                    <a:pt x="55" y="0"/>
                    <a:pt x="56" y="3"/>
                    <a:pt x="58" y="2"/>
                  </a:cubicBezTo>
                  <a:cubicBezTo>
                    <a:pt x="61" y="4"/>
                    <a:pt x="64" y="5"/>
                    <a:pt x="66" y="7"/>
                  </a:cubicBezTo>
                  <a:cubicBezTo>
                    <a:pt x="67" y="8"/>
                    <a:pt x="68" y="11"/>
                    <a:pt x="70" y="12"/>
                  </a:cubicBezTo>
                  <a:cubicBezTo>
                    <a:pt x="71" y="13"/>
                    <a:pt x="72" y="13"/>
                    <a:pt x="73" y="14"/>
                  </a:cubicBezTo>
                  <a:cubicBezTo>
                    <a:pt x="74" y="14"/>
                    <a:pt x="74" y="16"/>
                    <a:pt x="75" y="17"/>
                  </a:cubicBezTo>
                  <a:cubicBezTo>
                    <a:pt x="77" y="18"/>
                    <a:pt x="79" y="19"/>
                    <a:pt x="81" y="21"/>
                  </a:cubicBezTo>
                  <a:cubicBezTo>
                    <a:pt x="84" y="22"/>
                    <a:pt x="86" y="22"/>
                    <a:pt x="89" y="22"/>
                  </a:cubicBezTo>
                  <a:cubicBezTo>
                    <a:pt x="92" y="22"/>
                    <a:pt x="94" y="23"/>
                    <a:pt x="97" y="22"/>
                  </a:cubicBezTo>
                  <a:cubicBezTo>
                    <a:pt x="99" y="20"/>
                    <a:pt x="100" y="20"/>
                    <a:pt x="103" y="19"/>
                  </a:cubicBezTo>
                  <a:cubicBezTo>
                    <a:pt x="105" y="19"/>
                    <a:pt x="107" y="16"/>
                    <a:pt x="108" y="16"/>
                  </a:cubicBezTo>
                  <a:cubicBezTo>
                    <a:pt x="107" y="19"/>
                    <a:pt x="105" y="20"/>
                    <a:pt x="105" y="23"/>
                  </a:cubicBezTo>
                  <a:cubicBezTo>
                    <a:pt x="105" y="24"/>
                    <a:pt x="106" y="25"/>
                    <a:pt x="106" y="26"/>
                  </a:cubicBezTo>
                  <a:cubicBezTo>
                    <a:pt x="106" y="28"/>
                    <a:pt x="105" y="29"/>
                    <a:pt x="105" y="30"/>
                  </a:cubicBezTo>
                  <a:cubicBezTo>
                    <a:pt x="106" y="30"/>
                    <a:pt x="108" y="29"/>
                    <a:pt x="109" y="31"/>
                  </a:cubicBezTo>
                  <a:cubicBezTo>
                    <a:pt x="109" y="31"/>
                    <a:pt x="108" y="32"/>
                    <a:pt x="108" y="33"/>
                  </a:cubicBezTo>
                  <a:cubicBezTo>
                    <a:pt x="107" y="34"/>
                    <a:pt x="107" y="34"/>
                    <a:pt x="107" y="35"/>
                  </a:cubicBezTo>
                  <a:cubicBezTo>
                    <a:pt x="109" y="36"/>
                    <a:pt x="111" y="36"/>
                    <a:pt x="113" y="37"/>
                  </a:cubicBezTo>
                  <a:cubicBezTo>
                    <a:pt x="116" y="38"/>
                    <a:pt x="114" y="40"/>
                    <a:pt x="112" y="40"/>
                  </a:cubicBezTo>
                  <a:cubicBezTo>
                    <a:pt x="110" y="40"/>
                    <a:pt x="110" y="41"/>
                    <a:pt x="110" y="43"/>
                  </a:cubicBezTo>
                  <a:cubicBezTo>
                    <a:pt x="109" y="45"/>
                    <a:pt x="110" y="46"/>
                    <a:pt x="108" y="48"/>
                  </a:cubicBezTo>
                  <a:cubicBezTo>
                    <a:pt x="104" y="50"/>
                    <a:pt x="104" y="45"/>
                    <a:pt x="102" y="43"/>
                  </a:cubicBezTo>
                  <a:cubicBezTo>
                    <a:pt x="100" y="41"/>
                    <a:pt x="100" y="42"/>
                    <a:pt x="98" y="42"/>
                  </a:cubicBezTo>
                  <a:cubicBezTo>
                    <a:pt x="95" y="43"/>
                    <a:pt x="94" y="41"/>
                    <a:pt x="92" y="40"/>
                  </a:cubicBezTo>
                  <a:cubicBezTo>
                    <a:pt x="92" y="41"/>
                    <a:pt x="90" y="41"/>
                    <a:pt x="89" y="41"/>
                  </a:cubicBezTo>
                  <a:cubicBezTo>
                    <a:pt x="88" y="40"/>
                    <a:pt x="87" y="41"/>
                    <a:pt x="86" y="41"/>
                  </a:cubicBezTo>
                  <a:cubicBezTo>
                    <a:pt x="84" y="42"/>
                    <a:pt x="84" y="42"/>
                    <a:pt x="82" y="41"/>
                  </a:cubicBezTo>
                  <a:cubicBezTo>
                    <a:pt x="81" y="40"/>
                    <a:pt x="81" y="39"/>
                    <a:pt x="79" y="40"/>
                  </a:cubicBezTo>
                  <a:cubicBezTo>
                    <a:pt x="78" y="40"/>
                    <a:pt x="77" y="42"/>
                    <a:pt x="76" y="40"/>
                  </a:cubicBezTo>
                  <a:cubicBezTo>
                    <a:pt x="75" y="40"/>
                    <a:pt x="74" y="39"/>
                    <a:pt x="73" y="39"/>
                  </a:cubicBezTo>
                  <a:cubicBezTo>
                    <a:pt x="72" y="39"/>
                    <a:pt x="72" y="40"/>
                    <a:pt x="70" y="39"/>
                  </a:cubicBezTo>
                  <a:cubicBezTo>
                    <a:pt x="69" y="38"/>
                    <a:pt x="68" y="36"/>
                    <a:pt x="66" y="37"/>
                  </a:cubicBezTo>
                  <a:cubicBezTo>
                    <a:pt x="64" y="38"/>
                    <a:pt x="64" y="39"/>
                    <a:pt x="61" y="39"/>
                  </a:cubicBezTo>
                  <a:cubicBezTo>
                    <a:pt x="59" y="38"/>
                    <a:pt x="58" y="38"/>
                    <a:pt x="56" y="41"/>
                  </a:cubicBezTo>
                  <a:cubicBezTo>
                    <a:pt x="55" y="42"/>
                    <a:pt x="55" y="44"/>
                    <a:pt x="53" y="43"/>
                  </a:cubicBezTo>
                  <a:cubicBezTo>
                    <a:pt x="53" y="43"/>
                    <a:pt x="52" y="42"/>
                    <a:pt x="52" y="41"/>
                  </a:cubicBezTo>
                  <a:cubicBezTo>
                    <a:pt x="51" y="40"/>
                    <a:pt x="50" y="40"/>
                    <a:pt x="49" y="39"/>
                  </a:cubicBezTo>
                  <a:cubicBezTo>
                    <a:pt x="42" y="37"/>
                    <a:pt x="45" y="45"/>
                    <a:pt x="44" y="49"/>
                  </a:cubicBezTo>
                  <a:cubicBezTo>
                    <a:pt x="43" y="51"/>
                    <a:pt x="43" y="52"/>
                    <a:pt x="45" y="53"/>
                  </a:cubicBezTo>
                  <a:cubicBezTo>
                    <a:pt x="46" y="53"/>
                    <a:pt x="47" y="53"/>
                    <a:pt x="48" y="54"/>
                  </a:cubicBezTo>
                  <a:cubicBezTo>
                    <a:pt x="49" y="55"/>
                    <a:pt x="49" y="56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7"/>
                  </a:cubicBezTo>
                  <a:cubicBezTo>
                    <a:pt x="50" y="58"/>
                    <a:pt x="51" y="58"/>
                    <a:pt x="51" y="59"/>
                  </a:cubicBezTo>
                  <a:cubicBezTo>
                    <a:pt x="52" y="61"/>
                    <a:pt x="52" y="64"/>
                    <a:pt x="53" y="66"/>
                  </a:cubicBezTo>
                  <a:cubicBezTo>
                    <a:pt x="55" y="71"/>
                    <a:pt x="60" y="75"/>
                    <a:pt x="64" y="79"/>
                  </a:cubicBezTo>
                  <a:cubicBezTo>
                    <a:pt x="65" y="81"/>
                    <a:pt x="67" y="83"/>
                    <a:pt x="70" y="85"/>
                  </a:cubicBezTo>
                  <a:cubicBezTo>
                    <a:pt x="70" y="85"/>
                    <a:pt x="72" y="86"/>
                    <a:pt x="72" y="86"/>
                  </a:cubicBezTo>
                  <a:cubicBezTo>
                    <a:pt x="74" y="87"/>
                    <a:pt x="73" y="89"/>
                    <a:pt x="74" y="90"/>
                  </a:cubicBezTo>
                  <a:cubicBezTo>
                    <a:pt x="75" y="93"/>
                    <a:pt x="78" y="94"/>
                    <a:pt x="79" y="96"/>
                  </a:cubicBezTo>
                  <a:cubicBezTo>
                    <a:pt x="81" y="98"/>
                    <a:pt x="82" y="101"/>
                    <a:pt x="84" y="102"/>
                  </a:cubicBezTo>
                  <a:cubicBezTo>
                    <a:pt x="85" y="103"/>
                    <a:pt x="86" y="103"/>
                    <a:pt x="87" y="104"/>
                  </a:cubicBezTo>
                  <a:cubicBezTo>
                    <a:pt x="88" y="105"/>
                    <a:pt x="89" y="106"/>
                    <a:pt x="90" y="106"/>
                  </a:cubicBezTo>
                  <a:cubicBezTo>
                    <a:pt x="92" y="108"/>
                    <a:pt x="97" y="109"/>
                    <a:pt x="96" y="112"/>
                  </a:cubicBezTo>
                  <a:close/>
                  <a:moveTo>
                    <a:pt x="22" y="41"/>
                  </a:moveTo>
                  <a:cubicBezTo>
                    <a:pt x="22" y="39"/>
                    <a:pt x="20" y="40"/>
                    <a:pt x="20" y="41"/>
                  </a:cubicBezTo>
                  <a:cubicBezTo>
                    <a:pt x="18" y="43"/>
                    <a:pt x="19" y="42"/>
                    <a:pt x="21" y="43"/>
                  </a:cubicBezTo>
                  <a:cubicBezTo>
                    <a:pt x="22" y="44"/>
                    <a:pt x="23" y="46"/>
                    <a:pt x="24" y="45"/>
                  </a:cubicBezTo>
                  <a:cubicBezTo>
                    <a:pt x="26" y="44"/>
                    <a:pt x="23" y="43"/>
                    <a:pt x="23" y="42"/>
                  </a:cubicBezTo>
                  <a:cubicBezTo>
                    <a:pt x="22" y="42"/>
                    <a:pt x="23" y="41"/>
                    <a:pt x="22" y="41"/>
                  </a:cubicBezTo>
                  <a:close/>
                  <a:moveTo>
                    <a:pt x="19" y="47"/>
                  </a:moveTo>
                  <a:cubicBezTo>
                    <a:pt x="19" y="46"/>
                    <a:pt x="18" y="44"/>
                    <a:pt x="17" y="43"/>
                  </a:cubicBezTo>
                  <a:cubicBezTo>
                    <a:pt x="17" y="41"/>
                    <a:pt x="15" y="40"/>
                    <a:pt x="15" y="42"/>
                  </a:cubicBezTo>
                  <a:cubicBezTo>
                    <a:pt x="16" y="43"/>
                    <a:pt x="17" y="44"/>
                    <a:pt x="17" y="45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6" y="49"/>
                    <a:pt x="17" y="50"/>
                    <a:pt x="17" y="51"/>
                  </a:cubicBezTo>
                  <a:cubicBezTo>
                    <a:pt x="17" y="53"/>
                    <a:pt x="17" y="56"/>
                    <a:pt x="18" y="57"/>
                  </a:cubicBezTo>
                  <a:cubicBezTo>
                    <a:pt x="20" y="60"/>
                    <a:pt x="19" y="57"/>
                    <a:pt x="19" y="56"/>
                  </a:cubicBezTo>
                  <a:cubicBezTo>
                    <a:pt x="19" y="54"/>
                    <a:pt x="19" y="54"/>
                    <a:pt x="19" y="53"/>
                  </a:cubicBezTo>
                  <a:cubicBezTo>
                    <a:pt x="19" y="52"/>
                    <a:pt x="19" y="51"/>
                    <a:pt x="19" y="51"/>
                  </a:cubicBezTo>
                  <a:cubicBezTo>
                    <a:pt x="19" y="50"/>
                    <a:pt x="19" y="49"/>
                    <a:pt x="18" y="48"/>
                  </a:cubicBezTo>
                  <a:cubicBezTo>
                    <a:pt x="18" y="48"/>
                    <a:pt x="19" y="47"/>
                    <a:pt x="19" y="47"/>
                  </a:cubicBezTo>
                  <a:close/>
                  <a:moveTo>
                    <a:pt x="26" y="55"/>
                  </a:moveTo>
                  <a:cubicBezTo>
                    <a:pt x="26" y="55"/>
                    <a:pt x="25" y="54"/>
                    <a:pt x="24" y="53"/>
                  </a:cubicBezTo>
                  <a:cubicBezTo>
                    <a:pt x="23" y="54"/>
                    <a:pt x="25" y="56"/>
                    <a:pt x="26" y="57"/>
                  </a:cubicBezTo>
                  <a:cubicBezTo>
                    <a:pt x="27" y="58"/>
                    <a:pt x="28" y="59"/>
                    <a:pt x="28" y="60"/>
                  </a:cubicBezTo>
                  <a:cubicBezTo>
                    <a:pt x="29" y="60"/>
                    <a:pt x="29" y="62"/>
                    <a:pt x="30" y="63"/>
                  </a:cubicBezTo>
                  <a:cubicBezTo>
                    <a:pt x="32" y="64"/>
                    <a:pt x="31" y="61"/>
                    <a:pt x="31" y="60"/>
                  </a:cubicBezTo>
                  <a:cubicBezTo>
                    <a:pt x="30" y="58"/>
                    <a:pt x="28" y="57"/>
                    <a:pt x="26" y="55"/>
                  </a:cubicBezTo>
                  <a:cubicBezTo>
                    <a:pt x="26" y="55"/>
                    <a:pt x="27" y="55"/>
                    <a:pt x="26" y="55"/>
                  </a:cubicBezTo>
                  <a:close/>
                  <a:moveTo>
                    <a:pt x="26" y="67"/>
                  </a:moveTo>
                  <a:cubicBezTo>
                    <a:pt x="26" y="69"/>
                    <a:pt x="33" y="78"/>
                    <a:pt x="35" y="78"/>
                  </a:cubicBezTo>
                  <a:cubicBezTo>
                    <a:pt x="37" y="77"/>
                    <a:pt x="33" y="73"/>
                    <a:pt x="32" y="73"/>
                  </a:cubicBezTo>
                  <a:cubicBezTo>
                    <a:pt x="31" y="72"/>
                    <a:pt x="30" y="71"/>
                    <a:pt x="29" y="70"/>
                  </a:cubicBezTo>
                  <a:cubicBezTo>
                    <a:pt x="28" y="69"/>
                    <a:pt x="28" y="68"/>
                    <a:pt x="26" y="67"/>
                  </a:cubicBezTo>
                  <a:cubicBezTo>
                    <a:pt x="26" y="68"/>
                    <a:pt x="27" y="67"/>
                    <a:pt x="26" y="67"/>
                  </a:cubicBezTo>
                  <a:close/>
                  <a:moveTo>
                    <a:pt x="55" y="88"/>
                  </a:moveTo>
                  <a:cubicBezTo>
                    <a:pt x="53" y="87"/>
                    <a:pt x="54" y="89"/>
                    <a:pt x="54" y="89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9" y="91"/>
                    <a:pt x="63" y="91"/>
                    <a:pt x="65" y="91"/>
                  </a:cubicBezTo>
                  <a:cubicBezTo>
                    <a:pt x="66" y="89"/>
                    <a:pt x="59" y="89"/>
                    <a:pt x="57" y="89"/>
                  </a:cubicBezTo>
                  <a:cubicBezTo>
                    <a:pt x="56" y="89"/>
                    <a:pt x="56" y="88"/>
                    <a:pt x="55" y="88"/>
                  </a:cubicBezTo>
                  <a:close/>
                  <a:moveTo>
                    <a:pt x="61" y="101"/>
                  </a:moveTo>
                  <a:cubicBezTo>
                    <a:pt x="64" y="101"/>
                    <a:pt x="66" y="101"/>
                    <a:pt x="69" y="101"/>
                  </a:cubicBezTo>
                  <a:cubicBezTo>
                    <a:pt x="69" y="101"/>
                    <a:pt x="71" y="101"/>
                    <a:pt x="71" y="100"/>
                  </a:cubicBezTo>
                  <a:cubicBezTo>
                    <a:pt x="70" y="99"/>
                    <a:pt x="68" y="100"/>
                    <a:pt x="67" y="99"/>
                  </a:cubicBezTo>
                  <a:cubicBezTo>
                    <a:pt x="66" y="100"/>
                    <a:pt x="61" y="99"/>
                    <a:pt x="61" y="101"/>
                  </a:cubicBezTo>
                  <a:cubicBezTo>
                    <a:pt x="62" y="101"/>
                    <a:pt x="61" y="99"/>
                    <a:pt x="61" y="101"/>
                  </a:cubicBezTo>
                  <a:close/>
                  <a:moveTo>
                    <a:pt x="73" y="100"/>
                  </a:moveTo>
                  <a:cubicBezTo>
                    <a:pt x="76" y="100"/>
                    <a:pt x="78" y="104"/>
                    <a:pt x="80" y="104"/>
                  </a:cubicBezTo>
                  <a:cubicBezTo>
                    <a:pt x="82" y="102"/>
                    <a:pt x="77" y="100"/>
                    <a:pt x="76" y="99"/>
                  </a:cubicBezTo>
                  <a:cubicBezTo>
                    <a:pt x="75" y="99"/>
                    <a:pt x="73" y="98"/>
                    <a:pt x="72" y="98"/>
                  </a:cubicBezTo>
                  <a:cubicBezTo>
                    <a:pt x="71" y="98"/>
                    <a:pt x="72" y="100"/>
                    <a:pt x="73" y="100"/>
                  </a:cubicBezTo>
                  <a:cubicBezTo>
                    <a:pt x="74" y="100"/>
                    <a:pt x="72" y="100"/>
                    <a:pt x="73" y="100"/>
                  </a:cubicBezTo>
                  <a:close/>
                  <a:moveTo>
                    <a:pt x="52" y="96"/>
                  </a:moveTo>
                  <a:cubicBezTo>
                    <a:pt x="51" y="96"/>
                    <a:pt x="47" y="97"/>
                    <a:pt x="50" y="98"/>
                  </a:cubicBezTo>
                  <a:cubicBezTo>
                    <a:pt x="51" y="99"/>
                    <a:pt x="54" y="98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79964DB9-8722-8DEE-ABB1-A7B218CD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5233988"/>
              <a:ext cx="476250" cy="301625"/>
            </a:xfrm>
            <a:custGeom>
              <a:avLst/>
              <a:gdLst>
                <a:gd name="T0" fmla="*/ 112 w 125"/>
                <a:gd name="T1" fmla="*/ 10 h 79"/>
                <a:gd name="T2" fmla="*/ 106 w 125"/>
                <a:gd name="T3" fmla="*/ 7 h 79"/>
                <a:gd name="T4" fmla="*/ 100 w 125"/>
                <a:gd name="T5" fmla="*/ 5 h 79"/>
                <a:gd name="T6" fmla="*/ 83 w 125"/>
                <a:gd name="T7" fmla="*/ 4 h 79"/>
                <a:gd name="T8" fmla="*/ 70 w 125"/>
                <a:gd name="T9" fmla="*/ 10 h 79"/>
                <a:gd name="T10" fmla="*/ 58 w 125"/>
                <a:gd name="T11" fmla="*/ 14 h 79"/>
                <a:gd name="T12" fmla="*/ 44 w 125"/>
                <a:gd name="T13" fmla="*/ 12 h 79"/>
                <a:gd name="T14" fmla="*/ 30 w 125"/>
                <a:gd name="T15" fmla="*/ 11 h 79"/>
                <a:gd name="T16" fmla="*/ 11 w 125"/>
                <a:gd name="T17" fmla="*/ 6 h 79"/>
                <a:gd name="T18" fmla="*/ 11 w 125"/>
                <a:gd name="T19" fmla="*/ 2 h 79"/>
                <a:gd name="T20" fmla="*/ 6 w 125"/>
                <a:gd name="T21" fmla="*/ 4 h 79"/>
                <a:gd name="T22" fmla="*/ 3 w 125"/>
                <a:gd name="T23" fmla="*/ 16 h 79"/>
                <a:gd name="T24" fmla="*/ 8 w 125"/>
                <a:gd name="T25" fmla="*/ 23 h 79"/>
                <a:gd name="T26" fmla="*/ 13 w 125"/>
                <a:gd name="T27" fmla="*/ 28 h 79"/>
                <a:gd name="T28" fmla="*/ 9 w 125"/>
                <a:gd name="T29" fmla="*/ 34 h 79"/>
                <a:gd name="T30" fmla="*/ 3 w 125"/>
                <a:gd name="T31" fmla="*/ 38 h 79"/>
                <a:gd name="T32" fmla="*/ 2 w 125"/>
                <a:gd name="T33" fmla="*/ 45 h 79"/>
                <a:gd name="T34" fmla="*/ 0 w 125"/>
                <a:gd name="T35" fmla="*/ 51 h 79"/>
                <a:gd name="T36" fmla="*/ 11 w 125"/>
                <a:gd name="T37" fmla="*/ 62 h 79"/>
                <a:gd name="T38" fmla="*/ 11 w 125"/>
                <a:gd name="T39" fmla="*/ 77 h 79"/>
                <a:gd name="T40" fmla="*/ 22 w 125"/>
                <a:gd name="T41" fmla="*/ 74 h 79"/>
                <a:gd name="T42" fmla="*/ 34 w 125"/>
                <a:gd name="T43" fmla="*/ 72 h 79"/>
                <a:gd name="T44" fmla="*/ 38 w 125"/>
                <a:gd name="T45" fmla="*/ 71 h 79"/>
                <a:gd name="T46" fmla="*/ 41 w 125"/>
                <a:gd name="T47" fmla="*/ 71 h 79"/>
                <a:gd name="T48" fmla="*/ 44 w 125"/>
                <a:gd name="T49" fmla="*/ 73 h 79"/>
                <a:gd name="T50" fmla="*/ 57 w 125"/>
                <a:gd name="T51" fmla="*/ 79 h 79"/>
                <a:gd name="T52" fmla="*/ 69 w 125"/>
                <a:gd name="T53" fmla="*/ 76 h 79"/>
                <a:gd name="T54" fmla="*/ 73 w 125"/>
                <a:gd name="T55" fmla="*/ 68 h 79"/>
                <a:gd name="T56" fmla="*/ 81 w 125"/>
                <a:gd name="T57" fmla="*/ 64 h 79"/>
                <a:gd name="T58" fmla="*/ 93 w 125"/>
                <a:gd name="T59" fmla="*/ 57 h 79"/>
                <a:gd name="T60" fmla="*/ 97 w 125"/>
                <a:gd name="T61" fmla="*/ 57 h 79"/>
                <a:gd name="T62" fmla="*/ 104 w 125"/>
                <a:gd name="T63" fmla="*/ 61 h 79"/>
                <a:gd name="T64" fmla="*/ 106 w 125"/>
                <a:gd name="T65" fmla="*/ 61 h 79"/>
                <a:gd name="T66" fmla="*/ 108 w 125"/>
                <a:gd name="T67" fmla="*/ 54 h 79"/>
                <a:gd name="T68" fmla="*/ 101 w 125"/>
                <a:gd name="T69" fmla="*/ 48 h 79"/>
                <a:gd name="T70" fmla="*/ 105 w 125"/>
                <a:gd name="T71" fmla="*/ 42 h 79"/>
                <a:gd name="T72" fmla="*/ 109 w 125"/>
                <a:gd name="T73" fmla="*/ 32 h 79"/>
                <a:gd name="T74" fmla="*/ 119 w 125"/>
                <a:gd name="T75" fmla="*/ 22 h 79"/>
                <a:gd name="T76" fmla="*/ 116 w 125"/>
                <a:gd name="T77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79">
                  <a:moveTo>
                    <a:pt x="116" y="12"/>
                  </a:moveTo>
                  <a:cubicBezTo>
                    <a:pt x="114" y="12"/>
                    <a:pt x="113" y="12"/>
                    <a:pt x="112" y="10"/>
                  </a:cubicBezTo>
                  <a:cubicBezTo>
                    <a:pt x="110" y="8"/>
                    <a:pt x="111" y="6"/>
                    <a:pt x="108" y="6"/>
                  </a:cubicBezTo>
                  <a:cubicBezTo>
                    <a:pt x="107" y="6"/>
                    <a:pt x="107" y="7"/>
                    <a:pt x="106" y="7"/>
                  </a:cubicBezTo>
                  <a:cubicBezTo>
                    <a:pt x="105" y="6"/>
                    <a:pt x="104" y="5"/>
                    <a:pt x="104" y="5"/>
                  </a:cubicBezTo>
                  <a:cubicBezTo>
                    <a:pt x="103" y="5"/>
                    <a:pt x="101" y="5"/>
                    <a:pt x="100" y="5"/>
                  </a:cubicBezTo>
                  <a:cubicBezTo>
                    <a:pt x="99" y="5"/>
                    <a:pt x="98" y="4"/>
                    <a:pt x="97" y="3"/>
                  </a:cubicBezTo>
                  <a:cubicBezTo>
                    <a:pt x="93" y="0"/>
                    <a:pt x="88" y="2"/>
                    <a:pt x="83" y="4"/>
                  </a:cubicBezTo>
                  <a:cubicBezTo>
                    <a:pt x="81" y="4"/>
                    <a:pt x="78" y="5"/>
                    <a:pt x="76" y="6"/>
                  </a:cubicBezTo>
                  <a:cubicBezTo>
                    <a:pt x="75" y="7"/>
                    <a:pt x="72" y="9"/>
                    <a:pt x="70" y="10"/>
                  </a:cubicBezTo>
                  <a:cubicBezTo>
                    <a:pt x="69" y="12"/>
                    <a:pt x="68" y="13"/>
                    <a:pt x="66" y="14"/>
                  </a:cubicBezTo>
                  <a:cubicBezTo>
                    <a:pt x="63" y="14"/>
                    <a:pt x="61" y="15"/>
                    <a:pt x="58" y="14"/>
                  </a:cubicBezTo>
                  <a:cubicBezTo>
                    <a:pt x="55" y="13"/>
                    <a:pt x="54" y="12"/>
                    <a:pt x="51" y="13"/>
                  </a:cubicBezTo>
                  <a:cubicBezTo>
                    <a:pt x="48" y="13"/>
                    <a:pt x="47" y="12"/>
                    <a:pt x="44" y="12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2"/>
                    <a:pt x="32" y="11"/>
                    <a:pt x="30" y="11"/>
                  </a:cubicBezTo>
                  <a:cubicBezTo>
                    <a:pt x="25" y="10"/>
                    <a:pt x="21" y="8"/>
                    <a:pt x="17" y="9"/>
                  </a:cubicBezTo>
                  <a:cubicBezTo>
                    <a:pt x="15" y="10"/>
                    <a:pt x="8" y="10"/>
                    <a:pt x="11" y="6"/>
                  </a:cubicBezTo>
                  <a:cubicBezTo>
                    <a:pt x="12" y="5"/>
                    <a:pt x="16" y="5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0" y="9"/>
                    <a:pt x="2" y="13"/>
                    <a:pt x="3" y="16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5" y="21"/>
                    <a:pt x="7" y="22"/>
                    <a:pt x="8" y="23"/>
                  </a:cubicBezTo>
                  <a:cubicBezTo>
                    <a:pt x="9" y="24"/>
                    <a:pt x="10" y="24"/>
                    <a:pt x="11" y="26"/>
                  </a:cubicBezTo>
                  <a:cubicBezTo>
                    <a:pt x="11" y="27"/>
                    <a:pt x="13" y="27"/>
                    <a:pt x="13" y="28"/>
                  </a:cubicBezTo>
                  <a:cubicBezTo>
                    <a:pt x="14" y="30"/>
                    <a:pt x="13" y="31"/>
                    <a:pt x="12" y="32"/>
                  </a:cubicBezTo>
                  <a:cubicBezTo>
                    <a:pt x="10" y="33"/>
                    <a:pt x="10" y="33"/>
                    <a:pt x="9" y="34"/>
                  </a:cubicBezTo>
                  <a:cubicBezTo>
                    <a:pt x="8" y="36"/>
                    <a:pt x="8" y="36"/>
                    <a:pt x="6" y="36"/>
                  </a:cubicBezTo>
                  <a:cubicBezTo>
                    <a:pt x="5" y="36"/>
                    <a:pt x="3" y="36"/>
                    <a:pt x="3" y="38"/>
                  </a:cubicBezTo>
                  <a:cubicBezTo>
                    <a:pt x="2" y="39"/>
                    <a:pt x="3" y="40"/>
                    <a:pt x="3" y="41"/>
                  </a:cubicBezTo>
                  <a:cubicBezTo>
                    <a:pt x="2" y="42"/>
                    <a:pt x="2" y="43"/>
                    <a:pt x="2" y="45"/>
                  </a:cubicBezTo>
                  <a:cubicBezTo>
                    <a:pt x="3" y="46"/>
                    <a:pt x="4" y="46"/>
                    <a:pt x="4" y="48"/>
                  </a:cubicBezTo>
                  <a:cubicBezTo>
                    <a:pt x="4" y="50"/>
                    <a:pt x="2" y="51"/>
                    <a:pt x="0" y="51"/>
                  </a:cubicBezTo>
                  <a:cubicBezTo>
                    <a:pt x="3" y="53"/>
                    <a:pt x="4" y="55"/>
                    <a:pt x="6" y="57"/>
                  </a:cubicBezTo>
                  <a:cubicBezTo>
                    <a:pt x="10" y="58"/>
                    <a:pt x="10" y="58"/>
                    <a:pt x="11" y="62"/>
                  </a:cubicBezTo>
                  <a:cubicBezTo>
                    <a:pt x="11" y="64"/>
                    <a:pt x="14" y="66"/>
                    <a:pt x="13" y="69"/>
                  </a:cubicBezTo>
                  <a:cubicBezTo>
                    <a:pt x="12" y="72"/>
                    <a:pt x="12" y="74"/>
                    <a:pt x="11" y="77"/>
                  </a:cubicBezTo>
                  <a:cubicBezTo>
                    <a:pt x="13" y="77"/>
                    <a:pt x="15" y="77"/>
                    <a:pt x="17" y="76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4"/>
                    <a:pt x="26" y="76"/>
                    <a:pt x="28" y="75"/>
                  </a:cubicBezTo>
                  <a:cubicBezTo>
                    <a:pt x="30" y="74"/>
                    <a:pt x="32" y="72"/>
                    <a:pt x="34" y="72"/>
                  </a:cubicBezTo>
                  <a:cubicBezTo>
                    <a:pt x="35" y="72"/>
                    <a:pt x="36" y="72"/>
                    <a:pt x="37" y="71"/>
                  </a:cubicBezTo>
                  <a:cubicBezTo>
                    <a:pt x="38" y="71"/>
                    <a:pt x="37" y="70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2"/>
                    <a:pt x="41" y="71"/>
                    <a:pt x="41" y="71"/>
                  </a:cubicBezTo>
                  <a:cubicBezTo>
                    <a:pt x="42" y="71"/>
                    <a:pt x="42" y="70"/>
                    <a:pt x="43" y="71"/>
                  </a:cubicBezTo>
                  <a:cubicBezTo>
                    <a:pt x="44" y="71"/>
                    <a:pt x="44" y="72"/>
                    <a:pt x="44" y="73"/>
                  </a:cubicBezTo>
                  <a:cubicBezTo>
                    <a:pt x="45" y="75"/>
                    <a:pt x="46" y="75"/>
                    <a:pt x="49" y="76"/>
                  </a:cubicBezTo>
                  <a:cubicBezTo>
                    <a:pt x="51" y="73"/>
                    <a:pt x="55" y="78"/>
                    <a:pt x="57" y="79"/>
                  </a:cubicBezTo>
                  <a:cubicBezTo>
                    <a:pt x="59" y="79"/>
                    <a:pt x="61" y="78"/>
                    <a:pt x="63" y="78"/>
                  </a:cubicBezTo>
                  <a:cubicBezTo>
                    <a:pt x="65" y="77"/>
                    <a:pt x="67" y="76"/>
                    <a:pt x="69" y="76"/>
                  </a:cubicBezTo>
                  <a:cubicBezTo>
                    <a:pt x="73" y="77"/>
                    <a:pt x="77" y="75"/>
                    <a:pt x="76" y="71"/>
                  </a:cubicBezTo>
                  <a:cubicBezTo>
                    <a:pt x="75" y="70"/>
                    <a:pt x="73" y="69"/>
                    <a:pt x="73" y="68"/>
                  </a:cubicBezTo>
                  <a:cubicBezTo>
                    <a:pt x="73" y="65"/>
                    <a:pt x="77" y="66"/>
                    <a:pt x="78" y="67"/>
                  </a:cubicBezTo>
                  <a:cubicBezTo>
                    <a:pt x="78" y="64"/>
                    <a:pt x="80" y="65"/>
                    <a:pt x="81" y="64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86" y="58"/>
                    <a:pt x="92" y="62"/>
                    <a:pt x="93" y="57"/>
                  </a:cubicBezTo>
                  <a:cubicBezTo>
                    <a:pt x="94" y="57"/>
                    <a:pt x="94" y="58"/>
                    <a:pt x="95" y="58"/>
                  </a:cubicBezTo>
                  <a:cubicBezTo>
                    <a:pt x="96" y="58"/>
                    <a:pt x="97" y="57"/>
                    <a:pt x="97" y="57"/>
                  </a:cubicBezTo>
                  <a:cubicBezTo>
                    <a:pt x="99" y="57"/>
                    <a:pt x="100" y="60"/>
                    <a:pt x="101" y="61"/>
                  </a:cubicBezTo>
                  <a:cubicBezTo>
                    <a:pt x="102" y="61"/>
                    <a:pt x="102" y="62"/>
                    <a:pt x="104" y="61"/>
                  </a:cubicBezTo>
                  <a:cubicBezTo>
                    <a:pt x="104" y="61"/>
                    <a:pt x="104" y="61"/>
                    <a:pt x="105" y="60"/>
                  </a:cubicBezTo>
                  <a:cubicBezTo>
                    <a:pt x="105" y="60"/>
                    <a:pt x="106" y="60"/>
                    <a:pt x="106" y="61"/>
                  </a:cubicBezTo>
                  <a:cubicBezTo>
                    <a:pt x="108" y="60"/>
                    <a:pt x="109" y="59"/>
                    <a:pt x="111" y="59"/>
                  </a:cubicBezTo>
                  <a:cubicBezTo>
                    <a:pt x="110" y="57"/>
                    <a:pt x="109" y="56"/>
                    <a:pt x="108" y="54"/>
                  </a:cubicBezTo>
                  <a:cubicBezTo>
                    <a:pt x="107" y="52"/>
                    <a:pt x="106" y="50"/>
                    <a:pt x="105" y="49"/>
                  </a:cubicBezTo>
                  <a:cubicBezTo>
                    <a:pt x="104" y="48"/>
                    <a:pt x="102" y="49"/>
                    <a:pt x="101" y="48"/>
                  </a:cubicBezTo>
                  <a:cubicBezTo>
                    <a:pt x="99" y="47"/>
                    <a:pt x="101" y="45"/>
                    <a:pt x="103" y="45"/>
                  </a:cubicBezTo>
                  <a:cubicBezTo>
                    <a:pt x="103" y="44"/>
                    <a:pt x="105" y="43"/>
                    <a:pt x="105" y="42"/>
                  </a:cubicBezTo>
                  <a:cubicBezTo>
                    <a:pt x="106" y="41"/>
                    <a:pt x="108" y="40"/>
                    <a:pt x="108" y="39"/>
                  </a:cubicBezTo>
                  <a:cubicBezTo>
                    <a:pt x="109" y="37"/>
                    <a:pt x="109" y="34"/>
                    <a:pt x="109" y="32"/>
                  </a:cubicBezTo>
                  <a:cubicBezTo>
                    <a:pt x="110" y="30"/>
                    <a:pt x="110" y="28"/>
                    <a:pt x="111" y="26"/>
                  </a:cubicBezTo>
                  <a:cubicBezTo>
                    <a:pt x="113" y="23"/>
                    <a:pt x="115" y="22"/>
                    <a:pt x="119" y="22"/>
                  </a:cubicBezTo>
                  <a:cubicBezTo>
                    <a:pt x="125" y="22"/>
                    <a:pt x="122" y="16"/>
                    <a:pt x="122" y="13"/>
                  </a:cubicBezTo>
                  <a:cubicBezTo>
                    <a:pt x="120" y="13"/>
                    <a:pt x="118" y="13"/>
                    <a:pt x="116" y="1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5A5B7734-CC70-0361-0944-421BB4CC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4422775"/>
              <a:ext cx="285750" cy="236537"/>
            </a:xfrm>
            <a:custGeom>
              <a:avLst/>
              <a:gdLst>
                <a:gd name="T0" fmla="*/ 17 w 75"/>
                <a:gd name="T1" fmla="*/ 8 h 62"/>
                <a:gd name="T2" fmla="*/ 23 w 75"/>
                <a:gd name="T3" fmla="*/ 7 h 62"/>
                <a:gd name="T4" fmla="*/ 32 w 75"/>
                <a:gd name="T5" fmla="*/ 7 h 62"/>
                <a:gd name="T6" fmla="*/ 35 w 75"/>
                <a:gd name="T7" fmla="*/ 6 h 62"/>
                <a:gd name="T8" fmla="*/ 37 w 75"/>
                <a:gd name="T9" fmla="*/ 4 h 62"/>
                <a:gd name="T10" fmla="*/ 41 w 75"/>
                <a:gd name="T11" fmla="*/ 3 h 62"/>
                <a:gd name="T12" fmla="*/ 46 w 75"/>
                <a:gd name="T13" fmla="*/ 3 h 62"/>
                <a:gd name="T14" fmla="*/ 50 w 75"/>
                <a:gd name="T15" fmla="*/ 4 h 62"/>
                <a:gd name="T16" fmla="*/ 56 w 75"/>
                <a:gd name="T17" fmla="*/ 8 h 62"/>
                <a:gd name="T18" fmla="*/ 59 w 75"/>
                <a:gd name="T19" fmla="*/ 8 h 62"/>
                <a:gd name="T20" fmla="*/ 63 w 75"/>
                <a:gd name="T21" fmla="*/ 16 h 62"/>
                <a:gd name="T22" fmla="*/ 61 w 75"/>
                <a:gd name="T23" fmla="*/ 21 h 62"/>
                <a:gd name="T24" fmla="*/ 70 w 75"/>
                <a:gd name="T25" fmla="*/ 25 h 62"/>
                <a:gd name="T26" fmla="*/ 75 w 75"/>
                <a:gd name="T27" fmla="*/ 35 h 62"/>
                <a:gd name="T28" fmla="*/ 70 w 75"/>
                <a:gd name="T29" fmla="*/ 42 h 62"/>
                <a:gd name="T30" fmla="*/ 63 w 75"/>
                <a:gd name="T31" fmla="*/ 50 h 62"/>
                <a:gd name="T32" fmla="*/ 64 w 75"/>
                <a:gd name="T33" fmla="*/ 61 h 62"/>
                <a:gd name="T34" fmla="*/ 57 w 75"/>
                <a:gd name="T35" fmla="*/ 59 h 62"/>
                <a:gd name="T36" fmla="*/ 54 w 75"/>
                <a:gd name="T37" fmla="*/ 56 h 62"/>
                <a:gd name="T38" fmla="*/ 49 w 75"/>
                <a:gd name="T39" fmla="*/ 53 h 62"/>
                <a:gd name="T40" fmla="*/ 46 w 75"/>
                <a:gd name="T41" fmla="*/ 53 h 62"/>
                <a:gd name="T42" fmla="*/ 44 w 75"/>
                <a:gd name="T43" fmla="*/ 47 h 62"/>
                <a:gd name="T44" fmla="*/ 41 w 75"/>
                <a:gd name="T45" fmla="*/ 47 h 62"/>
                <a:gd name="T46" fmla="*/ 32 w 75"/>
                <a:gd name="T47" fmla="*/ 48 h 62"/>
                <a:gd name="T48" fmla="*/ 32 w 75"/>
                <a:gd name="T49" fmla="*/ 43 h 62"/>
                <a:gd name="T50" fmla="*/ 33 w 75"/>
                <a:gd name="T51" fmla="*/ 39 h 62"/>
                <a:gd name="T52" fmla="*/ 24 w 75"/>
                <a:gd name="T53" fmla="*/ 38 h 62"/>
                <a:gd name="T54" fmla="*/ 15 w 75"/>
                <a:gd name="T55" fmla="*/ 30 h 62"/>
                <a:gd name="T56" fmla="*/ 9 w 75"/>
                <a:gd name="T57" fmla="*/ 24 h 62"/>
                <a:gd name="T58" fmla="*/ 4 w 75"/>
                <a:gd name="T59" fmla="*/ 23 h 62"/>
                <a:gd name="T60" fmla="*/ 1 w 75"/>
                <a:gd name="T61" fmla="*/ 16 h 62"/>
                <a:gd name="T62" fmla="*/ 5 w 75"/>
                <a:gd name="T63" fmla="*/ 11 h 62"/>
                <a:gd name="T64" fmla="*/ 16 w 75"/>
                <a:gd name="T6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2">
                  <a:moveTo>
                    <a:pt x="16" y="4"/>
                  </a:moveTo>
                  <a:cubicBezTo>
                    <a:pt x="16" y="5"/>
                    <a:pt x="16" y="7"/>
                    <a:pt x="17" y="8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1" y="7"/>
                    <a:pt x="21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7" y="10"/>
                    <a:pt x="30" y="9"/>
                    <a:pt x="32" y="7"/>
                  </a:cubicBezTo>
                  <a:cubicBezTo>
                    <a:pt x="32" y="7"/>
                    <a:pt x="33" y="5"/>
                    <a:pt x="34" y="5"/>
                  </a:cubicBezTo>
                  <a:cubicBezTo>
                    <a:pt x="35" y="5"/>
                    <a:pt x="34" y="6"/>
                    <a:pt x="35" y="6"/>
                  </a:cubicBezTo>
                  <a:cubicBezTo>
                    <a:pt x="35" y="6"/>
                    <a:pt x="36" y="5"/>
                    <a:pt x="36" y="5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3"/>
                    <a:pt x="37" y="0"/>
                    <a:pt x="39" y="1"/>
                  </a:cubicBezTo>
                  <a:cubicBezTo>
                    <a:pt x="40" y="1"/>
                    <a:pt x="39" y="3"/>
                    <a:pt x="41" y="3"/>
                  </a:cubicBezTo>
                  <a:cubicBezTo>
                    <a:pt x="42" y="3"/>
                    <a:pt x="43" y="1"/>
                    <a:pt x="45" y="0"/>
                  </a:cubicBezTo>
                  <a:cubicBezTo>
                    <a:pt x="46" y="1"/>
                    <a:pt x="44" y="3"/>
                    <a:pt x="46" y="3"/>
                  </a:cubicBezTo>
                  <a:cubicBezTo>
                    <a:pt x="48" y="4"/>
                    <a:pt x="48" y="2"/>
                    <a:pt x="49" y="1"/>
                  </a:cubicBezTo>
                  <a:cubicBezTo>
                    <a:pt x="50" y="2"/>
                    <a:pt x="49" y="3"/>
                    <a:pt x="50" y="4"/>
                  </a:cubicBezTo>
                  <a:cubicBezTo>
                    <a:pt x="50" y="5"/>
                    <a:pt x="51" y="5"/>
                    <a:pt x="52" y="6"/>
                  </a:cubicBezTo>
                  <a:cubicBezTo>
                    <a:pt x="53" y="7"/>
                    <a:pt x="53" y="8"/>
                    <a:pt x="56" y="8"/>
                  </a:cubicBezTo>
                  <a:cubicBezTo>
                    <a:pt x="57" y="8"/>
                    <a:pt x="57" y="7"/>
                    <a:pt x="58" y="7"/>
                  </a:cubicBezTo>
                  <a:cubicBezTo>
                    <a:pt x="59" y="7"/>
                    <a:pt x="59" y="8"/>
                    <a:pt x="59" y="8"/>
                  </a:cubicBezTo>
                  <a:cubicBezTo>
                    <a:pt x="61" y="9"/>
                    <a:pt x="63" y="9"/>
                    <a:pt x="64" y="11"/>
                  </a:cubicBezTo>
                  <a:cubicBezTo>
                    <a:pt x="66" y="12"/>
                    <a:pt x="64" y="14"/>
                    <a:pt x="63" y="16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2" y="19"/>
                    <a:pt x="61" y="20"/>
                    <a:pt x="61" y="21"/>
                  </a:cubicBezTo>
                  <a:cubicBezTo>
                    <a:pt x="62" y="23"/>
                    <a:pt x="64" y="24"/>
                    <a:pt x="65" y="24"/>
                  </a:cubicBezTo>
                  <a:cubicBezTo>
                    <a:pt x="68" y="24"/>
                    <a:pt x="68" y="24"/>
                    <a:pt x="70" y="25"/>
                  </a:cubicBezTo>
                  <a:cubicBezTo>
                    <a:pt x="72" y="27"/>
                    <a:pt x="71" y="28"/>
                    <a:pt x="72" y="30"/>
                  </a:cubicBezTo>
                  <a:cubicBezTo>
                    <a:pt x="73" y="32"/>
                    <a:pt x="75" y="33"/>
                    <a:pt x="75" y="35"/>
                  </a:cubicBezTo>
                  <a:cubicBezTo>
                    <a:pt x="75" y="37"/>
                    <a:pt x="74" y="37"/>
                    <a:pt x="73" y="38"/>
                  </a:cubicBezTo>
                  <a:cubicBezTo>
                    <a:pt x="72" y="39"/>
                    <a:pt x="72" y="41"/>
                    <a:pt x="70" y="42"/>
                  </a:cubicBezTo>
                  <a:cubicBezTo>
                    <a:pt x="68" y="43"/>
                    <a:pt x="67" y="42"/>
                    <a:pt x="66" y="45"/>
                  </a:cubicBezTo>
                  <a:cubicBezTo>
                    <a:pt x="65" y="46"/>
                    <a:pt x="63" y="48"/>
                    <a:pt x="63" y="50"/>
                  </a:cubicBezTo>
                  <a:cubicBezTo>
                    <a:pt x="63" y="52"/>
                    <a:pt x="64" y="53"/>
                    <a:pt x="65" y="55"/>
                  </a:cubicBezTo>
                  <a:cubicBezTo>
                    <a:pt x="66" y="57"/>
                    <a:pt x="66" y="59"/>
                    <a:pt x="64" y="61"/>
                  </a:cubicBezTo>
                  <a:cubicBezTo>
                    <a:pt x="63" y="61"/>
                    <a:pt x="59" y="60"/>
                    <a:pt x="59" y="62"/>
                  </a:cubicBezTo>
                  <a:cubicBezTo>
                    <a:pt x="57" y="62"/>
                    <a:pt x="58" y="60"/>
                    <a:pt x="57" y="59"/>
                  </a:cubicBezTo>
                  <a:cubicBezTo>
                    <a:pt x="56" y="58"/>
                    <a:pt x="55" y="58"/>
                    <a:pt x="54" y="58"/>
                  </a:cubicBezTo>
                  <a:cubicBezTo>
                    <a:pt x="54" y="57"/>
                    <a:pt x="54" y="57"/>
                    <a:pt x="54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51" y="55"/>
                    <a:pt x="50" y="54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6" y="53"/>
                    <a:pt x="46" y="53"/>
                  </a:cubicBezTo>
                  <a:cubicBezTo>
                    <a:pt x="44" y="52"/>
                    <a:pt x="46" y="50"/>
                    <a:pt x="46" y="49"/>
                  </a:cubicBezTo>
                  <a:cubicBezTo>
                    <a:pt x="46" y="48"/>
                    <a:pt x="44" y="48"/>
                    <a:pt x="44" y="47"/>
                  </a:cubicBezTo>
                  <a:cubicBezTo>
                    <a:pt x="44" y="47"/>
                    <a:pt x="46" y="43"/>
                    <a:pt x="47" y="43"/>
                  </a:cubicBezTo>
                  <a:cubicBezTo>
                    <a:pt x="43" y="39"/>
                    <a:pt x="43" y="48"/>
                    <a:pt x="41" y="47"/>
                  </a:cubicBezTo>
                  <a:cubicBezTo>
                    <a:pt x="40" y="49"/>
                    <a:pt x="37" y="49"/>
                    <a:pt x="36" y="48"/>
                  </a:cubicBezTo>
                  <a:cubicBezTo>
                    <a:pt x="35" y="48"/>
                    <a:pt x="32" y="48"/>
                    <a:pt x="32" y="48"/>
                  </a:cubicBezTo>
                  <a:cubicBezTo>
                    <a:pt x="31" y="46"/>
                    <a:pt x="32" y="46"/>
                    <a:pt x="33" y="45"/>
                  </a:cubicBezTo>
                  <a:cubicBezTo>
                    <a:pt x="33" y="44"/>
                    <a:pt x="32" y="44"/>
                    <a:pt x="32" y="43"/>
                  </a:cubicBezTo>
                  <a:cubicBezTo>
                    <a:pt x="32" y="42"/>
                    <a:pt x="32" y="42"/>
                    <a:pt x="33" y="40"/>
                  </a:cubicBezTo>
                  <a:cubicBezTo>
                    <a:pt x="33" y="39"/>
                    <a:pt x="33" y="40"/>
                    <a:pt x="33" y="39"/>
                  </a:cubicBezTo>
                  <a:cubicBezTo>
                    <a:pt x="32" y="38"/>
                    <a:pt x="30" y="37"/>
                    <a:pt x="29" y="36"/>
                  </a:cubicBezTo>
                  <a:cubicBezTo>
                    <a:pt x="29" y="37"/>
                    <a:pt x="24" y="38"/>
                    <a:pt x="24" y="38"/>
                  </a:cubicBezTo>
                  <a:cubicBezTo>
                    <a:pt x="21" y="37"/>
                    <a:pt x="23" y="33"/>
                    <a:pt x="21" y="32"/>
                  </a:cubicBezTo>
                  <a:cubicBezTo>
                    <a:pt x="19" y="31"/>
                    <a:pt x="16" y="32"/>
                    <a:pt x="15" y="30"/>
                  </a:cubicBezTo>
                  <a:cubicBezTo>
                    <a:pt x="14" y="29"/>
                    <a:pt x="14" y="26"/>
                    <a:pt x="13" y="24"/>
                  </a:cubicBezTo>
                  <a:cubicBezTo>
                    <a:pt x="12" y="22"/>
                    <a:pt x="11" y="23"/>
                    <a:pt x="9" y="24"/>
                  </a:cubicBezTo>
                  <a:cubicBezTo>
                    <a:pt x="8" y="24"/>
                    <a:pt x="8" y="25"/>
                    <a:pt x="6" y="25"/>
                  </a:cubicBezTo>
                  <a:cubicBezTo>
                    <a:pt x="5" y="25"/>
                    <a:pt x="5" y="23"/>
                    <a:pt x="4" y="23"/>
                  </a:cubicBezTo>
                  <a:cubicBezTo>
                    <a:pt x="3" y="21"/>
                    <a:pt x="1" y="22"/>
                    <a:pt x="1" y="19"/>
                  </a:cubicBezTo>
                  <a:cubicBezTo>
                    <a:pt x="1" y="18"/>
                    <a:pt x="2" y="17"/>
                    <a:pt x="1" y="16"/>
                  </a:cubicBezTo>
                  <a:cubicBezTo>
                    <a:pt x="1" y="15"/>
                    <a:pt x="0" y="15"/>
                    <a:pt x="0" y="13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7"/>
                    <a:pt x="15" y="3"/>
                    <a:pt x="16" y="4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F1775A32-D157-A6E8-922E-2376F975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3838575"/>
              <a:ext cx="728663" cy="614362"/>
            </a:xfrm>
            <a:custGeom>
              <a:avLst/>
              <a:gdLst>
                <a:gd name="T0" fmla="*/ 24 w 191"/>
                <a:gd name="T1" fmla="*/ 146 h 161"/>
                <a:gd name="T2" fmla="*/ 42 w 191"/>
                <a:gd name="T3" fmla="*/ 139 h 161"/>
                <a:gd name="T4" fmla="*/ 67 w 191"/>
                <a:gd name="T5" fmla="*/ 143 h 161"/>
                <a:gd name="T6" fmla="*/ 78 w 191"/>
                <a:gd name="T7" fmla="*/ 145 h 161"/>
                <a:gd name="T8" fmla="*/ 88 w 191"/>
                <a:gd name="T9" fmla="*/ 149 h 161"/>
                <a:gd name="T10" fmla="*/ 95 w 191"/>
                <a:gd name="T11" fmla="*/ 150 h 161"/>
                <a:gd name="T12" fmla="*/ 106 w 191"/>
                <a:gd name="T13" fmla="*/ 151 h 161"/>
                <a:gd name="T14" fmla="*/ 115 w 191"/>
                <a:gd name="T15" fmla="*/ 151 h 161"/>
                <a:gd name="T16" fmla="*/ 126 w 191"/>
                <a:gd name="T17" fmla="*/ 156 h 161"/>
                <a:gd name="T18" fmla="*/ 137 w 191"/>
                <a:gd name="T19" fmla="*/ 154 h 161"/>
                <a:gd name="T20" fmla="*/ 147 w 191"/>
                <a:gd name="T21" fmla="*/ 150 h 161"/>
                <a:gd name="T22" fmla="*/ 158 w 191"/>
                <a:gd name="T23" fmla="*/ 135 h 161"/>
                <a:gd name="T24" fmla="*/ 171 w 191"/>
                <a:gd name="T25" fmla="*/ 135 h 161"/>
                <a:gd name="T26" fmla="*/ 168 w 191"/>
                <a:gd name="T27" fmla="*/ 122 h 161"/>
                <a:gd name="T28" fmla="*/ 167 w 191"/>
                <a:gd name="T29" fmla="*/ 114 h 161"/>
                <a:gd name="T30" fmla="*/ 164 w 191"/>
                <a:gd name="T31" fmla="*/ 102 h 161"/>
                <a:gd name="T32" fmla="*/ 174 w 191"/>
                <a:gd name="T33" fmla="*/ 102 h 161"/>
                <a:gd name="T34" fmla="*/ 189 w 191"/>
                <a:gd name="T35" fmla="*/ 95 h 161"/>
                <a:gd name="T36" fmla="*/ 185 w 191"/>
                <a:gd name="T37" fmla="*/ 83 h 161"/>
                <a:gd name="T38" fmla="*/ 174 w 191"/>
                <a:gd name="T39" fmla="*/ 80 h 161"/>
                <a:gd name="T40" fmla="*/ 164 w 191"/>
                <a:gd name="T41" fmla="*/ 64 h 161"/>
                <a:gd name="T42" fmla="*/ 160 w 191"/>
                <a:gd name="T43" fmla="*/ 52 h 161"/>
                <a:gd name="T44" fmla="*/ 152 w 191"/>
                <a:gd name="T45" fmla="*/ 45 h 161"/>
                <a:gd name="T46" fmla="*/ 157 w 191"/>
                <a:gd name="T47" fmla="*/ 37 h 161"/>
                <a:gd name="T48" fmla="*/ 153 w 191"/>
                <a:gd name="T49" fmla="*/ 29 h 161"/>
                <a:gd name="T50" fmla="*/ 155 w 191"/>
                <a:gd name="T51" fmla="*/ 21 h 161"/>
                <a:gd name="T52" fmla="*/ 149 w 191"/>
                <a:gd name="T53" fmla="*/ 16 h 161"/>
                <a:gd name="T54" fmla="*/ 132 w 191"/>
                <a:gd name="T55" fmla="*/ 12 h 161"/>
                <a:gd name="T56" fmla="*/ 126 w 191"/>
                <a:gd name="T57" fmla="*/ 6 h 161"/>
                <a:gd name="T58" fmla="*/ 110 w 191"/>
                <a:gd name="T59" fmla="*/ 2 h 161"/>
                <a:gd name="T60" fmla="*/ 95 w 191"/>
                <a:gd name="T61" fmla="*/ 3 h 161"/>
                <a:gd name="T62" fmla="*/ 85 w 191"/>
                <a:gd name="T63" fmla="*/ 10 h 161"/>
                <a:gd name="T64" fmla="*/ 71 w 191"/>
                <a:gd name="T65" fmla="*/ 16 h 161"/>
                <a:gd name="T66" fmla="*/ 72 w 191"/>
                <a:gd name="T67" fmla="*/ 31 h 161"/>
                <a:gd name="T68" fmla="*/ 63 w 191"/>
                <a:gd name="T69" fmla="*/ 37 h 161"/>
                <a:gd name="T70" fmla="*/ 54 w 191"/>
                <a:gd name="T71" fmla="*/ 49 h 161"/>
                <a:gd name="T72" fmla="*/ 54 w 191"/>
                <a:gd name="T73" fmla="*/ 64 h 161"/>
                <a:gd name="T74" fmla="*/ 46 w 191"/>
                <a:gd name="T75" fmla="*/ 65 h 161"/>
                <a:gd name="T76" fmla="*/ 34 w 191"/>
                <a:gd name="T77" fmla="*/ 73 h 161"/>
                <a:gd name="T78" fmla="*/ 20 w 191"/>
                <a:gd name="T79" fmla="*/ 75 h 161"/>
                <a:gd name="T80" fmla="*/ 13 w 191"/>
                <a:gd name="T81" fmla="*/ 87 h 161"/>
                <a:gd name="T82" fmla="*/ 17 w 191"/>
                <a:gd name="T83" fmla="*/ 117 h 161"/>
                <a:gd name="T84" fmla="*/ 11 w 191"/>
                <a:gd name="T85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61">
                  <a:moveTo>
                    <a:pt x="16" y="149"/>
                  </a:moveTo>
                  <a:cubicBezTo>
                    <a:pt x="18" y="150"/>
                    <a:pt x="19" y="151"/>
                    <a:pt x="21" y="149"/>
                  </a:cubicBezTo>
                  <a:cubicBezTo>
                    <a:pt x="22" y="148"/>
                    <a:pt x="23" y="147"/>
                    <a:pt x="24" y="146"/>
                  </a:cubicBezTo>
                  <a:cubicBezTo>
                    <a:pt x="26" y="142"/>
                    <a:pt x="27" y="140"/>
                    <a:pt x="31" y="140"/>
                  </a:cubicBezTo>
                  <a:cubicBezTo>
                    <a:pt x="33" y="140"/>
                    <a:pt x="35" y="140"/>
                    <a:pt x="37" y="140"/>
                  </a:cubicBezTo>
                  <a:cubicBezTo>
                    <a:pt x="39" y="140"/>
                    <a:pt x="40" y="139"/>
                    <a:pt x="42" y="139"/>
                  </a:cubicBezTo>
                  <a:cubicBezTo>
                    <a:pt x="45" y="139"/>
                    <a:pt x="47" y="139"/>
                    <a:pt x="49" y="139"/>
                  </a:cubicBezTo>
                  <a:cubicBezTo>
                    <a:pt x="52" y="139"/>
                    <a:pt x="54" y="140"/>
                    <a:pt x="57" y="140"/>
                  </a:cubicBezTo>
                  <a:cubicBezTo>
                    <a:pt x="61" y="140"/>
                    <a:pt x="64" y="142"/>
                    <a:pt x="67" y="143"/>
                  </a:cubicBezTo>
                  <a:cubicBezTo>
                    <a:pt x="68" y="144"/>
                    <a:pt x="69" y="144"/>
                    <a:pt x="71" y="144"/>
                  </a:cubicBezTo>
                  <a:cubicBezTo>
                    <a:pt x="73" y="144"/>
                    <a:pt x="74" y="144"/>
                    <a:pt x="76" y="144"/>
                  </a:cubicBezTo>
                  <a:cubicBezTo>
                    <a:pt x="76" y="145"/>
                    <a:pt x="77" y="145"/>
                    <a:pt x="78" y="145"/>
                  </a:cubicBezTo>
                  <a:cubicBezTo>
                    <a:pt x="78" y="145"/>
                    <a:pt x="79" y="144"/>
                    <a:pt x="79" y="144"/>
                  </a:cubicBezTo>
                  <a:cubicBezTo>
                    <a:pt x="81" y="144"/>
                    <a:pt x="81" y="145"/>
                    <a:pt x="82" y="146"/>
                  </a:cubicBezTo>
                  <a:cubicBezTo>
                    <a:pt x="83" y="148"/>
                    <a:pt x="86" y="152"/>
                    <a:pt x="88" y="149"/>
                  </a:cubicBezTo>
                  <a:cubicBezTo>
                    <a:pt x="90" y="149"/>
                    <a:pt x="91" y="149"/>
                    <a:pt x="91" y="150"/>
                  </a:cubicBezTo>
                  <a:cubicBezTo>
                    <a:pt x="92" y="152"/>
                    <a:pt x="91" y="154"/>
                    <a:pt x="93" y="153"/>
                  </a:cubicBezTo>
                  <a:cubicBezTo>
                    <a:pt x="95" y="153"/>
                    <a:pt x="94" y="151"/>
                    <a:pt x="95" y="150"/>
                  </a:cubicBezTo>
                  <a:cubicBezTo>
                    <a:pt x="97" y="149"/>
                    <a:pt x="98" y="151"/>
                    <a:pt x="100" y="151"/>
                  </a:cubicBezTo>
                  <a:cubicBezTo>
                    <a:pt x="101" y="151"/>
                    <a:pt x="101" y="149"/>
                    <a:pt x="102" y="149"/>
                  </a:cubicBezTo>
                  <a:cubicBezTo>
                    <a:pt x="104" y="149"/>
                    <a:pt x="104" y="151"/>
                    <a:pt x="106" y="151"/>
                  </a:cubicBezTo>
                  <a:cubicBezTo>
                    <a:pt x="107" y="151"/>
                    <a:pt x="108" y="150"/>
                    <a:pt x="110" y="152"/>
                  </a:cubicBezTo>
                  <a:cubicBezTo>
                    <a:pt x="111" y="153"/>
                    <a:pt x="111" y="155"/>
                    <a:pt x="113" y="155"/>
                  </a:cubicBezTo>
                  <a:cubicBezTo>
                    <a:pt x="114" y="153"/>
                    <a:pt x="113" y="152"/>
                    <a:pt x="115" y="151"/>
                  </a:cubicBezTo>
                  <a:cubicBezTo>
                    <a:pt x="116" y="150"/>
                    <a:pt x="117" y="150"/>
                    <a:pt x="117" y="150"/>
                  </a:cubicBezTo>
                  <a:cubicBezTo>
                    <a:pt x="118" y="149"/>
                    <a:pt x="118" y="149"/>
                    <a:pt x="119" y="149"/>
                  </a:cubicBezTo>
                  <a:cubicBezTo>
                    <a:pt x="123" y="150"/>
                    <a:pt x="121" y="158"/>
                    <a:pt x="126" y="156"/>
                  </a:cubicBezTo>
                  <a:cubicBezTo>
                    <a:pt x="128" y="156"/>
                    <a:pt x="128" y="153"/>
                    <a:pt x="131" y="153"/>
                  </a:cubicBezTo>
                  <a:cubicBezTo>
                    <a:pt x="132" y="153"/>
                    <a:pt x="133" y="154"/>
                    <a:pt x="134" y="154"/>
                  </a:cubicBezTo>
                  <a:cubicBezTo>
                    <a:pt x="135" y="155"/>
                    <a:pt x="136" y="154"/>
                    <a:pt x="137" y="154"/>
                  </a:cubicBezTo>
                  <a:cubicBezTo>
                    <a:pt x="139" y="154"/>
                    <a:pt x="141" y="154"/>
                    <a:pt x="143" y="156"/>
                  </a:cubicBezTo>
                  <a:cubicBezTo>
                    <a:pt x="144" y="157"/>
                    <a:pt x="144" y="160"/>
                    <a:pt x="146" y="160"/>
                  </a:cubicBezTo>
                  <a:cubicBezTo>
                    <a:pt x="152" y="161"/>
                    <a:pt x="148" y="152"/>
                    <a:pt x="147" y="150"/>
                  </a:cubicBezTo>
                  <a:cubicBezTo>
                    <a:pt x="147" y="147"/>
                    <a:pt x="148" y="145"/>
                    <a:pt x="150" y="143"/>
                  </a:cubicBezTo>
                  <a:cubicBezTo>
                    <a:pt x="151" y="141"/>
                    <a:pt x="153" y="140"/>
                    <a:pt x="155" y="138"/>
                  </a:cubicBezTo>
                  <a:cubicBezTo>
                    <a:pt x="156" y="137"/>
                    <a:pt x="156" y="135"/>
                    <a:pt x="158" y="135"/>
                  </a:cubicBezTo>
                  <a:cubicBezTo>
                    <a:pt x="159" y="135"/>
                    <a:pt x="160" y="135"/>
                    <a:pt x="161" y="135"/>
                  </a:cubicBezTo>
                  <a:cubicBezTo>
                    <a:pt x="163" y="135"/>
                    <a:pt x="163" y="135"/>
                    <a:pt x="164" y="134"/>
                  </a:cubicBezTo>
                  <a:cubicBezTo>
                    <a:pt x="167" y="133"/>
                    <a:pt x="169" y="136"/>
                    <a:pt x="171" y="135"/>
                  </a:cubicBezTo>
                  <a:cubicBezTo>
                    <a:pt x="172" y="134"/>
                    <a:pt x="171" y="132"/>
                    <a:pt x="170" y="130"/>
                  </a:cubicBezTo>
                  <a:cubicBezTo>
                    <a:pt x="169" y="128"/>
                    <a:pt x="168" y="128"/>
                    <a:pt x="168" y="125"/>
                  </a:cubicBezTo>
                  <a:cubicBezTo>
                    <a:pt x="169" y="124"/>
                    <a:pt x="168" y="123"/>
                    <a:pt x="168" y="122"/>
                  </a:cubicBezTo>
                  <a:cubicBezTo>
                    <a:pt x="168" y="121"/>
                    <a:pt x="169" y="120"/>
                    <a:pt x="168" y="119"/>
                  </a:cubicBezTo>
                  <a:cubicBezTo>
                    <a:pt x="168" y="118"/>
                    <a:pt x="167" y="118"/>
                    <a:pt x="167" y="117"/>
                  </a:cubicBezTo>
                  <a:cubicBezTo>
                    <a:pt x="166" y="115"/>
                    <a:pt x="167" y="116"/>
                    <a:pt x="167" y="114"/>
                  </a:cubicBezTo>
                  <a:cubicBezTo>
                    <a:pt x="169" y="111"/>
                    <a:pt x="166" y="111"/>
                    <a:pt x="165" y="110"/>
                  </a:cubicBezTo>
                  <a:cubicBezTo>
                    <a:pt x="164" y="108"/>
                    <a:pt x="162" y="105"/>
                    <a:pt x="162" y="104"/>
                  </a:cubicBezTo>
                  <a:cubicBezTo>
                    <a:pt x="162" y="103"/>
                    <a:pt x="163" y="102"/>
                    <a:pt x="164" y="102"/>
                  </a:cubicBezTo>
                  <a:cubicBezTo>
                    <a:pt x="164" y="101"/>
                    <a:pt x="164" y="99"/>
                    <a:pt x="165" y="99"/>
                  </a:cubicBezTo>
                  <a:cubicBezTo>
                    <a:pt x="166" y="98"/>
                    <a:pt x="169" y="98"/>
                    <a:pt x="170" y="99"/>
                  </a:cubicBezTo>
                  <a:cubicBezTo>
                    <a:pt x="173" y="99"/>
                    <a:pt x="172" y="101"/>
                    <a:pt x="174" y="102"/>
                  </a:cubicBezTo>
                  <a:cubicBezTo>
                    <a:pt x="179" y="104"/>
                    <a:pt x="184" y="102"/>
                    <a:pt x="186" y="98"/>
                  </a:cubicBezTo>
                  <a:cubicBezTo>
                    <a:pt x="186" y="97"/>
                    <a:pt x="186" y="96"/>
                    <a:pt x="187" y="96"/>
                  </a:cubicBezTo>
                  <a:cubicBezTo>
                    <a:pt x="188" y="95"/>
                    <a:pt x="189" y="95"/>
                    <a:pt x="189" y="95"/>
                  </a:cubicBezTo>
                  <a:cubicBezTo>
                    <a:pt x="191" y="93"/>
                    <a:pt x="190" y="91"/>
                    <a:pt x="188" y="90"/>
                  </a:cubicBezTo>
                  <a:cubicBezTo>
                    <a:pt x="187" y="89"/>
                    <a:pt x="184" y="87"/>
                    <a:pt x="184" y="85"/>
                  </a:cubicBezTo>
                  <a:cubicBezTo>
                    <a:pt x="184" y="84"/>
                    <a:pt x="186" y="84"/>
                    <a:pt x="185" y="83"/>
                  </a:cubicBezTo>
                  <a:cubicBezTo>
                    <a:pt x="185" y="82"/>
                    <a:pt x="185" y="82"/>
                    <a:pt x="184" y="82"/>
                  </a:cubicBezTo>
                  <a:cubicBezTo>
                    <a:pt x="182" y="81"/>
                    <a:pt x="181" y="79"/>
                    <a:pt x="180" y="79"/>
                  </a:cubicBezTo>
                  <a:cubicBezTo>
                    <a:pt x="178" y="78"/>
                    <a:pt x="176" y="80"/>
                    <a:pt x="174" y="80"/>
                  </a:cubicBezTo>
                  <a:cubicBezTo>
                    <a:pt x="172" y="79"/>
                    <a:pt x="173" y="75"/>
                    <a:pt x="173" y="73"/>
                  </a:cubicBezTo>
                  <a:cubicBezTo>
                    <a:pt x="173" y="70"/>
                    <a:pt x="172" y="70"/>
                    <a:pt x="170" y="69"/>
                  </a:cubicBezTo>
                  <a:cubicBezTo>
                    <a:pt x="167" y="68"/>
                    <a:pt x="165" y="67"/>
                    <a:pt x="164" y="64"/>
                  </a:cubicBezTo>
                  <a:cubicBezTo>
                    <a:pt x="163" y="62"/>
                    <a:pt x="163" y="59"/>
                    <a:pt x="161" y="57"/>
                  </a:cubicBezTo>
                  <a:cubicBezTo>
                    <a:pt x="160" y="57"/>
                    <a:pt x="159" y="57"/>
                    <a:pt x="159" y="56"/>
                  </a:cubicBezTo>
                  <a:cubicBezTo>
                    <a:pt x="159" y="55"/>
                    <a:pt x="160" y="54"/>
                    <a:pt x="160" y="52"/>
                  </a:cubicBezTo>
                  <a:cubicBezTo>
                    <a:pt x="160" y="51"/>
                    <a:pt x="159" y="51"/>
                    <a:pt x="158" y="50"/>
                  </a:cubicBezTo>
                  <a:cubicBezTo>
                    <a:pt x="158" y="50"/>
                    <a:pt x="157" y="49"/>
                    <a:pt x="157" y="48"/>
                  </a:cubicBezTo>
                  <a:cubicBezTo>
                    <a:pt x="156" y="47"/>
                    <a:pt x="153" y="47"/>
                    <a:pt x="152" y="45"/>
                  </a:cubicBezTo>
                  <a:cubicBezTo>
                    <a:pt x="152" y="44"/>
                    <a:pt x="154" y="41"/>
                    <a:pt x="155" y="41"/>
                  </a:cubicBezTo>
                  <a:cubicBezTo>
                    <a:pt x="155" y="40"/>
                    <a:pt x="155" y="39"/>
                    <a:pt x="155" y="39"/>
                  </a:cubicBezTo>
                  <a:cubicBezTo>
                    <a:pt x="156" y="38"/>
                    <a:pt x="157" y="38"/>
                    <a:pt x="157" y="37"/>
                  </a:cubicBezTo>
                  <a:cubicBezTo>
                    <a:pt x="157" y="36"/>
                    <a:pt x="156" y="35"/>
                    <a:pt x="157" y="34"/>
                  </a:cubicBezTo>
                  <a:cubicBezTo>
                    <a:pt x="156" y="34"/>
                    <a:pt x="156" y="32"/>
                    <a:pt x="155" y="31"/>
                  </a:cubicBezTo>
                  <a:cubicBezTo>
                    <a:pt x="155" y="30"/>
                    <a:pt x="153" y="30"/>
                    <a:pt x="153" y="29"/>
                  </a:cubicBezTo>
                  <a:cubicBezTo>
                    <a:pt x="153" y="28"/>
                    <a:pt x="155" y="27"/>
                    <a:pt x="156" y="26"/>
                  </a:cubicBezTo>
                  <a:cubicBezTo>
                    <a:pt x="156" y="25"/>
                    <a:pt x="155" y="24"/>
                    <a:pt x="155" y="23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56" y="18"/>
                    <a:pt x="155" y="19"/>
                    <a:pt x="153" y="18"/>
                  </a:cubicBezTo>
                  <a:cubicBezTo>
                    <a:pt x="152" y="18"/>
                    <a:pt x="151" y="17"/>
                    <a:pt x="151" y="17"/>
                  </a:cubicBezTo>
                  <a:cubicBezTo>
                    <a:pt x="150" y="16"/>
                    <a:pt x="150" y="17"/>
                    <a:pt x="149" y="16"/>
                  </a:cubicBezTo>
                  <a:cubicBezTo>
                    <a:pt x="149" y="16"/>
                    <a:pt x="149" y="15"/>
                    <a:pt x="149" y="15"/>
                  </a:cubicBezTo>
                  <a:cubicBezTo>
                    <a:pt x="148" y="14"/>
                    <a:pt x="147" y="12"/>
                    <a:pt x="145" y="11"/>
                  </a:cubicBezTo>
                  <a:cubicBezTo>
                    <a:pt x="142" y="10"/>
                    <a:pt x="135" y="8"/>
                    <a:pt x="132" y="12"/>
                  </a:cubicBezTo>
                  <a:cubicBezTo>
                    <a:pt x="129" y="12"/>
                    <a:pt x="129" y="14"/>
                    <a:pt x="126" y="15"/>
                  </a:cubicBezTo>
                  <a:cubicBezTo>
                    <a:pt x="125" y="13"/>
                    <a:pt x="125" y="12"/>
                    <a:pt x="125" y="10"/>
                  </a:cubicBezTo>
                  <a:cubicBezTo>
                    <a:pt x="126" y="9"/>
                    <a:pt x="127" y="7"/>
                    <a:pt x="126" y="6"/>
                  </a:cubicBezTo>
                  <a:cubicBezTo>
                    <a:pt x="125" y="4"/>
                    <a:pt x="122" y="5"/>
                    <a:pt x="121" y="4"/>
                  </a:cubicBezTo>
                  <a:cubicBezTo>
                    <a:pt x="117" y="2"/>
                    <a:pt x="116" y="6"/>
                    <a:pt x="113" y="6"/>
                  </a:cubicBezTo>
                  <a:cubicBezTo>
                    <a:pt x="111" y="6"/>
                    <a:pt x="111" y="3"/>
                    <a:pt x="110" y="2"/>
                  </a:cubicBezTo>
                  <a:cubicBezTo>
                    <a:pt x="109" y="0"/>
                    <a:pt x="107" y="1"/>
                    <a:pt x="106" y="2"/>
                  </a:cubicBezTo>
                  <a:cubicBezTo>
                    <a:pt x="103" y="4"/>
                    <a:pt x="102" y="2"/>
                    <a:pt x="100" y="0"/>
                  </a:cubicBezTo>
                  <a:cubicBezTo>
                    <a:pt x="98" y="1"/>
                    <a:pt x="97" y="1"/>
                    <a:pt x="95" y="3"/>
                  </a:cubicBezTo>
                  <a:cubicBezTo>
                    <a:pt x="94" y="4"/>
                    <a:pt x="92" y="6"/>
                    <a:pt x="91" y="7"/>
                  </a:cubicBezTo>
                  <a:cubicBezTo>
                    <a:pt x="91" y="9"/>
                    <a:pt x="91" y="11"/>
                    <a:pt x="89" y="12"/>
                  </a:cubicBezTo>
                  <a:cubicBezTo>
                    <a:pt x="88" y="12"/>
                    <a:pt x="87" y="10"/>
                    <a:pt x="85" y="10"/>
                  </a:cubicBezTo>
                  <a:cubicBezTo>
                    <a:pt x="85" y="13"/>
                    <a:pt x="80" y="9"/>
                    <a:pt x="79" y="10"/>
                  </a:cubicBezTo>
                  <a:cubicBezTo>
                    <a:pt x="78" y="10"/>
                    <a:pt x="77" y="12"/>
                    <a:pt x="76" y="13"/>
                  </a:cubicBezTo>
                  <a:cubicBezTo>
                    <a:pt x="74" y="15"/>
                    <a:pt x="73" y="15"/>
                    <a:pt x="71" y="16"/>
                  </a:cubicBezTo>
                  <a:cubicBezTo>
                    <a:pt x="73" y="18"/>
                    <a:pt x="69" y="23"/>
                    <a:pt x="69" y="26"/>
                  </a:cubicBezTo>
                  <a:cubicBezTo>
                    <a:pt x="68" y="30"/>
                    <a:pt x="72" y="27"/>
                    <a:pt x="74" y="29"/>
                  </a:cubicBezTo>
                  <a:cubicBezTo>
                    <a:pt x="76" y="31"/>
                    <a:pt x="73" y="31"/>
                    <a:pt x="72" y="31"/>
                  </a:cubicBezTo>
                  <a:cubicBezTo>
                    <a:pt x="72" y="32"/>
                    <a:pt x="72" y="34"/>
                    <a:pt x="71" y="35"/>
                  </a:cubicBezTo>
                  <a:cubicBezTo>
                    <a:pt x="70" y="36"/>
                    <a:pt x="68" y="34"/>
                    <a:pt x="66" y="34"/>
                  </a:cubicBezTo>
                  <a:cubicBezTo>
                    <a:pt x="64" y="34"/>
                    <a:pt x="64" y="36"/>
                    <a:pt x="63" y="37"/>
                  </a:cubicBezTo>
                  <a:cubicBezTo>
                    <a:pt x="62" y="39"/>
                    <a:pt x="62" y="40"/>
                    <a:pt x="61" y="41"/>
                  </a:cubicBezTo>
                  <a:cubicBezTo>
                    <a:pt x="59" y="42"/>
                    <a:pt x="56" y="42"/>
                    <a:pt x="55" y="44"/>
                  </a:cubicBezTo>
                  <a:cubicBezTo>
                    <a:pt x="54" y="45"/>
                    <a:pt x="54" y="48"/>
                    <a:pt x="54" y="49"/>
                  </a:cubicBezTo>
                  <a:cubicBezTo>
                    <a:pt x="54" y="51"/>
                    <a:pt x="54" y="53"/>
                    <a:pt x="53" y="55"/>
                  </a:cubicBezTo>
                  <a:cubicBezTo>
                    <a:pt x="53" y="57"/>
                    <a:pt x="51" y="59"/>
                    <a:pt x="51" y="61"/>
                  </a:cubicBezTo>
                  <a:cubicBezTo>
                    <a:pt x="51" y="63"/>
                    <a:pt x="53" y="63"/>
                    <a:pt x="54" y="64"/>
                  </a:cubicBezTo>
                  <a:cubicBezTo>
                    <a:pt x="54" y="66"/>
                    <a:pt x="54" y="68"/>
                    <a:pt x="52" y="67"/>
                  </a:cubicBezTo>
                  <a:cubicBezTo>
                    <a:pt x="49" y="67"/>
                    <a:pt x="50" y="64"/>
                    <a:pt x="49" y="63"/>
                  </a:cubicBezTo>
                  <a:cubicBezTo>
                    <a:pt x="48" y="64"/>
                    <a:pt x="48" y="64"/>
                    <a:pt x="46" y="65"/>
                  </a:cubicBezTo>
                  <a:cubicBezTo>
                    <a:pt x="45" y="65"/>
                    <a:pt x="44" y="64"/>
                    <a:pt x="43" y="64"/>
                  </a:cubicBezTo>
                  <a:cubicBezTo>
                    <a:pt x="44" y="68"/>
                    <a:pt x="40" y="67"/>
                    <a:pt x="38" y="68"/>
                  </a:cubicBezTo>
                  <a:cubicBezTo>
                    <a:pt x="34" y="68"/>
                    <a:pt x="38" y="73"/>
                    <a:pt x="34" y="73"/>
                  </a:cubicBezTo>
                  <a:cubicBezTo>
                    <a:pt x="31" y="74"/>
                    <a:pt x="30" y="74"/>
                    <a:pt x="28" y="75"/>
                  </a:cubicBezTo>
                  <a:cubicBezTo>
                    <a:pt x="25" y="76"/>
                    <a:pt x="25" y="75"/>
                    <a:pt x="23" y="74"/>
                  </a:cubicBezTo>
                  <a:cubicBezTo>
                    <a:pt x="22" y="74"/>
                    <a:pt x="21" y="74"/>
                    <a:pt x="20" y="75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4" y="75"/>
                    <a:pt x="12" y="75"/>
                    <a:pt x="10" y="74"/>
                  </a:cubicBezTo>
                  <a:cubicBezTo>
                    <a:pt x="10" y="79"/>
                    <a:pt x="11" y="83"/>
                    <a:pt x="13" y="87"/>
                  </a:cubicBezTo>
                  <a:cubicBezTo>
                    <a:pt x="14" y="91"/>
                    <a:pt x="17" y="95"/>
                    <a:pt x="17" y="99"/>
                  </a:cubicBezTo>
                  <a:cubicBezTo>
                    <a:pt x="18" y="102"/>
                    <a:pt x="19" y="106"/>
                    <a:pt x="19" y="110"/>
                  </a:cubicBezTo>
                  <a:cubicBezTo>
                    <a:pt x="19" y="112"/>
                    <a:pt x="20" y="116"/>
                    <a:pt x="17" y="117"/>
                  </a:cubicBezTo>
                  <a:cubicBezTo>
                    <a:pt x="14" y="120"/>
                    <a:pt x="0" y="124"/>
                    <a:pt x="5" y="130"/>
                  </a:cubicBezTo>
                  <a:cubicBezTo>
                    <a:pt x="8" y="132"/>
                    <a:pt x="12" y="133"/>
                    <a:pt x="13" y="136"/>
                  </a:cubicBezTo>
                  <a:cubicBezTo>
                    <a:pt x="15" y="140"/>
                    <a:pt x="11" y="145"/>
                    <a:pt x="11" y="149"/>
                  </a:cubicBezTo>
                  <a:cubicBezTo>
                    <a:pt x="13" y="148"/>
                    <a:pt x="15" y="148"/>
                    <a:pt x="16" y="14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0E5C09F8-E714-1638-DD8E-C94C2408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4711700"/>
              <a:ext cx="563563" cy="293687"/>
            </a:xfrm>
            <a:custGeom>
              <a:avLst/>
              <a:gdLst>
                <a:gd name="T0" fmla="*/ 99 w 148"/>
                <a:gd name="T1" fmla="*/ 76 h 77"/>
                <a:gd name="T2" fmla="*/ 114 w 148"/>
                <a:gd name="T3" fmla="*/ 70 h 77"/>
                <a:gd name="T4" fmla="*/ 126 w 148"/>
                <a:gd name="T5" fmla="*/ 67 h 77"/>
                <a:gd name="T6" fmla="*/ 127 w 148"/>
                <a:gd name="T7" fmla="*/ 63 h 77"/>
                <a:gd name="T8" fmla="*/ 136 w 148"/>
                <a:gd name="T9" fmla="*/ 58 h 77"/>
                <a:gd name="T10" fmla="*/ 136 w 148"/>
                <a:gd name="T11" fmla="*/ 51 h 77"/>
                <a:gd name="T12" fmla="*/ 138 w 148"/>
                <a:gd name="T13" fmla="*/ 47 h 77"/>
                <a:gd name="T14" fmla="*/ 135 w 148"/>
                <a:gd name="T15" fmla="*/ 39 h 77"/>
                <a:gd name="T16" fmla="*/ 145 w 148"/>
                <a:gd name="T17" fmla="*/ 39 h 77"/>
                <a:gd name="T18" fmla="*/ 145 w 148"/>
                <a:gd name="T19" fmla="*/ 23 h 77"/>
                <a:gd name="T20" fmla="*/ 145 w 148"/>
                <a:gd name="T21" fmla="*/ 11 h 77"/>
                <a:gd name="T22" fmla="*/ 142 w 148"/>
                <a:gd name="T23" fmla="*/ 9 h 77"/>
                <a:gd name="T24" fmla="*/ 130 w 148"/>
                <a:gd name="T25" fmla="*/ 8 h 77"/>
                <a:gd name="T26" fmla="*/ 120 w 148"/>
                <a:gd name="T27" fmla="*/ 5 h 77"/>
                <a:gd name="T28" fmla="*/ 107 w 148"/>
                <a:gd name="T29" fmla="*/ 2 h 77"/>
                <a:gd name="T30" fmla="*/ 104 w 148"/>
                <a:gd name="T31" fmla="*/ 8 h 77"/>
                <a:gd name="T32" fmla="*/ 97 w 148"/>
                <a:gd name="T33" fmla="*/ 12 h 77"/>
                <a:gd name="T34" fmla="*/ 83 w 148"/>
                <a:gd name="T35" fmla="*/ 9 h 77"/>
                <a:gd name="T36" fmla="*/ 78 w 148"/>
                <a:gd name="T37" fmla="*/ 14 h 77"/>
                <a:gd name="T38" fmla="*/ 68 w 148"/>
                <a:gd name="T39" fmla="*/ 23 h 77"/>
                <a:gd name="T40" fmla="*/ 65 w 148"/>
                <a:gd name="T41" fmla="*/ 30 h 77"/>
                <a:gd name="T42" fmla="*/ 67 w 148"/>
                <a:gd name="T43" fmla="*/ 39 h 77"/>
                <a:gd name="T44" fmla="*/ 65 w 148"/>
                <a:gd name="T45" fmla="*/ 44 h 77"/>
                <a:gd name="T46" fmla="*/ 55 w 148"/>
                <a:gd name="T47" fmla="*/ 39 h 77"/>
                <a:gd name="T48" fmla="*/ 47 w 148"/>
                <a:gd name="T49" fmla="*/ 42 h 77"/>
                <a:gd name="T50" fmla="*/ 33 w 148"/>
                <a:gd name="T51" fmla="*/ 47 h 77"/>
                <a:gd name="T52" fmla="*/ 22 w 148"/>
                <a:gd name="T53" fmla="*/ 43 h 77"/>
                <a:gd name="T54" fmla="*/ 18 w 148"/>
                <a:gd name="T55" fmla="*/ 47 h 77"/>
                <a:gd name="T56" fmla="*/ 12 w 148"/>
                <a:gd name="T57" fmla="*/ 48 h 77"/>
                <a:gd name="T58" fmla="*/ 0 w 148"/>
                <a:gd name="T59" fmla="*/ 43 h 77"/>
                <a:gd name="T60" fmla="*/ 0 w 148"/>
                <a:gd name="T61" fmla="*/ 51 h 77"/>
                <a:gd name="T62" fmla="*/ 3 w 148"/>
                <a:gd name="T63" fmla="*/ 58 h 77"/>
                <a:gd name="T64" fmla="*/ 9 w 148"/>
                <a:gd name="T65" fmla="*/ 62 h 77"/>
                <a:gd name="T66" fmla="*/ 19 w 148"/>
                <a:gd name="T67" fmla="*/ 63 h 77"/>
                <a:gd name="T68" fmla="*/ 30 w 148"/>
                <a:gd name="T69" fmla="*/ 65 h 77"/>
                <a:gd name="T70" fmla="*/ 39 w 148"/>
                <a:gd name="T71" fmla="*/ 60 h 77"/>
                <a:gd name="T72" fmla="*/ 52 w 148"/>
                <a:gd name="T73" fmla="*/ 57 h 77"/>
                <a:gd name="T74" fmla="*/ 53 w 148"/>
                <a:gd name="T75" fmla="*/ 63 h 77"/>
                <a:gd name="T76" fmla="*/ 60 w 148"/>
                <a:gd name="T77" fmla="*/ 69 h 77"/>
                <a:gd name="T78" fmla="*/ 67 w 148"/>
                <a:gd name="T79" fmla="*/ 71 h 77"/>
                <a:gd name="T80" fmla="*/ 81 w 148"/>
                <a:gd name="T8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77">
                  <a:moveTo>
                    <a:pt x="88" y="74"/>
                  </a:moveTo>
                  <a:cubicBezTo>
                    <a:pt x="91" y="74"/>
                    <a:pt x="95" y="77"/>
                    <a:pt x="99" y="76"/>
                  </a:cubicBezTo>
                  <a:cubicBezTo>
                    <a:pt x="103" y="75"/>
                    <a:pt x="104" y="70"/>
                    <a:pt x="108" y="69"/>
                  </a:cubicBezTo>
                  <a:cubicBezTo>
                    <a:pt x="110" y="69"/>
                    <a:pt x="112" y="70"/>
                    <a:pt x="114" y="70"/>
                  </a:cubicBezTo>
                  <a:cubicBezTo>
                    <a:pt x="117" y="70"/>
                    <a:pt x="118" y="68"/>
                    <a:pt x="120" y="68"/>
                  </a:cubicBezTo>
                  <a:cubicBezTo>
                    <a:pt x="122" y="67"/>
                    <a:pt x="125" y="68"/>
                    <a:pt x="126" y="67"/>
                  </a:cubicBezTo>
                  <a:cubicBezTo>
                    <a:pt x="126" y="66"/>
                    <a:pt x="125" y="65"/>
                    <a:pt x="126" y="65"/>
                  </a:cubicBezTo>
                  <a:cubicBezTo>
                    <a:pt x="126" y="64"/>
                    <a:pt x="127" y="64"/>
                    <a:pt x="127" y="63"/>
                  </a:cubicBezTo>
                  <a:cubicBezTo>
                    <a:pt x="129" y="62"/>
                    <a:pt x="130" y="61"/>
                    <a:pt x="132" y="60"/>
                  </a:cubicBezTo>
                  <a:cubicBezTo>
                    <a:pt x="133" y="59"/>
                    <a:pt x="135" y="59"/>
                    <a:pt x="136" y="58"/>
                  </a:cubicBezTo>
                  <a:cubicBezTo>
                    <a:pt x="137" y="56"/>
                    <a:pt x="134" y="55"/>
                    <a:pt x="134" y="54"/>
                  </a:cubicBezTo>
                  <a:cubicBezTo>
                    <a:pt x="134" y="52"/>
                    <a:pt x="136" y="52"/>
                    <a:pt x="136" y="51"/>
                  </a:cubicBezTo>
                  <a:cubicBezTo>
                    <a:pt x="136" y="49"/>
                    <a:pt x="134" y="49"/>
                    <a:pt x="136" y="48"/>
                  </a:cubicBezTo>
                  <a:cubicBezTo>
                    <a:pt x="136" y="48"/>
                    <a:pt x="137" y="48"/>
                    <a:pt x="138" y="47"/>
                  </a:cubicBezTo>
                  <a:cubicBezTo>
                    <a:pt x="138" y="47"/>
                    <a:pt x="140" y="45"/>
                    <a:pt x="140" y="45"/>
                  </a:cubicBezTo>
                  <a:cubicBezTo>
                    <a:pt x="142" y="41"/>
                    <a:pt x="135" y="41"/>
                    <a:pt x="135" y="39"/>
                  </a:cubicBezTo>
                  <a:cubicBezTo>
                    <a:pt x="137" y="38"/>
                    <a:pt x="138" y="37"/>
                    <a:pt x="140" y="38"/>
                  </a:cubicBezTo>
                  <a:cubicBezTo>
                    <a:pt x="141" y="38"/>
                    <a:pt x="143" y="39"/>
                    <a:pt x="145" y="39"/>
                  </a:cubicBezTo>
                  <a:cubicBezTo>
                    <a:pt x="148" y="39"/>
                    <a:pt x="147" y="36"/>
                    <a:pt x="147" y="34"/>
                  </a:cubicBezTo>
                  <a:cubicBezTo>
                    <a:pt x="148" y="30"/>
                    <a:pt x="147" y="26"/>
                    <a:pt x="145" y="23"/>
                  </a:cubicBezTo>
                  <a:cubicBezTo>
                    <a:pt x="145" y="21"/>
                    <a:pt x="143" y="20"/>
                    <a:pt x="143" y="18"/>
                  </a:cubicBezTo>
                  <a:cubicBezTo>
                    <a:pt x="143" y="16"/>
                    <a:pt x="145" y="14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4" y="9"/>
                    <a:pt x="142" y="9"/>
                  </a:cubicBezTo>
                  <a:cubicBezTo>
                    <a:pt x="140" y="9"/>
                    <a:pt x="139" y="8"/>
                    <a:pt x="138" y="7"/>
                  </a:cubicBezTo>
                  <a:cubicBezTo>
                    <a:pt x="135" y="6"/>
                    <a:pt x="133" y="9"/>
                    <a:pt x="130" y="8"/>
                  </a:cubicBezTo>
                  <a:cubicBezTo>
                    <a:pt x="128" y="8"/>
                    <a:pt x="127" y="7"/>
                    <a:pt x="125" y="6"/>
                  </a:cubicBezTo>
                  <a:cubicBezTo>
                    <a:pt x="124" y="5"/>
                    <a:pt x="122" y="5"/>
                    <a:pt x="120" y="5"/>
                  </a:cubicBezTo>
                  <a:cubicBezTo>
                    <a:pt x="117" y="4"/>
                    <a:pt x="114" y="0"/>
                    <a:pt x="111" y="2"/>
                  </a:cubicBezTo>
                  <a:cubicBezTo>
                    <a:pt x="110" y="1"/>
                    <a:pt x="108" y="1"/>
                    <a:pt x="107" y="2"/>
                  </a:cubicBezTo>
                  <a:cubicBezTo>
                    <a:pt x="106" y="2"/>
                    <a:pt x="106" y="4"/>
                    <a:pt x="106" y="5"/>
                  </a:cubicBezTo>
                  <a:cubicBezTo>
                    <a:pt x="105" y="7"/>
                    <a:pt x="105" y="7"/>
                    <a:pt x="104" y="8"/>
                  </a:cubicBezTo>
                  <a:cubicBezTo>
                    <a:pt x="103" y="9"/>
                    <a:pt x="102" y="11"/>
                    <a:pt x="101" y="12"/>
                  </a:cubicBezTo>
                  <a:cubicBezTo>
                    <a:pt x="99" y="13"/>
                    <a:pt x="99" y="12"/>
                    <a:pt x="97" y="12"/>
                  </a:cubicBezTo>
                  <a:cubicBezTo>
                    <a:pt x="96" y="12"/>
                    <a:pt x="94" y="13"/>
                    <a:pt x="92" y="13"/>
                  </a:cubicBezTo>
                  <a:cubicBezTo>
                    <a:pt x="89" y="14"/>
                    <a:pt x="87" y="10"/>
                    <a:pt x="83" y="9"/>
                  </a:cubicBezTo>
                  <a:cubicBezTo>
                    <a:pt x="84" y="11"/>
                    <a:pt x="84" y="14"/>
                    <a:pt x="82" y="14"/>
                  </a:cubicBezTo>
                  <a:cubicBezTo>
                    <a:pt x="80" y="14"/>
                    <a:pt x="79" y="13"/>
                    <a:pt x="78" y="14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4" y="22"/>
                    <a:pt x="72" y="22"/>
                    <a:pt x="68" y="23"/>
                  </a:cubicBezTo>
                  <a:cubicBezTo>
                    <a:pt x="67" y="24"/>
                    <a:pt x="63" y="25"/>
                    <a:pt x="63" y="28"/>
                  </a:cubicBezTo>
                  <a:cubicBezTo>
                    <a:pt x="63" y="29"/>
                    <a:pt x="64" y="30"/>
                    <a:pt x="65" y="30"/>
                  </a:cubicBezTo>
                  <a:cubicBezTo>
                    <a:pt x="66" y="32"/>
                    <a:pt x="67" y="33"/>
                    <a:pt x="67" y="35"/>
                  </a:cubicBezTo>
                  <a:cubicBezTo>
                    <a:pt x="67" y="36"/>
                    <a:pt x="66" y="37"/>
                    <a:pt x="67" y="39"/>
                  </a:cubicBezTo>
                  <a:cubicBezTo>
                    <a:pt x="68" y="40"/>
                    <a:pt x="69" y="40"/>
                    <a:pt x="69" y="42"/>
                  </a:cubicBezTo>
                  <a:cubicBezTo>
                    <a:pt x="69" y="44"/>
                    <a:pt x="67" y="46"/>
                    <a:pt x="65" y="44"/>
                  </a:cubicBezTo>
                  <a:cubicBezTo>
                    <a:pt x="64" y="42"/>
                    <a:pt x="64" y="40"/>
                    <a:pt x="61" y="40"/>
                  </a:cubicBezTo>
                  <a:cubicBezTo>
                    <a:pt x="60" y="43"/>
                    <a:pt x="57" y="40"/>
                    <a:pt x="55" y="39"/>
                  </a:cubicBezTo>
                  <a:cubicBezTo>
                    <a:pt x="53" y="39"/>
                    <a:pt x="53" y="40"/>
                    <a:pt x="52" y="41"/>
                  </a:cubicBezTo>
                  <a:cubicBezTo>
                    <a:pt x="50" y="42"/>
                    <a:pt x="48" y="42"/>
                    <a:pt x="47" y="42"/>
                  </a:cubicBezTo>
                  <a:cubicBezTo>
                    <a:pt x="44" y="42"/>
                    <a:pt x="40" y="43"/>
                    <a:pt x="38" y="45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1" y="47"/>
                    <a:pt x="29" y="47"/>
                    <a:pt x="28" y="47"/>
                  </a:cubicBezTo>
                  <a:cubicBezTo>
                    <a:pt x="26" y="44"/>
                    <a:pt x="25" y="43"/>
                    <a:pt x="22" y="43"/>
                  </a:cubicBezTo>
                  <a:cubicBezTo>
                    <a:pt x="21" y="43"/>
                    <a:pt x="18" y="43"/>
                    <a:pt x="17" y="43"/>
                  </a:cubicBezTo>
                  <a:cubicBezTo>
                    <a:pt x="16" y="44"/>
                    <a:pt x="18" y="46"/>
                    <a:pt x="18" y="47"/>
                  </a:cubicBezTo>
                  <a:cubicBezTo>
                    <a:pt x="17" y="48"/>
                    <a:pt x="16" y="50"/>
                    <a:pt x="15" y="50"/>
                  </a:cubicBezTo>
                  <a:cubicBezTo>
                    <a:pt x="13" y="51"/>
                    <a:pt x="13" y="49"/>
                    <a:pt x="12" y="48"/>
                  </a:cubicBezTo>
                  <a:cubicBezTo>
                    <a:pt x="11" y="47"/>
                    <a:pt x="10" y="45"/>
                    <a:pt x="8" y="45"/>
                  </a:cubicBezTo>
                  <a:cubicBezTo>
                    <a:pt x="6" y="43"/>
                    <a:pt x="3" y="44"/>
                    <a:pt x="0" y="43"/>
                  </a:cubicBezTo>
                  <a:cubicBezTo>
                    <a:pt x="1" y="45"/>
                    <a:pt x="2" y="45"/>
                    <a:pt x="2" y="47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2"/>
                    <a:pt x="1" y="54"/>
                    <a:pt x="2" y="55"/>
                  </a:cubicBezTo>
                  <a:cubicBezTo>
                    <a:pt x="3" y="57"/>
                    <a:pt x="2" y="57"/>
                    <a:pt x="3" y="58"/>
                  </a:cubicBezTo>
                  <a:cubicBezTo>
                    <a:pt x="5" y="58"/>
                    <a:pt x="6" y="58"/>
                    <a:pt x="7" y="60"/>
                  </a:cubicBezTo>
                  <a:cubicBezTo>
                    <a:pt x="8" y="61"/>
                    <a:pt x="8" y="61"/>
                    <a:pt x="9" y="62"/>
                  </a:cubicBezTo>
                  <a:cubicBezTo>
                    <a:pt x="12" y="64"/>
                    <a:pt x="14" y="62"/>
                    <a:pt x="15" y="61"/>
                  </a:cubicBezTo>
                  <a:cubicBezTo>
                    <a:pt x="17" y="58"/>
                    <a:pt x="19" y="60"/>
                    <a:pt x="19" y="63"/>
                  </a:cubicBezTo>
                  <a:cubicBezTo>
                    <a:pt x="21" y="62"/>
                    <a:pt x="22" y="62"/>
                    <a:pt x="24" y="64"/>
                  </a:cubicBezTo>
                  <a:cubicBezTo>
                    <a:pt x="26" y="65"/>
                    <a:pt x="28" y="67"/>
                    <a:pt x="30" y="65"/>
                  </a:cubicBezTo>
                  <a:cubicBezTo>
                    <a:pt x="30" y="63"/>
                    <a:pt x="31" y="61"/>
                    <a:pt x="32" y="60"/>
                  </a:cubicBezTo>
                  <a:cubicBezTo>
                    <a:pt x="34" y="59"/>
                    <a:pt x="37" y="60"/>
                    <a:pt x="39" y="60"/>
                  </a:cubicBezTo>
                  <a:cubicBezTo>
                    <a:pt x="41" y="59"/>
                    <a:pt x="43" y="60"/>
                    <a:pt x="45" y="59"/>
                  </a:cubicBezTo>
                  <a:cubicBezTo>
                    <a:pt x="48" y="59"/>
                    <a:pt x="49" y="57"/>
                    <a:pt x="52" y="57"/>
                  </a:cubicBezTo>
                  <a:cubicBezTo>
                    <a:pt x="52" y="58"/>
                    <a:pt x="51" y="59"/>
                    <a:pt x="51" y="60"/>
                  </a:cubicBezTo>
                  <a:cubicBezTo>
                    <a:pt x="51" y="62"/>
                    <a:pt x="52" y="62"/>
                    <a:pt x="53" y="63"/>
                  </a:cubicBezTo>
                  <a:cubicBezTo>
                    <a:pt x="55" y="65"/>
                    <a:pt x="54" y="66"/>
                    <a:pt x="56" y="67"/>
                  </a:cubicBezTo>
                  <a:cubicBezTo>
                    <a:pt x="57" y="68"/>
                    <a:pt x="59" y="69"/>
                    <a:pt x="60" y="69"/>
                  </a:cubicBezTo>
                  <a:cubicBezTo>
                    <a:pt x="62" y="69"/>
                    <a:pt x="64" y="69"/>
                    <a:pt x="65" y="69"/>
                  </a:cubicBezTo>
                  <a:cubicBezTo>
                    <a:pt x="66" y="70"/>
                    <a:pt x="66" y="70"/>
                    <a:pt x="67" y="71"/>
                  </a:cubicBezTo>
                  <a:cubicBezTo>
                    <a:pt x="68" y="71"/>
                    <a:pt x="69" y="71"/>
                    <a:pt x="70" y="71"/>
                  </a:cubicBezTo>
                  <a:cubicBezTo>
                    <a:pt x="73" y="71"/>
                    <a:pt x="77" y="72"/>
                    <a:pt x="81" y="73"/>
                  </a:cubicBezTo>
                  <a:cubicBezTo>
                    <a:pt x="83" y="73"/>
                    <a:pt x="86" y="73"/>
                    <a:pt x="88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B66F731E-049F-4F22-5907-14EC7568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4906963"/>
              <a:ext cx="14288" cy="25400"/>
            </a:xfrm>
            <a:custGeom>
              <a:avLst/>
              <a:gdLst>
                <a:gd name="T0" fmla="*/ 4 w 4"/>
                <a:gd name="T1" fmla="*/ 5 h 7"/>
                <a:gd name="T2" fmla="*/ 2 w 4"/>
                <a:gd name="T3" fmla="*/ 0 h 7"/>
                <a:gd name="T4" fmla="*/ 1 w 4"/>
                <a:gd name="T5" fmla="*/ 6 h 7"/>
                <a:gd name="T6" fmla="*/ 4 w 4"/>
                <a:gd name="T7" fmla="*/ 7 h 7"/>
                <a:gd name="T8" fmla="*/ 4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2" y="4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8" name="Picture 2" descr="EENA">
            <a:extLst>
              <a:ext uri="{FF2B5EF4-FFF2-40B4-BE49-F238E27FC236}">
                <a16:creationId xmlns:a16="http://schemas.microsoft.com/office/drawing/2014/main" id="{9D18F79D-0567-F25E-1B6F-1464A326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4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96C00-CA8E-D6A5-A1E4-5CDE01B8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243EB43-248C-3A48-092C-5AC1820A0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89" y="271848"/>
            <a:ext cx="10888621" cy="6100252"/>
          </a:xfrm>
        </p:spPr>
      </p:pic>
    </p:spTree>
    <p:extLst>
      <p:ext uri="{BB962C8B-B14F-4D97-AF65-F5344CB8AC3E}">
        <p14:creationId xmlns:p14="http://schemas.microsoft.com/office/powerpoint/2010/main" val="338962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4B3BB-DF2A-6AE2-9721-D96096BC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8579"/>
          </a:xfrm>
        </p:spPr>
        <p:txBody>
          <a:bodyPr/>
          <a:lstStyle/>
          <a:p>
            <a:r>
              <a:rPr lang="sv-SE" err="1"/>
              <a:t>Background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762D4-CFFD-3110-0C44-9EC52454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13491"/>
            <a:ext cx="9905998" cy="4277710"/>
          </a:xfrm>
        </p:spPr>
        <p:txBody>
          <a:bodyPr/>
          <a:lstStyle/>
          <a:p>
            <a:r>
              <a:rPr lang="en-US" dirty="0"/>
              <a:t>~80% occur in private homes </a:t>
            </a:r>
          </a:p>
          <a:p>
            <a:r>
              <a:rPr lang="en-US" dirty="0"/>
              <a:t>Majority of victims are male</a:t>
            </a:r>
          </a:p>
          <a:p>
            <a:r>
              <a:rPr lang="en-US" dirty="0"/>
              <a:t>Overall survival is 10% </a:t>
            </a:r>
          </a:p>
          <a:p>
            <a:r>
              <a:rPr lang="en-US" dirty="0"/>
              <a:t>Survival is dependent on early CPR and use of AED</a:t>
            </a:r>
          </a:p>
          <a:p>
            <a:endParaRPr lang="en-US" dirty="0"/>
          </a:p>
        </p:txBody>
      </p:sp>
      <p:grpSp>
        <p:nvGrpSpPr>
          <p:cNvPr id="5" name="Group 268">
            <a:extLst>
              <a:ext uri="{FF2B5EF4-FFF2-40B4-BE49-F238E27FC236}">
                <a16:creationId xmlns:a16="http://schemas.microsoft.com/office/drawing/2014/main" id="{8A7812F0-18E9-371D-D598-1FDC48544059}"/>
              </a:ext>
            </a:extLst>
          </p:cNvPr>
          <p:cNvGrpSpPr>
            <a:grpSpLocks noChangeAspect="1"/>
          </p:cNvGrpSpPr>
          <p:nvPr/>
        </p:nvGrpSpPr>
        <p:grpSpPr>
          <a:xfrm>
            <a:off x="6524552" y="464595"/>
            <a:ext cx="6875745" cy="6274800"/>
            <a:chOff x="6594475" y="1244600"/>
            <a:chExt cx="5594350" cy="5105400"/>
          </a:xfrm>
        </p:grpSpPr>
        <p:grpSp>
          <p:nvGrpSpPr>
            <p:cNvPr id="6" name="Other">
              <a:extLst>
                <a:ext uri="{FF2B5EF4-FFF2-40B4-BE49-F238E27FC236}">
                  <a16:creationId xmlns:a16="http://schemas.microsoft.com/office/drawing/2014/main" id="{EDC9125A-1B81-6364-9065-53E980B5FF08}"/>
                </a:ext>
              </a:extLst>
            </p:cNvPr>
            <p:cNvGrpSpPr/>
            <p:nvPr/>
          </p:nvGrpSpPr>
          <p:grpSpPr>
            <a:xfrm>
              <a:off x="10345738" y="5299075"/>
              <a:ext cx="1838325" cy="754063"/>
              <a:chOff x="10345738" y="5299075"/>
              <a:chExt cx="1838325" cy="754063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5EAB8C25-1080-0FC8-6415-A7CF10F405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5738" y="5446713"/>
                <a:ext cx="1423988" cy="606425"/>
              </a:xfrm>
              <a:custGeom>
                <a:avLst/>
                <a:gdLst>
                  <a:gd name="T0" fmla="*/ 47 w 374"/>
                  <a:gd name="T1" fmla="*/ 12 h 159"/>
                  <a:gd name="T2" fmla="*/ 62 w 374"/>
                  <a:gd name="T3" fmla="*/ 30 h 159"/>
                  <a:gd name="T4" fmla="*/ 44 w 374"/>
                  <a:gd name="T5" fmla="*/ 30 h 159"/>
                  <a:gd name="T6" fmla="*/ 32 w 374"/>
                  <a:gd name="T7" fmla="*/ 35 h 159"/>
                  <a:gd name="T8" fmla="*/ 10 w 374"/>
                  <a:gd name="T9" fmla="*/ 53 h 159"/>
                  <a:gd name="T10" fmla="*/ 21 w 374"/>
                  <a:gd name="T11" fmla="*/ 39 h 159"/>
                  <a:gd name="T12" fmla="*/ 10 w 374"/>
                  <a:gd name="T13" fmla="*/ 32 h 159"/>
                  <a:gd name="T14" fmla="*/ 16 w 374"/>
                  <a:gd name="T15" fmla="*/ 21 h 159"/>
                  <a:gd name="T16" fmla="*/ 12 w 374"/>
                  <a:gd name="T17" fmla="*/ 11 h 159"/>
                  <a:gd name="T18" fmla="*/ 29 w 374"/>
                  <a:gd name="T19" fmla="*/ 2 h 159"/>
                  <a:gd name="T20" fmla="*/ 36 w 374"/>
                  <a:gd name="T21" fmla="*/ 5 h 159"/>
                  <a:gd name="T22" fmla="*/ 366 w 374"/>
                  <a:gd name="T23" fmla="*/ 55 h 159"/>
                  <a:gd name="T24" fmla="*/ 352 w 374"/>
                  <a:gd name="T25" fmla="*/ 35 h 159"/>
                  <a:gd name="T26" fmla="*/ 341 w 374"/>
                  <a:gd name="T27" fmla="*/ 22 h 159"/>
                  <a:gd name="T28" fmla="*/ 331 w 374"/>
                  <a:gd name="T29" fmla="*/ 14 h 159"/>
                  <a:gd name="T30" fmla="*/ 310 w 374"/>
                  <a:gd name="T31" fmla="*/ 16 h 159"/>
                  <a:gd name="T32" fmla="*/ 274 w 374"/>
                  <a:gd name="T33" fmla="*/ 30 h 159"/>
                  <a:gd name="T34" fmla="*/ 256 w 374"/>
                  <a:gd name="T35" fmla="*/ 30 h 159"/>
                  <a:gd name="T36" fmla="*/ 241 w 374"/>
                  <a:gd name="T37" fmla="*/ 30 h 159"/>
                  <a:gd name="T38" fmla="*/ 223 w 374"/>
                  <a:gd name="T39" fmla="*/ 25 h 159"/>
                  <a:gd name="T40" fmla="*/ 205 w 374"/>
                  <a:gd name="T41" fmla="*/ 16 h 159"/>
                  <a:gd name="T42" fmla="*/ 185 w 374"/>
                  <a:gd name="T43" fmla="*/ 6 h 159"/>
                  <a:gd name="T44" fmla="*/ 160 w 374"/>
                  <a:gd name="T45" fmla="*/ 4 h 159"/>
                  <a:gd name="T46" fmla="*/ 117 w 374"/>
                  <a:gd name="T47" fmla="*/ 19 h 159"/>
                  <a:gd name="T48" fmla="*/ 97 w 374"/>
                  <a:gd name="T49" fmla="*/ 26 h 159"/>
                  <a:gd name="T50" fmla="*/ 68 w 374"/>
                  <a:gd name="T51" fmla="*/ 24 h 159"/>
                  <a:gd name="T52" fmla="*/ 78 w 374"/>
                  <a:gd name="T53" fmla="*/ 37 h 159"/>
                  <a:gd name="T54" fmla="*/ 67 w 374"/>
                  <a:gd name="T55" fmla="*/ 44 h 159"/>
                  <a:gd name="T56" fmla="*/ 42 w 374"/>
                  <a:gd name="T57" fmla="*/ 46 h 159"/>
                  <a:gd name="T58" fmla="*/ 18 w 374"/>
                  <a:gd name="T59" fmla="*/ 48 h 159"/>
                  <a:gd name="T60" fmla="*/ 9 w 374"/>
                  <a:gd name="T61" fmla="*/ 58 h 159"/>
                  <a:gd name="T62" fmla="*/ 20 w 374"/>
                  <a:gd name="T63" fmla="*/ 73 h 159"/>
                  <a:gd name="T64" fmla="*/ 25 w 374"/>
                  <a:gd name="T65" fmla="*/ 86 h 159"/>
                  <a:gd name="T66" fmla="*/ 21 w 374"/>
                  <a:gd name="T67" fmla="*/ 95 h 159"/>
                  <a:gd name="T68" fmla="*/ 15 w 374"/>
                  <a:gd name="T69" fmla="*/ 96 h 159"/>
                  <a:gd name="T70" fmla="*/ 24 w 374"/>
                  <a:gd name="T71" fmla="*/ 105 h 159"/>
                  <a:gd name="T72" fmla="*/ 28 w 374"/>
                  <a:gd name="T73" fmla="*/ 115 h 159"/>
                  <a:gd name="T74" fmla="*/ 34 w 374"/>
                  <a:gd name="T75" fmla="*/ 121 h 159"/>
                  <a:gd name="T76" fmla="*/ 50 w 374"/>
                  <a:gd name="T77" fmla="*/ 130 h 159"/>
                  <a:gd name="T78" fmla="*/ 51 w 374"/>
                  <a:gd name="T79" fmla="*/ 135 h 159"/>
                  <a:gd name="T80" fmla="*/ 66 w 374"/>
                  <a:gd name="T81" fmla="*/ 141 h 159"/>
                  <a:gd name="T82" fmla="*/ 90 w 374"/>
                  <a:gd name="T83" fmla="*/ 147 h 159"/>
                  <a:gd name="T84" fmla="*/ 101 w 374"/>
                  <a:gd name="T85" fmla="*/ 133 h 159"/>
                  <a:gd name="T86" fmla="*/ 146 w 374"/>
                  <a:gd name="T87" fmla="*/ 150 h 159"/>
                  <a:gd name="T88" fmla="*/ 163 w 374"/>
                  <a:gd name="T89" fmla="*/ 144 h 159"/>
                  <a:gd name="T90" fmla="*/ 191 w 374"/>
                  <a:gd name="T91" fmla="*/ 140 h 159"/>
                  <a:gd name="T92" fmla="*/ 205 w 374"/>
                  <a:gd name="T93" fmla="*/ 135 h 159"/>
                  <a:gd name="T94" fmla="*/ 201 w 374"/>
                  <a:gd name="T95" fmla="*/ 157 h 159"/>
                  <a:gd name="T96" fmla="*/ 213 w 374"/>
                  <a:gd name="T97" fmla="*/ 149 h 159"/>
                  <a:gd name="T98" fmla="*/ 220 w 374"/>
                  <a:gd name="T99" fmla="*/ 138 h 159"/>
                  <a:gd name="T100" fmla="*/ 247 w 374"/>
                  <a:gd name="T101" fmla="*/ 133 h 159"/>
                  <a:gd name="T102" fmla="*/ 292 w 374"/>
                  <a:gd name="T103" fmla="*/ 127 h 159"/>
                  <a:gd name="T104" fmla="*/ 325 w 374"/>
                  <a:gd name="T105" fmla="*/ 124 h 159"/>
                  <a:gd name="T106" fmla="*/ 348 w 374"/>
                  <a:gd name="T107" fmla="*/ 124 h 159"/>
                  <a:gd name="T108" fmla="*/ 362 w 374"/>
                  <a:gd name="T109" fmla="*/ 130 h 159"/>
                  <a:gd name="T110" fmla="*/ 373 w 374"/>
                  <a:gd name="T111" fmla="*/ 123 h 159"/>
                  <a:gd name="T112" fmla="*/ 369 w 374"/>
                  <a:gd name="T113" fmla="*/ 112 h 159"/>
                  <a:gd name="T114" fmla="*/ 366 w 374"/>
                  <a:gd name="T115" fmla="*/ 99 h 159"/>
                  <a:gd name="T116" fmla="*/ 360 w 374"/>
                  <a:gd name="T117" fmla="*/ 76 h 159"/>
                  <a:gd name="T118" fmla="*/ 373 w 374"/>
                  <a:gd name="T119" fmla="*/ 63 h 159"/>
                  <a:gd name="T120" fmla="*/ 0 w 374"/>
                  <a:gd name="T121" fmla="*/ 51 h 159"/>
                  <a:gd name="T122" fmla="*/ 3 w 374"/>
                  <a:gd name="T123" fmla="*/ 49 h 159"/>
                  <a:gd name="T124" fmla="*/ 34 w 374"/>
                  <a:gd name="T12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159">
                    <a:moveTo>
                      <a:pt x="42" y="4"/>
                    </a:moveTo>
                    <a:cubicBezTo>
                      <a:pt x="43" y="3"/>
                      <a:pt x="44" y="3"/>
                      <a:pt x="45" y="3"/>
                    </a:cubicBezTo>
                    <a:cubicBezTo>
                      <a:pt x="46" y="5"/>
                      <a:pt x="45" y="5"/>
                      <a:pt x="45" y="7"/>
                    </a:cubicBezTo>
                    <a:cubicBezTo>
                      <a:pt x="45" y="9"/>
                      <a:pt x="46" y="11"/>
                      <a:pt x="47" y="12"/>
                    </a:cubicBezTo>
                    <a:cubicBezTo>
                      <a:pt x="49" y="16"/>
                      <a:pt x="53" y="18"/>
                      <a:pt x="58" y="20"/>
                    </a:cubicBezTo>
                    <a:cubicBezTo>
                      <a:pt x="60" y="21"/>
                      <a:pt x="62" y="22"/>
                      <a:pt x="64" y="23"/>
                    </a:cubicBezTo>
                    <a:cubicBezTo>
                      <a:pt x="67" y="23"/>
                      <a:pt x="66" y="24"/>
                      <a:pt x="65" y="26"/>
                    </a:cubicBezTo>
                    <a:cubicBezTo>
                      <a:pt x="64" y="28"/>
                      <a:pt x="64" y="30"/>
                      <a:pt x="62" y="30"/>
                    </a:cubicBezTo>
                    <a:cubicBezTo>
                      <a:pt x="60" y="30"/>
                      <a:pt x="58" y="29"/>
                      <a:pt x="56" y="28"/>
                    </a:cubicBezTo>
                    <a:cubicBezTo>
                      <a:pt x="56" y="30"/>
                      <a:pt x="53" y="28"/>
                      <a:pt x="53" y="28"/>
                    </a:cubicBezTo>
                    <a:cubicBezTo>
                      <a:pt x="51" y="28"/>
                      <a:pt x="48" y="27"/>
                      <a:pt x="46" y="28"/>
                    </a:cubicBezTo>
                    <a:cubicBezTo>
                      <a:pt x="45" y="28"/>
                      <a:pt x="45" y="29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9" y="29"/>
                      <a:pt x="37" y="29"/>
                      <a:pt x="35" y="30"/>
                    </a:cubicBezTo>
                    <a:cubicBezTo>
                      <a:pt x="35" y="31"/>
                      <a:pt x="35" y="32"/>
                      <a:pt x="34" y="33"/>
                    </a:cubicBezTo>
                    <a:cubicBezTo>
                      <a:pt x="33" y="34"/>
                      <a:pt x="32" y="35"/>
                      <a:pt x="32" y="35"/>
                    </a:cubicBezTo>
                    <a:cubicBezTo>
                      <a:pt x="29" y="37"/>
                      <a:pt x="28" y="39"/>
                      <a:pt x="25" y="40"/>
                    </a:cubicBezTo>
                    <a:cubicBezTo>
                      <a:pt x="23" y="41"/>
                      <a:pt x="21" y="42"/>
                      <a:pt x="19" y="43"/>
                    </a:cubicBezTo>
                    <a:cubicBezTo>
                      <a:pt x="17" y="45"/>
                      <a:pt x="16" y="47"/>
                      <a:pt x="14" y="48"/>
                    </a:cubicBezTo>
                    <a:cubicBezTo>
                      <a:pt x="13" y="50"/>
                      <a:pt x="11" y="53"/>
                      <a:pt x="10" y="53"/>
                    </a:cubicBezTo>
                    <a:cubicBezTo>
                      <a:pt x="7" y="53"/>
                      <a:pt x="9" y="51"/>
                      <a:pt x="10" y="50"/>
                    </a:cubicBezTo>
                    <a:cubicBezTo>
                      <a:pt x="11" y="49"/>
                      <a:pt x="10" y="47"/>
                      <a:pt x="12" y="46"/>
                    </a:cubicBezTo>
                    <a:cubicBezTo>
                      <a:pt x="13" y="44"/>
                      <a:pt x="16" y="43"/>
                      <a:pt x="18" y="42"/>
                    </a:cubicBezTo>
                    <a:cubicBezTo>
                      <a:pt x="19" y="42"/>
                      <a:pt x="22" y="40"/>
                      <a:pt x="21" y="39"/>
                    </a:cubicBezTo>
                    <a:cubicBezTo>
                      <a:pt x="20" y="37"/>
                      <a:pt x="18" y="39"/>
                      <a:pt x="17" y="39"/>
                    </a:cubicBezTo>
                    <a:cubicBezTo>
                      <a:pt x="15" y="40"/>
                      <a:pt x="13" y="40"/>
                      <a:pt x="11" y="40"/>
                    </a:cubicBezTo>
                    <a:cubicBezTo>
                      <a:pt x="8" y="40"/>
                      <a:pt x="8" y="39"/>
                      <a:pt x="7" y="36"/>
                    </a:cubicBezTo>
                    <a:cubicBezTo>
                      <a:pt x="9" y="35"/>
                      <a:pt x="9" y="34"/>
                      <a:pt x="10" y="32"/>
                    </a:cubicBezTo>
                    <a:cubicBezTo>
                      <a:pt x="12" y="31"/>
                      <a:pt x="13" y="31"/>
                      <a:pt x="13" y="28"/>
                    </a:cubicBezTo>
                    <a:cubicBezTo>
                      <a:pt x="13" y="27"/>
                      <a:pt x="12" y="25"/>
                      <a:pt x="12" y="24"/>
                    </a:cubicBezTo>
                    <a:cubicBezTo>
                      <a:pt x="13" y="22"/>
                      <a:pt x="14" y="23"/>
                      <a:pt x="15" y="22"/>
                    </a:cubicBezTo>
                    <a:cubicBezTo>
                      <a:pt x="16" y="22"/>
                      <a:pt x="16" y="21"/>
                      <a:pt x="16" y="21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0"/>
                      <a:pt x="18" y="19"/>
                      <a:pt x="18" y="17"/>
                    </a:cubicBezTo>
                    <a:cubicBezTo>
                      <a:pt x="18" y="15"/>
                      <a:pt x="18" y="15"/>
                      <a:pt x="17" y="13"/>
                    </a:cubicBezTo>
                    <a:cubicBezTo>
                      <a:pt x="15" y="12"/>
                      <a:pt x="14" y="11"/>
                      <a:pt x="12" y="11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7" y="8"/>
                      <a:pt x="17" y="7"/>
                      <a:pt x="18" y="6"/>
                    </a:cubicBezTo>
                    <a:cubicBezTo>
                      <a:pt x="20" y="2"/>
                      <a:pt x="26" y="6"/>
                      <a:pt x="27" y="1"/>
                    </a:cubicBezTo>
                    <a:cubicBezTo>
                      <a:pt x="28" y="1"/>
                      <a:pt x="28" y="2"/>
                      <a:pt x="29" y="2"/>
                    </a:cubicBezTo>
                    <a:cubicBezTo>
                      <a:pt x="30" y="2"/>
                      <a:pt x="30" y="1"/>
                      <a:pt x="31" y="1"/>
                    </a:cubicBezTo>
                    <a:cubicBezTo>
                      <a:pt x="32" y="1"/>
                      <a:pt x="31" y="1"/>
                      <a:pt x="32" y="2"/>
                    </a:cubicBezTo>
                    <a:cubicBezTo>
                      <a:pt x="33" y="2"/>
                      <a:pt x="34" y="3"/>
                      <a:pt x="34" y="4"/>
                    </a:cubicBezTo>
                    <a:cubicBezTo>
                      <a:pt x="35" y="4"/>
                      <a:pt x="35" y="5"/>
                      <a:pt x="36" y="5"/>
                    </a:cubicBezTo>
                    <a:cubicBezTo>
                      <a:pt x="37" y="6"/>
                      <a:pt x="37" y="5"/>
                      <a:pt x="38" y="5"/>
                    </a:cubicBezTo>
                    <a:cubicBezTo>
                      <a:pt x="40" y="4"/>
                      <a:pt x="41" y="5"/>
                      <a:pt x="42" y="4"/>
                    </a:cubicBezTo>
                    <a:close/>
                    <a:moveTo>
                      <a:pt x="371" y="59"/>
                    </a:moveTo>
                    <a:cubicBezTo>
                      <a:pt x="369" y="58"/>
                      <a:pt x="368" y="56"/>
                      <a:pt x="366" y="55"/>
                    </a:cubicBezTo>
                    <a:cubicBezTo>
                      <a:pt x="364" y="54"/>
                      <a:pt x="362" y="55"/>
                      <a:pt x="360" y="55"/>
                    </a:cubicBezTo>
                    <a:cubicBezTo>
                      <a:pt x="354" y="55"/>
                      <a:pt x="354" y="52"/>
                      <a:pt x="351" y="48"/>
                    </a:cubicBezTo>
                    <a:cubicBezTo>
                      <a:pt x="350" y="46"/>
                      <a:pt x="349" y="44"/>
                      <a:pt x="350" y="41"/>
                    </a:cubicBezTo>
                    <a:cubicBezTo>
                      <a:pt x="351" y="39"/>
                      <a:pt x="352" y="37"/>
                      <a:pt x="352" y="35"/>
                    </a:cubicBezTo>
                    <a:cubicBezTo>
                      <a:pt x="352" y="32"/>
                      <a:pt x="350" y="31"/>
                      <a:pt x="349" y="30"/>
                    </a:cubicBezTo>
                    <a:cubicBezTo>
                      <a:pt x="348" y="28"/>
                      <a:pt x="348" y="26"/>
                      <a:pt x="347" y="25"/>
                    </a:cubicBezTo>
                    <a:cubicBezTo>
                      <a:pt x="345" y="24"/>
                      <a:pt x="343" y="25"/>
                      <a:pt x="342" y="23"/>
                    </a:cubicBezTo>
                    <a:cubicBezTo>
                      <a:pt x="341" y="23"/>
                      <a:pt x="342" y="22"/>
                      <a:pt x="341" y="22"/>
                    </a:cubicBezTo>
                    <a:cubicBezTo>
                      <a:pt x="341" y="21"/>
                      <a:pt x="340" y="20"/>
                      <a:pt x="339" y="19"/>
                    </a:cubicBezTo>
                    <a:cubicBezTo>
                      <a:pt x="338" y="18"/>
                      <a:pt x="335" y="18"/>
                      <a:pt x="335" y="16"/>
                    </a:cubicBezTo>
                    <a:cubicBezTo>
                      <a:pt x="334" y="16"/>
                      <a:pt x="335" y="15"/>
                      <a:pt x="335" y="15"/>
                    </a:cubicBezTo>
                    <a:cubicBezTo>
                      <a:pt x="334" y="14"/>
                      <a:pt x="332" y="14"/>
                      <a:pt x="331" y="14"/>
                    </a:cubicBezTo>
                    <a:cubicBezTo>
                      <a:pt x="330" y="15"/>
                      <a:pt x="330" y="16"/>
                      <a:pt x="328" y="17"/>
                    </a:cubicBezTo>
                    <a:cubicBezTo>
                      <a:pt x="326" y="19"/>
                      <a:pt x="325" y="17"/>
                      <a:pt x="323" y="17"/>
                    </a:cubicBezTo>
                    <a:cubicBezTo>
                      <a:pt x="321" y="16"/>
                      <a:pt x="319" y="17"/>
                      <a:pt x="317" y="17"/>
                    </a:cubicBezTo>
                    <a:cubicBezTo>
                      <a:pt x="314" y="19"/>
                      <a:pt x="312" y="18"/>
                      <a:pt x="310" y="16"/>
                    </a:cubicBezTo>
                    <a:cubicBezTo>
                      <a:pt x="307" y="21"/>
                      <a:pt x="300" y="24"/>
                      <a:pt x="295" y="26"/>
                    </a:cubicBezTo>
                    <a:cubicBezTo>
                      <a:pt x="292" y="27"/>
                      <a:pt x="289" y="29"/>
                      <a:pt x="287" y="31"/>
                    </a:cubicBezTo>
                    <a:cubicBezTo>
                      <a:pt x="284" y="32"/>
                      <a:pt x="281" y="31"/>
                      <a:pt x="278" y="30"/>
                    </a:cubicBezTo>
                    <a:cubicBezTo>
                      <a:pt x="277" y="30"/>
                      <a:pt x="275" y="30"/>
                      <a:pt x="274" y="30"/>
                    </a:cubicBezTo>
                    <a:cubicBezTo>
                      <a:pt x="274" y="29"/>
                      <a:pt x="273" y="28"/>
                      <a:pt x="272" y="28"/>
                    </a:cubicBezTo>
                    <a:cubicBezTo>
                      <a:pt x="270" y="26"/>
                      <a:pt x="268" y="28"/>
                      <a:pt x="265" y="28"/>
                    </a:cubicBezTo>
                    <a:cubicBezTo>
                      <a:pt x="264" y="28"/>
                      <a:pt x="262" y="28"/>
                      <a:pt x="261" y="28"/>
                    </a:cubicBezTo>
                    <a:cubicBezTo>
                      <a:pt x="259" y="29"/>
                      <a:pt x="258" y="30"/>
                      <a:pt x="256" y="30"/>
                    </a:cubicBezTo>
                    <a:cubicBezTo>
                      <a:pt x="255" y="30"/>
                      <a:pt x="254" y="30"/>
                      <a:pt x="253" y="30"/>
                    </a:cubicBezTo>
                    <a:cubicBezTo>
                      <a:pt x="251" y="30"/>
                      <a:pt x="250" y="31"/>
                      <a:pt x="249" y="31"/>
                    </a:cubicBezTo>
                    <a:cubicBezTo>
                      <a:pt x="248" y="32"/>
                      <a:pt x="248" y="32"/>
                      <a:pt x="248" y="32"/>
                    </a:cubicBezTo>
                    <a:cubicBezTo>
                      <a:pt x="245" y="32"/>
                      <a:pt x="243" y="31"/>
                      <a:pt x="241" y="30"/>
                    </a:cubicBezTo>
                    <a:cubicBezTo>
                      <a:pt x="239" y="29"/>
                      <a:pt x="238" y="28"/>
                      <a:pt x="236" y="27"/>
                    </a:cubicBezTo>
                    <a:cubicBezTo>
                      <a:pt x="234" y="26"/>
                      <a:pt x="234" y="28"/>
                      <a:pt x="232" y="28"/>
                    </a:cubicBezTo>
                    <a:cubicBezTo>
                      <a:pt x="230" y="28"/>
                      <a:pt x="229" y="26"/>
                      <a:pt x="227" y="26"/>
                    </a:cubicBezTo>
                    <a:cubicBezTo>
                      <a:pt x="224" y="26"/>
                      <a:pt x="225" y="27"/>
                      <a:pt x="223" y="25"/>
                    </a:cubicBezTo>
                    <a:cubicBezTo>
                      <a:pt x="222" y="23"/>
                      <a:pt x="221" y="22"/>
                      <a:pt x="219" y="21"/>
                    </a:cubicBezTo>
                    <a:cubicBezTo>
                      <a:pt x="218" y="20"/>
                      <a:pt x="215" y="19"/>
                      <a:pt x="213" y="21"/>
                    </a:cubicBezTo>
                    <a:cubicBezTo>
                      <a:pt x="212" y="22"/>
                      <a:pt x="213" y="23"/>
                      <a:pt x="211" y="24"/>
                    </a:cubicBezTo>
                    <a:cubicBezTo>
                      <a:pt x="208" y="24"/>
                      <a:pt x="205" y="18"/>
                      <a:pt x="205" y="16"/>
                    </a:cubicBezTo>
                    <a:cubicBezTo>
                      <a:pt x="203" y="13"/>
                      <a:pt x="204" y="10"/>
                      <a:pt x="199" y="12"/>
                    </a:cubicBezTo>
                    <a:cubicBezTo>
                      <a:pt x="197" y="12"/>
                      <a:pt x="196" y="13"/>
                      <a:pt x="194" y="13"/>
                    </a:cubicBezTo>
                    <a:cubicBezTo>
                      <a:pt x="191" y="13"/>
                      <a:pt x="190" y="11"/>
                      <a:pt x="189" y="10"/>
                    </a:cubicBezTo>
                    <a:cubicBezTo>
                      <a:pt x="187" y="9"/>
                      <a:pt x="185" y="8"/>
                      <a:pt x="185" y="6"/>
                    </a:cubicBezTo>
                    <a:cubicBezTo>
                      <a:pt x="185" y="5"/>
                      <a:pt x="186" y="4"/>
                      <a:pt x="186" y="2"/>
                    </a:cubicBezTo>
                    <a:cubicBezTo>
                      <a:pt x="184" y="2"/>
                      <a:pt x="184" y="0"/>
                      <a:pt x="182" y="1"/>
                    </a:cubicBezTo>
                    <a:cubicBezTo>
                      <a:pt x="180" y="3"/>
                      <a:pt x="179" y="4"/>
                      <a:pt x="177" y="4"/>
                    </a:cubicBezTo>
                    <a:cubicBezTo>
                      <a:pt x="172" y="5"/>
                      <a:pt x="166" y="4"/>
                      <a:pt x="160" y="4"/>
                    </a:cubicBezTo>
                    <a:cubicBezTo>
                      <a:pt x="158" y="4"/>
                      <a:pt x="155" y="3"/>
                      <a:pt x="152" y="3"/>
                    </a:cubicBezTo>
                    <a:cubicBezTo>
                      <a:pt x="150" y="3"/>
                      <a:pt x="147" y="5"/>
                      <a:pt x="144" y="6"/>
                    </a:cubicBezTo>
                    <a:cubicBezTo>
                      <a:pt x="139" y="7"/>
                      <a:pt x="134" y="8"/>
                      <a:pt x="130" y="11"/>
                    </a:cubicBezTo>
                    <a:cubicBezTo>
                      <a:pt x="125" y="13"/>
                      <a:pt x="122" y="18"/>
                      <a:pt x="117" y="19"/>
                    </a:cubicBezTo>
                    <a:cubicBezTo>
                      <a:pt x="116" y="20"/>
                      <a:pt x="113" y="20"/>
                      <a:pt x="112" y="22"/>
                    </a:cubicBezTo>
                    <a:cubicBezTo>
                      <a:pt x="111" y="24"/>
                      <a:pt x="111" y="26"/>
                      <a:pt x="109" y="26"/>
                    </a:cubicBezTo>
                    <a:cubicBezTo>
                      <a:pt x="107" y="27"/>
                      <a:pt x="105" y="27"/>
                      <a:pt x="103" y="27"/>
                    </a:cubicBezTo>
                    <a:cubicBezTo>
                      <a:pt x="100" y="27"/>
                      <a:pt x="99" y="26"/>
                      <a:pt x="97" y="26"/>
                    </a:cubicBezTo>
                    <a:cubicBezTo>
                      <a:pt x="95" y="25"/>
                      <a:pt x="93" y="25"/>
                      <a:pt x="91" y="25"/>
                    </a:cubicBezTo>
                    <a:cubicBezTo>
                      <a:pt x="88" y="25"/>
                      <a:pt x="86" y="25"/>
                      <a:pt x="83" y="25"/>
                    </a:cubicBezTo>
                    <a:cubicBezTo>
                      <a:pt x="81" y="25"/>
                      <a:pt x="78" y="25"/>
                      <a:pt x="75" y="24"/>
                    </a:cubicBezTo>
                    <a:cubicBezTo>
                      <a:pt x="73" y="24"/>
                      <a:pt x="70" y="22"/>
                      <a:pt x="68" y="24"/>
                    </a:cubicBezTo>
                    <a:cubicBezTo>
                      <a:pt x="67" y="24"/>
                      <a:pt x="65" y="27"/>
                      <a:pt x="65" y="28"/>
                    </a:cubicBezTo>
                    <a:cubicBezTo>
                      <a:pt x="66" y="30"/>
                      <a:pt x="68" y="31"/>
                      <a:pt x="70" y="33"/>
                    </a:cubicBezTo>
                    <a:cubicBezTo>
                      <a:pt x="74" y="35"/>
                      <a:pt x="78" y="35"/>
                      <a:pt x="83" y="36"/>
                    </a:cubicBezTo>
                    <a:cubicBezTo>
                      <a:pt x="81" y="37"/>
                      <a:pt x="80" y="37"/>
                      <a:pt x="78" y="37"/>
                    </a:cubicBezTo>
                    <a:cubicBezTo>
                      <a:pt x="77" y="37"/>
                      <a:pt x="75" y="37"/>
                      <a:pt x="73" y="37"/>
                    </a:cubicBezTo>
                    <a:cubicBezTo>
                      <a:pt x="70" y="38"/>
                      <a:pt x="68" y="38"/>
                      <a:pt x="65" y="39"/>
                    </a:cubicBezTo>
                    <a:cubicBezTo>
                      <a:pt x="64" y="39"/>
                      <a:pt x="61" y="40"/>
                      <a:pt x="62" y="42"/>
                    </a:cubicBezTo>
                    <a:cubicBezTo>
                      <a:pt x="62" y="44"/>
                      <a:pt x="66" y="43"/>
                      <a:pt x="67" y="44"/>
                    </a:cubicBezTo>
                    <a:cubicBezTo>
                      <a:pt x="67" y="45"/>
                      <a:pt x="67" y="46"/>
                      <a:pt x="65" y="46"/>
                    </a:cubicBezTo>
                    <a:cubicBezTo>
                      <a:pt x="64" y="46"/>
                      <a:pt x="63" y="45"/>
                      <a:pt x="62" y="45"/>
                    </a:cubicBezTo>
                    <a:cubicBezTo>
                      <a:pt x="61" y="45"/>
                      <a:pt x="56" y="46"/>
                      <a:pt x="56" y="45"/>
                    </a:cubicBezTo>
                    <a:cubicBezTo>
                      <a:pt x="51" y="45"/>
                      <a:pt x="46" y="46"/>
                      <a:pt x="42" y="46"/>
                    </a:cubicBezTo>
                    <a:cubicBezTo>
                      <a:pt x="39" y="46"/>
                      <a:pt x="33" y="47"/>
                      <a:pt x="32" y="44"/>
                    </a:cubicBezTo>
                    <a:cubicBezTo>
                      <a:pt x="30" y="43"/>
                      <a:pt x="28" y="44"/>
                      <a:pt x="26" y="45"/>
                    </a:cubicBezTo>
                    <a:cubicBezTo>
                      <a:pt x="25" y="45"/>
                      <a:pt x="24" y="44"/>
                      <a:pt x="22" y="45"/>
                    </a:cubicBezTo>
                    <a:cubicBezTo>
                      <a:pt x="20" y="45"/>
                      <a:pt x="19" y="47"/>
                      <a:pt x="18" y="48"/>
                    </a:cubicBezTo>
                    <a:cubicBezTo>
                      <a:pt x="17" y="49"/>
                      <a:pt x="15" y="50"/>
                      <a:pt x="14" y="51"/>
                    </a:cubicBezTo>
                    <a:cubicBezTo>
                      <a:pt x="14" y="52"/>
                      <a:pt x="15" y="52"/>
                      <a:pt x="14" y="53"/>
                    </a:cubicBezTo>
                    <a:cubicBezTo>
                      <a:pt x="14" y="54"/>
                      <a:pt x="13" y="54"/>
                      <a:pt x="12" y="55"/>
                    </a:cubicBezTo>
                    <a:cubicBezTo>
                      <a:pt x="11" y="55"/>
                      <a:pt x="9" y="56"/>
                      <a:pt x="9" y="58"/>
                    </a:cubicBezTo>
                    <a:cubicBezTo>
                      <a:pt x="8" y="60"/>
                      <a:pt x="10" y="61"/>
                      <a:pt x="9" y="63"/>
                    </a:cubicBezTo>
                    <a:cubicBezTo>
                      <a:pt x="9" y="65"/>
                      <a:pt x="8" y="66"/>
                      <a:pt x="8" y="67"/>
                    </a:cubicBezTo>
                    <a:cubicBezTo>
                      <a:pt x="7" y="72"/>
                      <a:pt x="22" y="65"/>
                      <a:pt x="23" y="67"/>
                    </a:cubicBezTo>
                    <a:cubicBezTo>
                      <a:pt x="26" y="68"/>
                      <a:pt x="21" y="72"/>
                      <a:pt x="20" y="73"/>
                    </a:cubicBezTo>
                    <a:cubicBezTo>
                      <a:pt x="17" y="77"/>
                      <a:pt x="23" y="76"/>
                      <a:pt x="23" y="78"/>
                    </a:cubicBezTo>
                    <a:cubicBezTo>
                      <a:pt x="22" y="79"/>
                      <a:pt x="22" y="81"/>
                      <a:pt x="23" y="82"/>
                    </a:cubicBezTo>
                    <a:cubicBezTo>
                      <a:pt x="24" y="83"/>
                      <a:pt x="26" y="82"/>
                      <a:pt x="27" y="83"/>
                    </a:cubicBezTo>
                    <a:cubicBezTo>
                      <a:pt x="27" y="84"/>
                      <a:pt x="25" y="85"/>
                      <a:pt x="25" y="86"/>
                    </a:cubicBezTo>
                    <a:cubicBezTo>
                      <a:pt x="24" y="87"/>
                      <a:pt x="22" y="87"/>
                      <a:pt x="21" y="88"/>
                    </a:cubicBezTo>
                    <a:cubicBezTo>
                      <a:pt x="21" y="90"/>
                      <a:pt x="24" y="93"/>
                      <a:pt x="25" y="93"/>
                    </a:cubicBezTo>
                    <a:cubicBezTo>
                      <a:pt x="27" y="94"/>
                      <a:pt x="31" y="95"/>
                      <a:pt x="27" y="96"/>
                    </a:cubicBezTo>
                    <a:cubicBezTo>
                      <a:pt x="25" y="96"/>
                      <a:pt x="21" y="98"/>
                      <a:pt x="21" y="95"/>
                    </a:cubicBezTo>
                    <a:cubicBezTo>
                      <a:pt x="19" y="94"/>
                      <a:pt x="20" y="97"/>
                      <a:pt x="19" y="97"/>
                    </a:cubicBezTo>
                    <a:cubicBezTo>
                      <a:pt x="18" y="95"/>
                      <a:pt x="18" y="93"/>
                      <a:pt x="17" y="91"/>
                    </a:cubicBezTo>
                    <a:cubicBezTo>
                      <a:pt x="17" y="90"/>
                      <a:pt x="17" y="88"/>
                      <a:pt x="15" y="88"/>
                    </a:cubicBezTo>
                    <a:cubicBezTo>
                      <a:pt x="10" y="89"/>
                      <a:pt x="17" y="94"/>
                      <a:pt x="15" y="96"/>
                    </a:cubicBezTo>
                    <a:cubicBezTo>
                      <a:pt x="14" y="97"/>
                      <a:pt x="11" y="97"/>
                      <a:pt x="12" y="100"/>
                    </a:cubicBezTo>
                    <a:cubicBezTo>
                      <a:pt x="12" y="100"/>
                      <a:pt x="15" y="102"/>
                      <a:pt x="16" y="102"/>
                    </a:cubicBezTo>
                    <a:cubicBezTo>
                      <a:pt x="18" y="102"/>
                      <a:pt x="19" y="101"/>
                      <a:pt x="21" y="101"/>
                    </a:cubicBezTo>
                    <a:cubicBezTo>
                      <a:pt x="22" y="101"/>
                      <a:pt x="24" y="103"/>
                      <a:pt x="24" y="105"/>
                    </a:cubicBezTo>
                    <a:cubicBezTo>
                      <a:pt x="26" y="106"/>
                      <a:pt x="30" y="105"/>
                      <a:pt x="31" y="107"/>
                    </a:cubicBezTo>
                    <a:cubicBezTo>
                      <a:pt x="32" y="109"/>
                      <a:pt x="31" y="111"/>
                      <a:pt x="30" y="112"/>
                    </a:cubicBezTo>
                    <a:cubicBezTo>
                      <a:pt x="30" y="113"/>
                      <a:pt x="28" y="113"/>
                      <a:pt x="28" y="113"/>
                    </a:cubicBezTo>
                    <a:cubicBezTo>
                      <a:pt x="27" y="114"/>
                      <a:pt x="28" y="114"/>
                      <a:pt x="28" y="115"/>
                    </a:cubicBezTo>
                    <a:cubicBezTo>
                      <a:pt x="29" y="115"/>
                      <a:pt x="29" y="115"/>
                      <a:pt x="29" y="116"/>
                    </a:cubicBezTo>
                    <a:cubicBezTo>
                      <a:pt x="30" y="116"/>
                      <a:pt x="30" y="117"/>
                      <a:pt x="30" y="117"/>
                    </a:cubicBezTo>
                    <a:cubicBezTo>
                      <a:pt x="30" y="118"/>
                      <a:pt x="30" y="120"/>
                      <a:pt x="31" y="121"/>
                    </a:cubicBezTo>
                    <a:cubicBezTo>
                      <a:pt x="32" y="121"/>
                      <a:pt x="33" y="121"/>
                      <a:pt x="34" y="121"/>
                    </a:cubicBezTo>
                    <a:cubicBezTo>
                      <a:pt x="33" y="124"/>
                      <a:pt x="39" y="124"/>
                      <a:pt x="36" y="127"/>
                    </a:cubicBezTo>
                    <a:cubicBezTo>
                      <a:pt x="35" y="128"/>
                      <a:pt x="30" y="125"/>
                      <a:pt x="31" y="129"/>
                    </a:cubicBezTo>
                    <a:cubicBezTo>
                      <a:pt x="31" y="131"/>
                      <a:pt x="35" y="130"/>
                      <a:pt x="37" y="130"/>
                    </a:cubicBezTo>
                    <a:cubicBezTo>
                      <a:pt x="41" y="130"/>
                      <a:pt x="46" y="129"/>
                      <a:pt x="50" y="130"/>
                    </a:cubicBezTo>
                    <a:cubicBezTo>
                      <a:pt x="50" y="132"/>
                      <a:pt x="47" y="131"/>
                      <a:pt x="46" y="133"/>
                    </a:cubicBezTo>
                    <a:cubicBezTo>
                      <a:pt x="45" y="134"/>
                      <a:pt x="45" y="134"/>
                      <a:pt x="46" y="135"/>
                    </a:cubicBezTo>
                    <a:cubicBezTo>
                      <a:pt x="46" y="137"/>
                      <a:pt x="45" y="138"/>
                      <a:pt x="45" y="140"/>
                    </a:cubicBezTo>
                    <a:cubicBezTo>
                      <a:pt x="47" y="138"/>
                      <a:pt x="50" y="136"/>
                      <a:pt x="51" y="135"/>
                    </a:cubicBezTo>
                    <a:cubicBezTo>
                      <a:pt x="53" y="134"/>
                      <a:pt x="54" y="134"/>
                      <a:pt x="55" y="135"/>
                    </a:cubicBezTo>
                    <a:cubicBezTo>
                      <a:pt x="56" y="136"/>
                      <a:pt x="60" y="140"/>
                      <a:pt x="60" y="137"/>
                    </a:cubicBezTo>
                    <a:cubicBezTo>
                      <a:pt x="62" y="137"/>
                      <a:pt x="64" y="137"/>
                      <a:pt x="65" y="138"/>
                    </a:cubicBezTo>
                    <a:cubicBezTo>
                      <a:pt x="66" y="139"/>
                      <a:pt x="65" y="140"/>
                      <a:pt x="66" y="141"/>
                    </a:cubicBezTo>
                    <a:cubicBezTo>
                      <a:pt x="66" y="142"/>
                      <a:pt x="67" y="144"/>
                      <a:pt x="68" y="145"/>
                    </a:cubicBezTo>
                    <a:cubicBezTo>
                      <a:pt x="70" y="148"/>
                      <a:pt x="75" y="150"/>
                      <a:pt x="80" y="149"/>
                    </a:cubicBezTo>
                    <a:cubicBezTo>
                      <a:pt x="82" y="149"/>
                      <a:pt x="84" y="148"/>
                      <a:pt x="87" y="147"/>
                    </a:cubicBezTo>
                    <a:cubicBezTo>
                      <a:pt x="88" y="147"/>
                      <a:pt x="89" y="147"/>
                      <a:pt x="90" y="147"/>
                    </a:cubicBezTo>
                    <a:cubicBezTo>
                      <a:pt x="90" y="147"/>
                      <a:pt x="91" y="148"/>
                      <a:pt x="92" y="148"/>
                    </a:cubicBezTo>
                    <a:cubicBezTo>
                      <a:pt x="94" y="147"/>
                      <a:pt x="94" y="141"/>
                      <a:pt x="94" y="139"/>
                    </a:cubicBezTo>
                    <a:cubicBezTo>
                      <a:pt x="94" y="137"/>
                      <a:pt x="94" y="135"/>
                      <a:pt x="95" y="134"/>
                    </a:cubicBezTo>
                    <a:cubicBezTo>
                      <a:pt x="97" y="132"/>
                      <a:pt x="100" y="133"/>
                      <a:pt x="101" y="133"/>
                    </a:cubicBezTo>
                    <a:cubicBezTo>
                      <a:pt x="107" y="134"/>
                      <a:pt x="110" y="137"/>
                      <a:pt x="115" y="139"/>
                    </a:cubicBezTo>
                    <a:cubicBezTo>
                      <a:pt x="120" y="141"/>
                      <a:pt x="124" y="143"/>
                      <a:pt x="127" y="147"/>
                    </a:cubicBezTo>
                    <a:cubicBezTo>
                      <a:pt x="130" y="150"/>
                      <a:pt x="132" y="153"/>
                      <a:pt x="137" y="152"/>
                    </a:cubicBezTo>
                    <a:cubicBezTo>
                      <a:pt x="140" y="152"/>
                      <a:pt x="143" y="151"/>
                      <a:pt x="146" y="150"/>
                    </a:cubicBezTo>
                    <a:cubicBezTo>
                      <a:pt x="149" y="150"/>
                      <a:pt x="152" y="151"/>
                      <a:pt x="155" y="150"/>
                    </a:cubicBezTo>
                    <a:cubicBezTo>
                      <a:pt x="156" y="149"/>
                      <a:pt x="157" y="148"/>
                      <a:pt x="159" y="148"/>
                    </a:cubicBezTo>
                    <a:cubicBezTo>
                      <a:pt x="159" y="148"/>
                      <a:pt x="160" y="149"/>
                      <a:pt x="161" y="149"/>
                    </a:cubicBezTo>
                    <a:cubicBezTo>
                      <a:pt x="164" y="149"/>
                      <a:pt x="163" y="146"/>
                      <a:pt x="163" y="144"/>
                    </a:cubicBezTo>
                    <a:cubicBezTo>
                      <a:pt x="167" y="142"/>
                      <a:pt x="170" y="139"/>
                      <a:pt x="172" y="136"/>
                    </a:cubicBezTo>
                    <a:cubicBezTo>
                      <a:pt x="175" y="136"/>
                      <a:pt x="175" y="134"/>
                      <a:pt x="178" y="135"/>
                    </a:cubicBezTo>
                    <a:cubicBezTo>
                      <a:pt x="181" y="137"/>
                      <a:pt x="184" y="138"/>
                      <a:pt x="186" y="140"/>
                    </a:cubicBezTo>
                    <a:cubicBezTo>
                      <a:pt x="188" y="140"/>
                      <a:pt x="190" y="140"/>
                      <a:pt x="191" y="140"/>
                    </a:cubicBezTo>
                    <a:cubicBezTo>
                      <a:pt x="194" y="139"/>
                      <a:pt x="192" y="138"/>
                      <a:pt x="193" y="136"/>
                    </a:cubicBezTo>
                    <a:cubicBezTo>
                      <a:pt x="196" y="136"/>
                      <a:pt x="198" y="136"/>
                      <a:pt x="200" y="134"/>
                    </a:cubicBezTo>
                    <a:cubicBezTo>
                      <a:pt x="201" y="133"/>
                      <a:pt x="201" y="132"/>
                      <a:pt x="203" y="132"/>
                    </a:cubicBezTo>
                    <a:cubicBezTo>
                      <a:pt x="204" y="132"/>
                      <a:pt x="204" y="134"/>
                      <a:pt x="205" y="135"/>
                    </a:cubicBezTo>
                    <a:cubicBezTo>
                      <a:pt x="205" y="136"/>
                      <a:pt x="206" y="139"/>
                      <a:pt x="205" y="141"/>
                    </a:cubicBezTo>
                    <a:cubicBezTo>
                      <a:pt x="204" y="142"/>
                      <a:pt x="202" y="142"/>
                      <a:pt x="201" y="143"/>
                    </a:cubicBezTo>
                    <a:cubicBezTo>
                      <a:pt x="199" y="145"/>
                      <a:pt x="198" y="146"/>
                      <a:pt x="197" y="147"/>
                    </a:cubicBezTo>
                    <a:cubicBezTo>
                      <a:pt x="199" y="150"/>
                      <a:pt x="198" y="155"/>
                      <a:pt x="201" y="157"/>
                    </a:cubicBezTo>
                    <a:cubicBezTo>
                      <a:pt x="203" y="159"/>
                      <a:pt x="204" y="157"/>
                      <a:pt x="205" y="156"/>
                    </a:cubicBezTo>
                    <a:cubicBezTo>
                      <a:pt x="206" y="155"/>
                      <a:pt x="208" y="155"/>
                      <a:pt x="208" y="154"/>
                    </a:cubicBezTo>
                    <a:cubicBezTo>
                      <a:pt x="209" y="153"/>
                      <a:pt x="207" y="152"/>
                      <a:pt x="208" y="150"/>
                    </a:cubicBezTo>
                    <a:cubicBezTo>
                      <a:pt x="209" y="149"/>
                      <a:pt x="212" y="151"/>
                      <a:pt x="213" y="149"/>
                    </a:cubicBezTo>
                    <a:cubicBezTo>
                      <a:pt x="214" y="148"/>
                      <a:pt x="213" y="146"/>
                      <a:pt x="213" y="145"/>
                    </a:cubicBezTo>
                    <a:cubicBezTo>
                      <a:pt x="213" y="144"/>
                      <a:pt x="213" y="143"/>
                      <a:pt x="213" y="142"/>
                    </a:cubicBezTo>
                    <a:cubicBezTo>
                      <a:pt x="214" y="140"/>
                      <a:pt x="213" y="135"/>
                      <a:pt x="215" y="135"/>
                    </a:cubicBezTo>
                    <a:cubicBezTo>
                      <a:pt x="217" y="134"/>
                      <a:pt x="220" y="137"/>
                      <a:pt x="220" y="138"/>
                    </a:cubicBezTo>
                    <a:cubicBezTo>
                      <a:pt x="224" y="137"/>
                      <a:pt x="227" y="139"/>
                      <a:pt x="230" y="138"/>
                    </a:cubicBezTo>
                    <a:cubicBezTo>
                      <a:pt x="232" y="137"/>
                      <a:pt x="233" y="137"/>
                      <a:pt x="234" y="137"/>
                    </a:cubicBezTo>
                    <a:cubicBezTo>
                      <a:pt x="236" y="136"/>
                      <a:pt x="237" y="135"/>
                      <a:pt x="239" y="134"/>
                    </a:cubicBezTo>
                    <a:cubicBezTo>
                      <a:pt x="241" y="133"/>
                      <a:pt x="245" y="133"/>
                      <a:pt x="247" y="133"/>
                    </a:cubicBezTo>
                    <a:cubicBezTo>
                      <a:pt x="250" y="134"/>
                      <a:pt x="253" y="136"/>
                      <a:pt x="256" y="137"/>
                    </a:cubicBezTo>
                    <a:cubicBezTo>
                      <a:pt x="258" y="137"/>
                      <a:pt x="261" y="137"/>
                      <a:pt x="264" y="136"/>
                    </a:cubicBezTo>
                    <a:cubicBezTo>
                      <a:pt x="268" y="136"/>
                      <a:pt x="272" y="136"/>
                      <a:pt x="275" y="135"/>
                    </a:cubicBezTo>
                    <a:cubicBezTo>
                      <a:pt x="281" y="133"/>
                      <a:pt x="286" y="128"/>
                      <a:pt x="292" y="127"/>
                    </a:cubicBezTo>
                    <a:cubicBezTo>
                      <a:pt x="295" y="127"/>
                      <a:pt x="298" y="127"/>
                      <a:pt x="301" y="127"/>
                    </a:cubicBezTo>
                    <a:cubicBezTo>
                      <a:pt x="304" y="127"/>
                      <a:pt x="308" y="127"/>
                      <a:pt x="311" y="127"/>
                    </a:cubicBezTo>
                    <a:cubicBezTo>
                      <a:pt x="314" y="126"/>
                      <a:pt x="317" y="126"/>
                      <a:pt x="319" y="124"/>
                    </a:cubicBezTo>
                    <a:cubicBezTo>
                      <a:pt x="322" y="123"/>
                      <a:pt x="323" y="121"/>
                      <a:pt x="325" y="124"/>
                    </a:cubicBezTo>
                    <a:cubicBezTo>
                      <a:pt x="326" y="126"/>
                      <a:pt x="327" y="127"/>
                      <a:pt x="329" y="126"/>
                    </a:cubicBezTo>
                    <a:cubicBezTo>
                      <a:pt x="332" y="125"/>
                      <a:pt x="333" y="122"/>
                      <a:pt x="335" y="121"/>
                    </a:cubicBezTo>
                    <a:cubicBezTo>
                      <a:pt x="338" y="121"/>
                      <a:pt x="341" y="122"/>
                      <a:pt x="343" y="123"/>
                    </a:cubicBezTo>
                    <a:cubicBezTo>
                      <a:pt x="345" y="123"/>
                      <a:pt x="346" y="123"/>
                      <a:pt x="348" y="124"/>
                    </a:cubicBezTo>
                    <a:cubicBezTo>
                      <a:pt x="349" y="124"/>
                      <a:pt x="351" y="124"/>
                      <a:pt x="352" y="125"/>
                    </a:cubicBezTo>
                    <a:cubicBezTo>
                      <a:pt x="355" y="125"/>
                      <a:pt x="357" y="122"/>
                      <a:pt x="359" y="122"/>
                    </a:cubicBezTo>
                    <a:cubicBezTo>
                      <a:pt x="362" y="123"/>
                      <a:pt x="362" y="125"/>
                      <a:pt x="362" y="127"/>
                    </a:cubicBezTo>
                    <a:cubicBezTo>
                      <a:pt x="362" y="128"/>
                      <a:pt x="361" y="129"/>
                      <a:pt x="362" y="130"/>
                    </a:cubicBezTo>
                    <a:cubicBezTo>
                      <a:pt x="364" y="131"/>
                      <a:pt x="364" y="129"/>
                      <a:pt x="364" y="129"/>
                    </a:cubicBezTo>
                    <a:cubicBezTo>
                      <a:pt x="365" y="128"/>
                      <a:pt x="367" y="126"/>
                      <a:pt x="368" y="126"/>
                    </a:cubicBezTo>
                    <a:cubicBezTo>
                      <a:pt x="370" y="126"/>
                      <a:pt x="371" y="127"/>
                      <a:pt x="372" y="126"/>
                    </a:cubicBezTo>
                    <a:cubicBezTo>
                      <a:pt x="372" y="125"/>
                      <a:pt x="373" y="124"/>
                      <a:pt x="373" y="123"/>
                    </a:cubicBezTo>
                    <a:cubicBezTo>
                      <a:pt x="374" y="121"/>
                      <a:pt x="370" y="120"/>
                      <a:pt x="369" y="119"/>
                    </a:cubicBezTo>
                    <a:cubicBezTo>
                      <a:pt x="369" y="119"/>
                      <a:pt x="370" y="118"/>
                      <a:pt x="370" y="117"/>
                    </a:cubicBezTo>
                    <a:cubicBezTo>
                      <a:pt x="370" y="116"/>
                      <a:pt x="369" y="116"/>
                      <a:pt x="369" y="116"/>
                    </a:cubicBezTo>
                    <a:cubicBezTo>
                      <a:pt x="369" y="114"/>
                      <a:pt x="369" y="113"/>
                      <a:pt x="369" y="112"/>
                    </a:cubicBezTo>
                    <a:cubicBezTo>
                      <a:pt x="369" y="111"/>
                      <a:pt x="368" y="111"/>
                      <a:pt x="367" y="110"/>
                    </a:cubicBezTo>
                    <a:cubicBezTo>
                      <a:pt x="365" y="108"/>
                      <a:pt x="365" y="108"/>
                      <a:pt x="362" y="107"/>
                    </a:cubicBezTo>
                    <a:cubicBezTo>
                      <a:pt x="362" y="106"/>
                      <a:pt x="363" y="105"/>
                      <a:pt x="364" y="104"/>
                    </a:cubicBezTo>
                    <a:cubicBezTo>
                      <a:pt x="365" y="103"/>
                      <a:pt x="365" y="101"/>
                      <a:pt x="366" y="99"/>
                    </a:cubicBezTo>
                    <a:cubicBezTo>
                      <a:pt x="367" y="96"/>
                      <a:pt x="364" y="97"/>
                      <a:pt x="364" y="94"/>
                    </a:cubicBezTo>
                    <a:cubicBezTo>
                      <a:pt x="363" y="93"/>
                      <a:pt x="364" y="91"/>
                      <a:pt x="364" y="90"/>
                    </a:cubicBezTo>
                    <a:cubicBezTo>
                      <a:pt x="363" y="88"/>
                      <a:pt x="363" y="86"/>
                      <a:pt x="362" y="84"/>
                    </a:cubicBezTo>
                    <a:cubicBezTo>
                      <a:pt x="362" y="81"/>
                      <a:pt x="362" y="78"/>
                      <a:pt x="360" y="76"/>
                    </a:cubicBezTo>
                    <a:cubicBezTo>
                      <a:pt x="359" y="75"/>
                      <a:pt x="357" y="72"/>
                      <a:pt x="358" y="71"/>
                    </a:cubicBezTo>
                    <a:cubicBezTo>
                      <a:pt x="360" y="69"/>
                      <a:pt x="363" y="71"/>
                      <a:pt x="365" y="70"/>
                    </a:cubicBezTo>
                    <a:cubicBezTo>
                      <a:pt x="367" y="69"/>
                      <a:pt x="366" y="66"/>
                      <a:pt x="366" y="64"/>
                    </a:cubicBezTo>
                    <a:cubicBezTo>
                      <a:pt x="367" y="61"/>
                      <a:pt x="371" y="62"/>
                      <a:pt x="373" y="63"/>
                    </a:cubicBezTo>
                    <a:cubicBezTo>
                      <a:pt x="373" y="62"/>
                      <a:pt x="372" y="60"/>
                      <a:pt x="371" y="59"/>
                    </a:cubicBezTo>
                    <a:cubicBezTo>
                      <a:pt x="370" y="58"/>
                      <a:pt x="372" y="60"/>
                      <a:pt x="371" y="59"/>
                    </a:cubicBezTo>
                    <a:close/>
                    <a:moveTo>
                      <a:pt x="3" y="49"/>
                    </a:moveTo>
                    <a:cubicBezTo>
                      <a:pt x="2" y="50"/>
                      <a:pt x="0" y="49"/>
                      <a:pt x="0" y="51"/>
                    </a:cubicBezTo>
                    <a:cubicBezTo>
                      <a:pt x="0" y="52"/>
                      <a:pt x="0" y="53"/>
                      <a:pt x="1" y="53"/>
                    </a:cubicBezTo>
                    <a:cubicBezTo>
                      <a:pt x="3" y="53"/>
                      <a:pt x="5" y="52"/>
                      <a:pt x="6" y="52"/>
                    </a:cubicBezTo>
                    <a:cubicBezTo>
                      <a:pt x="7" y="50"/>
                      <a:pt x="4" y="49"/>
                      <a:pt x="3" y="49"/>
                    </a:cubicBezTo>
                    <a:cubicBezTo>
                      <a:pt x="2" y="50"/>
                      <a:pt x="4" y="49"/>
                      <a:pt x="3" y="49"/>
                    </a:cubicBezTo>
                    <a:close/>
                    <a:moveTo>
                      <a:pt x="43" y="135"/>
                    </a:moveTo>
                    <a:cubicBezTo>
                      <a:pt x="42" y="134"/>
                      <a:pt x="40" y="135"/>
                      <a:pt x="39" y="135"/>
                    </a:cubicBezTo>
                    <a:cubicBezTo>
                      <a:pt x="38" y="135"/>
                      <a:pt x="37" y="136"/>
                      <a:pt x="36" y="136"/>
                    </a:cubicBezTo>
                    <a:cubicBezTo>
                      <a:pt x="36" y="136"/>
                      <a:pt x="35" y="136"/>
                      <a:pt x="34" y="136"/>
                    </a:cubicBezTo>
                    <a:cubicBezTo>
                      <a:pt x="33" y="137"/>
                      <a:pt x="33" y="138"/>
                      <a:pt x="35" y="138"/>
                    </a:cubicBezTo>
                    <a:cubicBezTo>
                      <a:pt x="36" y="139"/>
                      <a:pt x="38" y="138"/>
                      <a:pt x="39" y="137"/>
                    </a:cubicBezTo>
                    <a:cubicBezTo>
                      <a:pt x="40" y="137"/>
                      <a:pt x="45" y="136"/>
                      <a:pt x="43" y="135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7B59F916-103A-77DF-FC18-38EE48C0E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7775" y="5299075"/>
                <a:ext cx="501650" cy="258762"/>
              </a:xfrm>
              <a:custGeom>
                <a:avLst/>
                <a:gdLst>
                  <a:gd name="T0" fmla="*/ 120 w 132"/>
                  <a:gd name="T1" fmla="*/ 42 h 68"/>
                  <a:gd name="T2" fmla="*/ 116 w 132"/>
                  <a:gd name="T3" fmla="*/ 40 h 68"/>
                  <a:gd name="T4" fmla="*/ 113 w 132"/>
                  <a:gd name="T5" fmla="*/ 30 h 68"/>
                  <a:gd name="T6" fmla="*/ 104 w 132"/>
                  <a:gd name="T7" fmla="*/ 27 h 68"/>
                  <a:gd name="T8" fmla="*/ 96 w 132"/>
                  <a:gd name="T9" fmla="*/ 22 h 68"/>
                  <a:gd name="T10" fmla="*/ 86 w 132"/>
                  <a:gd name="T11" fmla="*/ 24 h 68"/>
                  <a:gd name="T12" fmla="*/ 80 w 132"/>
                  <a:gd name="T13" fmla="*/ 26 h 68"/>
                  <a:gd name="T14" fmla="*/ 74 w 132"/>
                  <a:gd name="T15" fmla="*/ 26 h 68"/>
                  <a:gd name="T16" fmla="*/ 73 w 132"/>
                  <a:gd name="T17" fmla="*/ 22 h 68"/>
                  <a:gd name="T18" fmla="*/ 66 w 132"/>
                  <a:gd name="T19" fmla="*/ 19 h 68"/>
                  <a:gd name="T20" fmla="*/ 59 w 132"/>
                  <a:gd name="T21" fmla="*/ 13 h 68"/>
                  <a:gd name="T22" fmla="*/ 53 w 132"/>
                  <a:gd name="T23" fmla="*/ 12 h 68"/>
                  <a:gd name="T24" fmla="*/ 41 w 132"/>
                  <a:gd name="T25" fmla="*/ 11 h 68"/>
                  <a:gd name="T26" fmla="*/ 29 w 132"/>
                  <a:gd name="T27" fmla="*/ 8 h 68"/>
                  <a:gd name="T28" fmla="*/ 22 w 132"/>
                  <a:gd name="T29" fmla="*/ 5 h 68"/>
                  <a:gd name="T30" fmla="*/ 14 w 132"/>
                  <a:gd name="T31" fmla="*/ 2 h 68"/>
                  <a:gd name="T32" fmla="*/ 7 w 132"/>
                  <a:gd name="T33" fmla="*/ 1 h 68"/>
                  <a:gd name="T34" fmla="*/ 4 w 132"/>
                  <a:gd name="T35" fmla="*/ 7 h 68"/>
                  <a:gd name="T36" fmla="*/ 13 w 132"/>
                  <a:gd name="T37" fmla="*/ 13 h 68"/>
                  <a:gd name="T38" fmla="*/ 23 w 132"/>
                  <a:gd name="T39" fmla="*/ 19 h 68"/>
                  <a:gd name="T40" fmla="*/ 31 w 132"/>
                  <a:gd name="T41" fmla="*/ 28 h 68"/>
                  <a:gd name="T42" fmla="*/ 35 w 132"/>
                  <a:gd name="T43" fmla="*/ 48 h 68"/>
                  <a:gd name="T44" fmla="*/ 38 w 132"/>
                  <a:gd name="T45" fmla="*/ 56 h 68"/>
                  <a:gd name="T46" fmla="*/ 50 w 132"/>
                  <a:gd name="T47" fmla="*/ 56 h 68"/>
                  <a:gd name="T48" fmla="*/ 56 w 132"/>
                  <a:gd name="T49" fmla="*/ 56 h 68"/>
                  <a:gd name="T50" fmla="*/ 63 w 132"/>
                  <a:gd name="T51" fmla="*/ 61 h 68"/>
                  <a:gd name="T52" fmla="*/ 69 w 132"/>
                  <a:gd name="T53" fmla="*/ 65 h 68"/>
                  <a:gd name="T54" fmla="*/ 78 w 132"/>
                  <a:gd name="T55" fmla="*/ 65 h 68"/>
                  <a:gd name="T56" fmla="*/ 83 w 132"/>
                  <a:gd name="T57" fmla="*/ 63 h 68"/>
                  <a:gd name="T58" fmla="*/ 88 w 132"/>
                  <a:gd name="T59" fmla="*/ 64 h 68"/>
                  <a:gd name="T60" fmla="*/ 94 w 132"/>
                  <a:gd name="T61" fmla="*/ 62 h 68"/>
                  <a:gd name="T62" fmla="*/ 105 w 132"/>
                  <a:gd name="T63" fmla="*/ 57 h 68"/>
                  <a:gd name="T64" fmla="*/ 119 w 132"/>
                  <a:gd name="T65" fmla="*/ 64 h 68"/>
                  <a:gd name="T66" fmla="*/ 126 w 132"/>
                  <a:gd name="T67" fmla="*/ 66 h 68"/>
                  <a:gd name="T68" fmla="*/ 126 w 132"/>
                  <a:gd name="T69" fmla="*/ 57 h 68"/>
                  <a:gd name="T70" fmla="*/ 124 w 132"/>
                  <a:gd name="T71" fmla="*/ 53 h 68"/>
                  <a:gd name="T72" fmla="*/ 124 w 132"/>
                  <a:gd name="T73" fmla="*/ 49 h 68"/>
                  <a:gd name="T74" fmla="*/ 127 w 132"/>
                  <a:gd name="T75" fmla="*/ 46 h 68"/>
                  <a:gd name="T76" fmla="*/ 123 w 132"/>
                  <a:gd name="T77" fmla="*/ 4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68">
                    <a:moveTo>
                      <a:pt x="123" y="43"/>
                    </a:moveTo>
                    <a:cubicBezTo>
                      <a:pt x="122" y="42"/>
                      <a:pt x="121" y="43"/>
                      <a:pt x="120" y="42"/>
                    </a:cubicBezTo>
                    <a:cubicBezTo>
                      <a:pt x="119" y="41"/>
                      <a:pt x="118" y="42"/>
                      <a:pt x="117" y="42"/>
                    </a:cubicBezTo>
                    <a:cubicBezTo>
                      <a:pt x="117" y="41"/>
                      <a:pt x="116" y="41"/>
                      <a:pt x="116" y="40"/>
                    </a:cubicBezTo>
                    <a:cubicBezTo>
                      <a:pt x="113" y="39"/>
                      <a:pt x="110" y="37"/>
                      <a:pt x="111" y="34"/>
                    </a:cubicBezTo>
                    <a:cubicBezTo>
                      <a:pt x="112" y="33"/>
                      <a:pt x="113" y="32"/>
                      <a:pt x="113" y="30"/>
                    </a:cubicBezTo>
                    <a:cubicBezTo>
                      <a:pt x="112" y="28"/>
                      <a:pt x="110" y="28"/>
                      <a:pt x="109" y="28"/>
                    </a:cubicBezTo>
                    <a:cubicBezTo>
                      <a:pt x="107" y="28"/>
                      <a:pt x="105" y="29"/>
                      <a:pt x="104" y="27"/>
                    </a:cubicBezTo>
                    <a:cubicBezTo>
                      <a:pt x="102" y="25"/>
                      <a:pt x="102" y="25"/>
                      <a:pt x="100" y="24"/>
                    </a:cubicBezTo>
                    <a:cubicBezTo>
                      <a:pt x="99" y="24"/>
                      <a:pt x="97" y="22"/>
                      <a:pt x="96" y="22"/>
                    </a:cubicBezTo>
                    <a:cubicBezTo>
                      <a:pt x="95" y="22"/>
                      <a:pt x="95" y="24"/>
                      <a:pt x="94" y="25"/>
                    </a:cubicBezTo>
                    <a:cubicBezTo>
                      <a:pt x="91" y="23"/>
                      <a:pt x="90" y="22"/>
                      <a:pt x="86" y="24"/>
                    </a:cubicBezTo>
                    <a:cubicBezTo>
                      <a:pt x="85" y="24"/>
                      <a:pt x="83" y="25"/>
                      <a:pt x="82" y="26"/>
                    </a:cubicBezTo>
                    <a:cubicBezTo>
                      <a:pt x="81" y="26"/>
                      <a:pt x="80" y="26"/>
                      <a:pt x="80" y="26"/>
                    </a:cubicBezTo>
                    <a:cubicBezTo>
                      <a:pt x="79" y="26"/>
                      <a:pt x="78" y="28"/>
                      <a:pt x="77" y="27"/>
                    </a:cubicBezTo>
                    <a:cubicBezTo>
                      <a:pt x="77" y="26"/>
                      <a:pt x="75" y="27"/>
                      <a:pt x="74" y="26"/>
                    </a:cubicBezTo>
                    <a:cubicBezTo>
                      <a:pt x="73" y="26"/>
                      <a:pt x="75" y="25"/>
                      <a:pt x="75" y="24"/>
                    </a:cubicBezTo>
                    <a:cubicBezTo>
                      <a:pt x="75" y="23"/>
                      <a:pt x="75" y="23"/>
                      <a:pt x="73" y="22"/>
                    </a:cubicBezTo>
                    <a:cubicBezTo>
                      <a:pt x="72" y="22"/>
                      <a:pt x="72" y="21"/>
                      <a:pt x="71" y="20"/>
                    </a:cubicBezTo>
                    <a:cubicBezTo>
                      <a:pt x="69" y="19"/>
                      <a:pt x="68" y="19"/>
                      <a:pt x="66" y="19"/>
                    </a:cubicBezTo>
                    <a:cubicBezTo>
                      <a:pt x="65" y="18"/>
                      <a:pt x="63" y="17"/>
                      <a:pt x="61" y="16"/>
                    </a:cubicBezTo>
                    <a:cubicBezTo>
                      <a:pt x="60" y="16"/>
                      <a:pt x="60" y="14"/>
                      <a:pt x="59" y="13"/>
                    </a:cubicBezTo>
                    <a:cubicBezTo>
                      <a:pt x="59" y="13"/>
                      <a:pt x="57" y="12"/>
                      <a:pt x="56" y="12"/>
                    </a:cubicBezTo>
                    <a:cubicBezTo>
                      <a:pt x="55" y="11"/>
                      <a:pt x="54" y="11"/>
                      <a:pt x="53" y="12"/>
                    </a:cubicBezTo>
                    <a:cubicBezTo>
                      <a:pt x="50" y="12"/>
                      <a:pt x="48" y="9"/>
                      <a:pt x="45" y="9"/>
                    </a:cubicBezTo>
                    <a:cubicBezTo>
                      <a:pt x="43" y="10"/>
                      <a:pt x="42" y="10"/>
                      <a:pt x="41" y="11"/>
                    </a:cubicBezTo>
                    <a:cubicBezTo>
                      <a:pt x="40" y="11"/>
                      <a:pt x="37" y="11"/>
                      <a:pt x="36" y="10"/>
                    </a:cubicBezTo>
                    <a:cubicBezTo>
                      <a:pt x="33" y="10"/>
                      <a:pt x="31" y="10"/>
                      <a:pt x="29" y="8"/>
                    </a:cubicBezTo>
                    <a:cubicBezTo>
                      <a:pt x="28" y="7"/>
                      <a:pt x="27" y="7"/>
                      <a:pt x="26" y="6"/>
                    </a:cubicBezTo>
                    <a:cubicBezTo>
                      <a:pt x="25" y="6"/>
                      <a:pt x="24" y="6"/>
                      <a:pt x="22" y="5"/>
                    </a:cubicBezTo>
                    <a:cubicBezTo>
                      <a:pt x="20" y="5"/>
                      <a:pt x="19" y="5"/>
                      <a:pt x="18" y="4"/>
                    </a:cubicBezTo>
                    <a:cubicBezTo>
                      <a:pt x="17" y="3"/>
                      <a:pt x="15" y="2"/>
                      <a:pt x="14" y="2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3" y="0"/>
                      <a:pt x="2" y="2"/>
                      <a:pt x="0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7" y="12"/>
                      <a:pt x="11" y="12"/>
                      <a:pt x="13" y="13"/>
                    </a:cubicBezTo>
                    <a:cubicBezTo>
                      <a:pt x="15" y="14"/>
                      <a:pt x="19" y="14"/>
                      <a:pt x="21" y="16"/>
                    </a:cubicBezTo>
                    <a:cubicBezTo>
                      <a:pt x="22" y="17"/>
                      <a:pt x="22" y="18"/>
                      <a:pt x="23" y="19"/>
                    </a:cubicBezTo>
                    <a:cubicBezTo>
                      <a:pt x="23" y="21"/>
                      <a:pt x="24" y="21"/>
                      <a:pt x="26" y="22"/>
                    </a:cubicBezTo>
                    <a:cubicBezTo>
                      <a:pt x="29" y="24"/>
                      <a:pt x="30" y="24"/>
                      <a:pt x="31" y="28"/>
                    </a:cubicBezTo>
                    <a:cubicBezTo>
                      <a:pt x="31" y="31"/>
                      <a:pt x="32" y="34"/>
                      <a:pt x="33" y="38"/>
                    </a:cubicBezTo>
                    <a:cubicBezTo>
                      <a:pt x="34" y="41"/>
                      <a:pt x="36" y="44"/>
                      <a:pt x="35" y="48"/>
                    </a:cubicBezTo>
                    <a:cubicBezTo>
                      <a:pt x="34" y="50"/>
                      <a:pt x="32" y="52"/>
                      <a:pt x="31" y="55"/>
                    </a:cubicBezTo>
                    <a:cubicBezTo>
                      <a:pt x="33" y="57"/>
                      <a:pt x="35" y="58"/>
                      <a:pt x="38" y="56"/>
                    </a:cubicBezTo>
                    <a:cubicBezTo>
                      <a:pt x="40" y="55"/>
                      <a:pt x="43" y="55"/>
                      <a:pt x="45" y="56"/>
                    </a:cubicBezTo>
                    <a:cubicBezTo>
                      <a:pt x="47" y="57"/>
                      <a:pt x="48" y="57"/>
                      <a:pt x="50" y="56"/>
                    </a:cubicBezTo>
                    <a:cubicBezTo>
                      <a:pt x="51" y="55"/>
                      <a:pt x="51" y="53"/>
                      <a:pt x="53" y="53"/>
                    </a:cubicBezTo>
                    <a:cubicBezTo>
                      <a:pt x="57" y="53"/>
                      <a:pt x="55" y="54"/>
                      <a:pt x="56" y="56"/>
                    </a:cubicBezTo>
                    <a:cubicBezTo>
                      <a:pt x="56" y="57"/>
                      <a:pt x="60" y="58"/>
                      <a:pt x="61" y="59"/>
                    </a:cubicBezTo>
                    <a:cubicBezTo>
                      <a:pt x="61" y="60"/>
                      <a:pt x="62" y="60"/>
                      <a:pt x="63" y="61"/>
                    </a:cubicBezTo>
                    <a:cubicBezTo>
                      <a:pt x="63" y="62"/>
                      <a:pt x="62" y="62"/>
                      <a:pt x="63" y="63"/>
                    </a:cubicBezTo>
                    <a:cubicBezTo>
                      <a:pt x="64" y="65"/>
                      <a:pt x="68" y="63"/>
                      <a:pt x="69" y="65"/>
                    </a:cubicBezTo>
                    <a:cubicBezTo>
                      <a:pt x="70" y="65"/>
                      <a:pt x="72" y="66"/>
                      <a:pt x="73" y="66"/>
                    </a:cubicBezTo>
                    <a:cubicBezTo>
                      <a:pt x="74" y="66"/>
                      <a:pt x="76" y="65"/>
                      <a:pt x="78" y="65"/>
                    </a:cubicBezTo>
                    <a:cubicBezTo>
                      <a:pt x="78" y="65"/>
                      <a:pt x="80" y="64"/>
                      <a:pt x="81" y="64"/>
                    </a:cubicBezTo>
                    <a:cubicBezTo>
                      <a:pt x="82" y="63"/>
                      <a:pt x="82" y="63"/>
                      <a:pt x="83" y="63"/>
                    </a:cubicBezTo>
                    <a:cubicBezTo>
                      <a:pt x="84" y="63"/>
                      <a:pt x="85" y="63"/>
                      <a:pt x="86" y="63"/>
                    </a:cubicBezTo>
                    <a:cubicBezTo>
                      <a:pt x="87" y="63"/>
                      <a:pt x="88" y="64"/>
                      <a:pt x="88" y="64"/>
                    </a:cubicBezTo>
                    <a:cubicBezTo>
                      <a:pt x="89" y="64"/>
                      <a:pt x="89" y="63"/>
                      <a:pt x="90" y="63"/>
                    </a:cubicBezTo>
                    <a:cubicBezTo>
                      <a:pt x="92" y="63"/>
                      <a:pt x="93" y="63"/>
                      <a:pt x="94" y="62"/>
                    </a:cubicBezTo>
                    <a:cubicBezTo>
                      <a:pt x="96" y="62"/>
                      <a:pt x="97" y="61"/>
                      <a:pt x="99" y="61"/>
                    </a:cubicBezTo>
                    <a:cubicBezTo>
                      <a:pt x="100" y="60"/>
                      <a:pt x="103" y="57"/>
                      <a:pt x="105" y="57"/>
                    </a:cubicBezTo>
                    <a:cubicBezTo>
                      <a:pt x="107" y="57"/>
                      <a:pt x="111" y="58"/>
                      <a:pt x="112" y="60"/>
                    </a:cubicBezTo>
                    <a:cubicBezTo>
                      <a:pt x="114" y="62"/>
                      <a:pt x="116" y="64"/>
                      <a:pt x="119" y="64"/>
                    </a:cubicBezTo>
                    <a:cubicBezTo>
                      <a:pt x="121" y="64"/>
                      <a:pt x="122" y="63"/>
                      <a:pt x="123" y="64"/>
                    </a:cubicBezTo>
                    <a:cubicBezTo>
                      <a:pt x="124" y="64"/>
                      <a:pt x="125" y="66"/>
                      <a:pt x="126" y="66"/>
                    </a:cubicBezTo>
                    <a:cubicBezTo>
                      <a:pt x="129" y="68"/>
                      <a:pt x="131" y="66"/>
                      <a:pt x="131" y="63"/>
                    </a:cubicBezTo>
                    <a:cubicBezTo>
                      <a:pt x="132" y="60"/>
                      <a:pt x="129" y="58"/>
                      <a:pt x="126" y="57"/>
                    </a:cubicBezTo>
                    <a:cubicBezTo>
                      <a:pt x="125" y="56"/>
                      <a:pt x="124" y="56"/>
                      <a:pt x="124" y="55"/>
                    </a:cubicBezTo>
                    <a:cubicBezTo>
                      <a:pt x="124" y="55"/>
                      <a:pt x="124" y="54"/>
                      <a:pt x="124" y="53"/>
                    </a:cubicBezTo>
                    <a:cubicBezTo>
                      <a:pt x="123" y="53"/>
                      <a:pt x="123" y="53"/>
                      <a:pt x="123" y="52"/>
                    </a:cubicBezTo>
                    <a:cubicBezTo>
                      <a:pt x="122" y="50"/>
                      <a:pt x="122" y="50"/>
                      <a:pt x="124" y="49"/>
                    </a:cubicBezTo>
                    <a:cubicBezTo>
                      <a:pt x="124" y="48"/>
                      <a:pt x="125" y="48"/>
                      <a:pt x="125" y="48"/>
                    </a:cubicBezTo>
                    <a:cubicBezTo>
                      <a:pt x="126" y="47"/>
                      <a:pt x="126" y="46"/>
                      <a:pt x="127" y="46"/>
                    </a:cubicBezTo>
                    <a:cubicBezTo>
                      <a:pt x="127" y="43"/>
                      <a:pt x="123" y="45"/>
                      <a:pt x="123" y="43"/>
                    </a:cubicBezTo>
                    <a:cubicBezTo>
                      <a:pt x="122" y="42"/>
                      <a:pt x="123" y="45"/>
                      <a:pt x="123" y="43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16D4D9F6-AF2B-590E-6690-2241807529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4963" y="5470525"/>
                <a:ext cx="419100" cy="346075"/>
              </a:xfrm>
              <a:custGeom>
                <a:avLst/>
                <a:gdLst>
                  <a:gd name="T0" fmla="*/ 10 w 110"/>
                  <a:gd name="T1" fmla="*/ 71 h 91"/>
                  <a:gd name="T2" fmla="*/ 0 w 110"/>
                  <a:gd name="T3" fmla="*/ 57 h 91"/>
                  <a:gd name="T4" fmla="*/ 8 w 110"/>
                  <a:gd name="T5" fmla="*/ 60 h 91"/>
                  <a:gd name="T6" fmla="*/ 11 w 110"/>
                  <a:gd name="T7" fmla="*/ 61 h 91"/>
                  <a:gd name="T8" fmla="*/ 20 w 110"/>
                  <a:gd name="T9" fmla="*/ 61 h 91"/>
                  <a:gd name="T10" fmla="*/ 24 w 110"/>
                  <a:gd name="T11" fmla="*/ 68 h 91"/>
                  <a:gd name="T12" fmla="*/ 27 w 110"/>
                  <a:gd name="T13" fmla="*/ 77 h 91"/>
                  <a:gd name="T14" fmla="*/ 66 w 110"/>
                  <a:gd name="T15" fmla="*/ 11 h 91"/>
                  <a:gd name="T16" fmla="*/ 60 w 110"/>
                  <a:gd name="T17" fmla="*/ 18 h 91"/>
                  <a:gd name="T18" fmla="*/ 49 w 110"/>
                  <a:gd name="T19" fmla="*/ 13 h 91"/>
                  <a:gd name="T20" fmla="*/ 42 w 110"/>
                  <a:gd name="T21" fmla="*/ 5 h 91"/>
                  <a:gd name="T22" fmla="*/ 39 w 110"/>
                  <a:gd name="T23" fmla="*/ 2 h 91"/>
                  <a:gd name="T24" fmla="*/ 34 w 110"/>
                  <a:gd name="T25" fmla="*/ 1 h 91"/>
                  <a:gd name="T26" fmla="*/ 30 w 110"/>
                  <a:gd name="T27" fmla="*/ 3 h 91"/>
                  <a:gd name="T28" fmla="*/ 29 w 110"/>
                  <a:gd name="T29" fmla="*/ 8 h 91"/>
                  <a:gd name="T30" fmla="*/ 37 w 110"/>
                  <a:gd name="T31" fmla="*/ 17 h 91"/>
                  <a:gd name="T32" fmla="*/ 30 w 110"/>
                  <a:gd name="T33" fmla="*/ 20 h 91"/>
                  <a:gd name="T34" fmla="*/ 19 w 110"/>
                  <a:gd name="T35" fmla="*/ 17 h 91"/>
                  <a:gd name="T36" fmla="*/ 9 w 110"/>
                  <a:gd name="T37" fmla="*/ 13 h 91"/>
                  <a:gd name="T38" fmla="*/ 6 w 110"/>
                  <a:gd name="T39" fmla="*/ 18 h 91"/>
                  <a:gd name="T40" fmla="*/ 9 w 110"/>
                  <a:gd name="T41" fmla="*/ 20 h 91"/>
                  <a:gd name="T42" fmla="*/ 10 w 110"/>
                  <a:gd name="T43" fmla="*/ 22 h 91"/>
                  <a:gd name="T44" fmla="*/ 17 w 110"/>
                  <a:gd name="T45" fmla="*/ 28 h 91"/>
                  <a:gd name="T46" fmla="*/ 15 w 110"/>
                  <a:gd name="T47" fmla="*/ 38 h 91"/>
                  <a:gd name="T48" fmla="*/ 24 w 110"/>
                  <a:gd name="T49" fmla="*/ 44 h 91"/>
                  <a:gd name="T50" fmla="*/ 17 w 110"/>
                  <a:gd name="T51" fmla="*/ 50 h 91"/>
                  <a:gd name="T52" fmla="*/ 22 w 110"/>
                  <a:gd name="T53" fmla="*/ 54 h 91"/>
                  <a:gd name="T54" fmla="*/ 31 w 110"/>
                  <a:gd name="T55" fmla="*/ 58 h 91"/>
                  <a:gd name="T56" fmla="*/ 34 w 110"/>
                  <a:gd name="T57" fmla="*/ 63 h 91"/>
                  <a:gd name="T58" fmla="*/ 35 w 110"/>
                  <a:gd name="T59" fmla="*/ 67 h 91"/>
                  <a:gd name="T60" fmla="*/ 32 w 110"/>
                  <a:gd name="T61" fmla="*/ 69 h 91"/>
                  <a:gd name="T62" fmla="*/ 34 w 110"/>
                  <a:gd name="T63" fmla="*/ 77 h 91"/>
                  <a:gd name="T64" fmla="*/ 44 w 110"/>
                  <a:gd name="T65" fmla="*/ 69 h 91"/>
                  <a:gd name="T66" fmla="*/ 51 w 110"/>
                  <a:gd name="T67" fmla="*/ 63 h 91"/>
                  <a:gd name="T68" fmla="*/ 59 w 110"/>
                  <a:gd name="T69" fmla="*/ 57 h 91"/>
                  <a:gd name="T70" fmla="*/ 63 w 110"/>
                  <a:gd name="T71" fmla="*/ 57 h 91"/>
                  <a:gd name="T72" fmla="*/ 69 w 110"/>
                  <a:gd name="T73" fmla="*/ 66 h 91"/>
                  <a:gd name="T74" fmla="*/ 69 w 110"/>
                  <a:gd name="T75" fmla="*/ 75 h 91"/>
                  <a:gd name="T76" fmla="*/ 67 w 110"/>
                  <a:gd name="T77" fmla="*/ 82 h 91"/>
                  <a:gd name="T78" fmla="*/ 73 w 110"/>
                  <a:gd name="T79" fmla="*/ 86 h 91"/>
                  <a:gd name="T80" fmla="*/ 80 w 110"/>
                  <a:gd name="T81" fmla="*/ 85 h 91"/>
                  <a:gd name="T82" fmla="*/ 81 w 110"/>
                  <a:gd name="T83" fmla="*/ 76 h 91"/>
                  <a:gd name="T84" fmla="*/ 85 w 110"/>
                  <a:gd name="T85" fmla="*/ 73 h 91"/>
                  <a:gd name="T86" fmla="*/ 87 w 110"/>
                  <a:gd name="T87" fmla="*/ 71 h 91"/>
                  <a:gd name="T88" fmla="*/ 90 w 110"/>
                  <a:gd name="T89" fmla="*/ 67 h 91"/>
                  <a:gd name="T90" fmla="*/ 90 w 110"/>
                  <a:gd name="T91" fmla="*/ 57 h 91"/>
                  <a:gd name="T92" fmla="*/ 92 w 110"/>
                  <a:gd name="T93" fmla="*/ 50 h 91"/>
                  <a:gd name="T94" fmla="*/ 98 w 110"/>
                  <a:gd name="T95" fmla="*/ 44 h 91"/>
                  <a:gd name="T96" fmla="*/ 110 w 110"/>
                  <a:gd name="T97" fmla="*/ 42 h 91"/>
                  <a:gd name="T98" fmla="*/ 97 w 110"/>
                  <a:gd name="T99" fmla="*/ 35 h 91"/>
                  <a:gd name="T100" fmla="*/ 90 w 110"/>
                  <a:gd name="T101" fmla="*/ 27 h 91"/>
                  <a:gd name="T102" fmla="*/ 79 w 110"/>
                  <a:gd name="T103" fmla="*/ 7 h 91"/>
                  <a:gd name="T104" fmla="*/ 72 w 110"/>
                  <a:gd name="T105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" h="91">
                    <a:moveTo>
                      <a:pt x="27" y="77"/>
                    </a:moveTo>
                    <a:cubicBezTo>
                      <a:pt x="20" y="78"/>
                      <a:pt x="15" y="75"/>
                      <a:pt x="10" y="71"/>
                    </a:cubicBezTo>
                    <a:cubicBezTo>
                      <a:pt x="8" y="69"/>
                      <a:pt x="6" y="67"/>
                      <a:pt x="4" y="64"/>
                    </a:cubicBezTo>
                    <a:cubicBezTo>
                      <a:pt x="3" y="62"/>
                      <a:pt x="2" y="59"/>
                      <a:pt x="0" y="57"/>
                    </a:cubicBezTo>
                    <a:cubicBezTo>
                      <a:pt x="0" y="55"/>
                      <a:pt x="3" y="55"/>
                      <a:pt x="5" y="56"/>
                    </a:cubicBezTo>
                    <a:cubicBezTo>
                      <a:pt x="8" y="56"/>
                      <a:pt x="6" y="58"/>
                      <a:pt x="8" y="60"/>
                    </a:cubicBezTo>
                    <a:cubicBezTo>
                      <a:pt x="8" y="60"/>
                      <a:pt x="9" y="60"/>
                      <a:pt x="10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3" y="62"/>
                      <a:pt x="13" y="61"/>
                      <a:pt x="15" y="61"/>
                    </a:cubicBezTo>
                    <a:cubicBezTo>
                      <a:pt x="17" y="60"/>
                      <a:pt x="20" y="59"/>
                      <a:pt x="20" y="61"/>
                    </a:cubicBezTo>
                    <a:cubicBezTo>
                      <a:pt x="21" y="64"/>
                      <a:pt x="18" y="65"/>
                      <a:pt x="22" y="67"/>
                    </a:cubicBezTo>
                    <a:cubicBezTo>
                      <a:pt x="22" y="67"/>
                      <a:pt x="24" y="67"/>
                      <a:pt x="24" y="68"/>
                    </a:cubicBezTo>
                    <a:cubicBezTo>
                      <a:pt x="24" y="69"/>
                      <a:pt x="23" y="70"/>
                      <a:pt x="24" y="71"/>
                    </a:cubicBezTo>
                    <a:cubicBezTo>
                      <a:pt x="24" y="74"/>
                      <a:pt x="25" y="75"/>
                      <a:pt x="27" y="77"/>
                    </a:cubicBezTo>
                    <a:close/>
                    <a:moveTo>
                      <a:pt x="72" y="6"/>
                    </a:moveTo>
                    <a:cubicBezTo>
                      <a:pt x="70" y="9"/>
                      <a:pt x="68" y="10"/>
                      <a:pt x="66" y="11"/>
                    </a:cubicBezTo>
                    <a:cubicBezTo>
                      <a:pt x="64" y="11"/>
                      <a:pt x="62" y="13"/>
                      <a:pt x="62" y="14"/>
                    </a:cubicBezTo>
                    <a:cubicBezTo>
                      <a:pt x="62" y="15"/>
                      <a:pt x="61" y="18"/>
                      <a:pt x="60" y="18"/>
                    </a:cubicBezTo>
                    <a:cubicBezTo>
                      <a:pt x="59" y="19"/>
                      <a:pt x="55" y="18"/>
                      <a:pt x="53" y="17"/>
                    </a:cubicBezTo>
                    <a:cubicBezTo>
                      <a:pt x="51" y="17"/>
                      <a:pt x="49" y="16"/>
                      <a:pt x="49" y="13"/>
                    </a:cubicBezTo>
                    <a:cubicBezTo>
                      <a:pt x="48" y="11"/>
                      <a:pt x="47" y="10"/>
                      <a:pt x="45" y="9"/>
                    </a:cubicBezTo>
                    <a:cubicBezTo>
                      <a:pt x="44" y="8"/>
                      <a:pt x="44" y="6"/>
                      <a:pt x="42" y="5"/>
                    </a:cubicBezTo>
                    <a:cubicBezTo>
                      <a:pt x="42" y="4"/>
                      <a:pt x="41" y="4"/>
                      <a:pt x="40" y="4"/>
                    </a:cubicBezTo>
                    <a:cubicBezTo>
                      <a:pt x="40" y="3"/>
                      <a:pt x="40" y="2"/>
                      <a:pt x="39" y="2"/>
                    </a:cubicBezTo>
                    <a:cubicBezTo>
                      <a:pt x="37" y="1"/>
                      <a:pt x="37" y="3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3" y="0"/>
                      <a:pt x="33" y="1"/>
                      <a:pt x="32" y="1"/>
                    </a:cubicBezTo>
                    <a:cubicBezTo>
                      <a:pt x="32" y="2"/>
                      <a:pt x="31" y="3"/>
                      <a:pt x="30" y="3"/>
                    </a:cubicBezTo>
                    <a:cubicBezTo>
                      <a:pt x="29" y="4"/>
                      <a:pt x="28" y="4"/>
                      <a:pt x="28" y="5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30" y="8"/>
                      <a:pt x="30" y="9"/>
                      <a:pt x="30" y="10"/>
                    </a:cubicBezTo>
                    <a:cubicBezTo>
                      <a:pt x="31" y="13"/>
                      <a:pt x="38" y="12"/>
                      <a:pt x="37" y="17"/>
                    </a:cubicBezTo>
                    <a:cubicBezTo>
                      <a:pt x="37" y="19"/>
                      <a:pt x="37" y="21"/>
                      <a:pt x="35" y="22"/>
                    </a:cubicBezTo>
                    <a:cubicBezTo>
                      <a:pt x="33" y="23"/>
                      <a:pt x="32" y="21"/>
                      <a:pt x="30" y="20"/>
                    </a:cubicBezTo>
                    <a:cubicBezTo>
                      <a:pt x="28" y="18"/>
                      <a:pt x="28" y="19"/>
                      <a:pt x="25" y="19"/>
                    </a:cubicBezTo>
                    <a:cubicBezTo>
                      <a:pt x="23" y="19"/>
                      <a:pt x="21" y="18"/>
                      <a:pt x="19" y="17"/>
                    </a:cubicBezTo>
                    <a:cubicBezTo>
                      <a:pt x="17" y="15"/>
                      <a:pt x="17" y="14"/>
                      <a:pt x="15" y="13"/>
                    </a:cubicBezTo>
                    <a:cubicBezTo>
                      <a:pt x="12" y="12"/>
                      <a:pt x="12" y="11"/>
                      <a:pt x="9" y="13"/>
                    </a:cubicBezTo>
                    <a:cubicBezTo>
                      <a:pt x="8" y="13"/>
                      <a:pt x="5" y="15"/>
                      <a:pt x="5" y="16"/>
                    </a:cubicBezTo>
                    <a:cubicBezTo>
                      <a:pt x="5" y="18"/>
                      <a:pt x="6" y="17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9"/>
                      <a:pt x="8" y="19"/>
                      <a:pt x="9" y="20"/>
                    </a:cubicBezTo>
                    <a:cubicBezTo>
                      <a:pt x="8" y="20"/>
                      <a:pt x="6" y="20"/>
                      <a:pt x="6" y="22"/>
                    </a:cubicBezTo>
                    <a:cubicBezTo>
                      <a:pt x="7" y="22"/>
                      <a:pt x="9" y="22"/>
                      <a:pt x="10" y="22"/>
                    </a:cubicBezTo>
                    <a:cubicBezTo>
                      <a:pt x="11" y="23"/>
                      <a:pt x="13" y="23"/>
                      <a:pt x="14" y="24"/>
                    </a:cubicBezTo>
                    <a:cubicBezTo>
                      <a:pt x="14" y="25"/>
                      <a:pt x="17" y="27"/>
                      <a:pt x="17" y="28"/>
                    </a:cubicBezTo>
                    <a:cubicBezTo>
                      <a:pt x="17" y="31"/>
                      <a:pt x="11" y="29"/>
                      <a:pt x="13" y="34"/>
                    </a:cubicBezTo>
                    <a:cubicBezTo>
                      <a:pt x="13" y="35"/>
                      <a:pt x="14" y="37"/>
                      <a:pt x="15" y="38"/>
                    </a:cubicBezTo>
                    <a:cubicBezTo>
                      <a:pt x="16" y="40"/>
                      <a:pt x="19" y="40"/>
                      <a:pt x="20" y="41"/>
                    </a:cubicBezTo>
                    <a:cubicBezTo>
                      <a:pt x="21" y="42"/>
                      <a:pt x="23" y="42"/>
                      <a:pt x="24" y="44"/>
                    </a:cubicBezTo>
                    <a:cubicBezTo>
                      <a:pt x="24" y="45"/>
                      <a:pt x="23" y="47"/>
                      <a:pt x="22" y="48"/>
                    </a:cubicBezTo>
                    <a:cubicBezTo>
                      <a:pt x="22" y="49"/>
                      <a:pt x="14" y="48"/>
                      <a:pt x="17" y="50"/>
                    </a:cubicBezTo>
                    <a:cubicBezTo>
                      <a:pt x="18" y="51"/>
                      <a:pt x="20" y="51"/>
                      <a:pt x="21" y="52"/>
                    </a:cubicBezTo>
                    <a:cubicBezTo>
                      <a:pt x="21" y="53"/>
                      <a:pt x="21" y="53"/>
                      <a:pt x="22" y="54"/>
                    </a:cubicBezTo>
                    <a:cubicBezTo>
                      <a:pt x="23" y="54"/>
                      <a:pt x="23" y="54"/>
                      <a:pt x="24" y="55"/>
                    </a:cubicBezTo>
                    <a:cubicBezTo>
                      <a:pt x="25" y="55"/>
                      <a:pt x="30" y="62"/>
                      <a:pt x="31" y="58"/>
                    </a:cubicBezTo>
                    <a:cubicBezTo>
                      <a:pt x="32" y="60"/>
                      <a:pt x="33" y="59"/>
                      <a:pt x="34" y="60"/>
                    </a:cubicBezTo>
                    <a:cubicBezTo>
                      <a:pt x="35" y="61"/>
                      <a:pt x="35" y="62"/>
                      <a:pt x="34" y="63"/>
                    </a:cubicBezTo>
                    <a:cubicBezTo>
                      <a:pt x="33" y="63"/>
                      <a:pt x="32" y="63"/>
                      <a:pt x="32" y="64"/>
                    </a:cubicBezTo>
                    <a:cubicBezTo>
                      <a:pt x="32" y="65"/>
                      <a:pt x="34" y="66"/>
                      <a:pt x="35" y="67"/>
                    </a:cubicBezTo>
                    <a:cubicBezTo>
                      <a:pt x="35" y="67"/>
                      <a:pt x="36" y="69"/>
                      <a:pt x="36" y="69"/>
                    </a:cubicBezTo>
                    <a:cubicBezTo>
                      <a:pt x="35" y="70"/>
                      <a:pt x="33" y="69"/>
                      <a:pt x="32" y="69"/>
                    </a:cubicBezTo>
                    <a:cubicBezTo>
                      <a:pt x="31" y="70"/>
                      <a:pt x="33" y="71"/>
                      <a:pt x="33" y="71"/>
                    </a:cubicBezTo>
                    <a:cubicBezTo>
                      <a:pt x="34" y="73"/>
                      <a:pt x="33" y="75"/>
                      <a:pt x="34" y="77"/>
                    </a:cubicBezTo>
                    <a:cubicBezTo>
                      <a:pt x="37" y="77"/>
                      <a:pt x="38" y="72"/>
                      <a:pt x="41" y="71"/>
                    </a:cubicBezTo>
                    <a:cubicBezTo>
                      <a:pt x="42" y="70"/>
                      <a:pt x="43" y="70"/>
                      <a:pt x="44" y="69"/>
                    </a:cubicBezTo>
                    <a:cubicBezTo>
                      <a:pt x="45" y="68"/>
                      <a:pt x="46" y="66"/>
                      <a:pt x="47" y="65"/>
                    </a:cubicBezTo>
                    <a:cubicBezTo>
                      <a:pt x="49" y="64"/>
                      <a:pt x="50" y="64"/>
                      <a:pt x="51" y="63"/>
                    </a:cubicBezTo>
                    <a:cubicBezTo>
                      <a:pt x="52" y="62"/>
                      <a:pt x="53" y="62"/>
                      <a:pt x="54" y="61"/>
                    </a:cubicBezTo>
                    <a:cubicBezTo>
                      <a:pt x="56" y="60"/>
                      <a:pt x="59" y="60"/>
                      <a:pt x="59" y="57"/>
                    </a:cubicBezTo>
                    <a:cubicBezTo>
                      <a:pt x="60" y="57"/>
                      <a:pt x="60" y="57"/>
                      <a:pt x="61" y="57"/>
                    </a:cubicBezTo>
                    <a:cubicBezTo>
                      <a:pt x="62" y="57"/>
                      <a:pt x="62" y="57"/>
                      <a:pt x="63" y="57"/>
                    </a:cubicBezTo>
                    <a:cubicBezTo>
                      <a:pt x="64" y="57"/>
                      <a:pt x="65" y="58"/>
                      <a:pt x="66" y="59"/>
                    </a:cubicBezTo>
                    <a:cubicBezTo>
                      <a:pt x="67" y="61"/>
                      <a:pt x="71" y="63"/>
                      <a:pt x="69" y="66"/>
                    </a:cubicBezTo>
                    <a:cubicBezTo>
                      <a:pt x="68" y="67"/>
                      <a:pt x="65" y="67"/>
                      <a:pt x="66" y="70"/>
                    </a:cubicBezTo>
                    <a:cubicBezTo>
                      <a:pt x="66" y="71"/>
                      <a:pt x="70" y="73"/>
                      <a:pt x="69" y="75"/>
                    </a:cubicBezTo>
                    <a:cubicBezTo>
                      <a:pt x="67" y="76"/>
                      <a:pt x="64" y="75"/>
                      <a:pt x="63" y="78"/>
                    </a:cubicBezTo>
                    <a:cubicBezTo>
                      <a:pt x="63" y="80"/>
                      <a:pt x="66" y="81"/>
                      <a:pt x="67" y="82"/>
                    </a:cubicBezTo>
                    <a:cubicBezTo>
                      <a:pt x="68" y="83"/>
                      <a:pt x="68" y="84"/>
                      <a:pt x="70" y="84"/>
                    </a:cubicBezTo>
                    <a:cubicBezTo>
                      <a:pt x="71" y="85"/>
                      <a:pt x="72" y="85"/>
                      <a:pt x="73" y="86"/>
                    </a:cubicBezTo>
                    <a:cubicBezTo>
                      <a:pt x="74" y="88"/>
                      <a:pt x="75" y="91"/>
                      <a:pt x="78" y="89"/>
                    </a:cubicBezTo>
                    <a:cubicBezTo>
                      <a:pt x="78" y="88"/>
                      <a:pt x="80" y="86"/>
                      <a:pt x="80" y="85"/>
                    </a:cubicBezTo>
                    <a:cubicBezTo>
                      <a:pt x="80" y="83"/>
                      <a:pt x="79" y="81"/>
                      <a:pt x="79" y="80"/>
                    </a:cubicBezTo>
                    <a:cubicBezTo>
                      <a:pt x="79" y="78"/>
                      <a:pt x="81" y="77"/>
                      <a:pt x="81" y="76"/>
                    </a:cubicBezTo>
                    <a:cubicBezTo>
                      <a:pt x="83" y="74"/>
                      <a:pt x="82" y="73"/>
                      <a:pt x="83" y="70"/>
                    </a:cubicBezTo>
                    <a:cubicBezTo>
                      <a:pt x="84" y="70"/>
                      <a:pt x="84" y="73"/>
                      <a:pt x="85" y="73"/>
                    </a:cubicBezTo>
                    <a:cubicBezTo>
                      <a:pt x="85" y="74"/>
                      <a:pt x="85" y="74"/>
                      <a:pt x="84" y="75"/>
                    </a:cubicBezTo>
                    <a:cubicBezTo>
                      <a:pt x="86" y="76"/>
                      <a:pt x="87" y="73"/>
                      <a:pt x="87" y="71"/>
                    </a:cubicBezTo>
                    <a:cubicBezTo>
                      <a:pt x="87" y="70"/>
                      <a:pt x="87" y="69"/>
                      <a:pt x="88" y="68"/>
                    </a:cubicBezTo>
                    <a:cubicBezTo>
                      <a:pt x="89" y="67"/>
                      <a:pt x="89" y="68"/>
                      <a:pt x="90" y="67"/>
                    </a:cubicBezTo>
                    <a:cubicBezTo>
                      <a:pt x="92" y="65"/>
                      <a:pt x="89" y="63"/>
                      <a:pt x="89" y="61"/>
                    </a:cubicBezTo>
                    <a:cubicBezTo>
                      <a:pt x="88" y="60"/>
                      <a:pt x="89" y="58"/>
                      <a:pt x="90" y="57"/>
                    </a:cubicBezTo>
                    <a:cubicBezTo>
                      <a:pt x="90" y="55"/>
                      <a:pt x="90" y="54"/>
                      <a:pt x="91" y="53"/>
                    </a:cubicBezTo>
                    <a:cubicBezTo>
                      <a:pt x="91" y="52"/>
                      <a:pt x="92" y="51"/>
                      <a:pt x="92" y="50"/>
                    </a:cubicBezTo>
                    <a:cubicBezTo>
                      <a:pt x="92" y="49"/>
                      <a:pt x="92" y="48"/>
                      <a:pt x="92" y="47"/>
                    </a:cubicBezTo>
                    <a:cubicBezTo>
                      <a:pt x="93" y="45"/>
                      <a:pt x="96" y="44"/>
                      <a:pt x="98" y="44"/>
                    </a:cubicBezTo>
                    <a:cubicBezTo>
                      <a:pt x="100" y="43"/>
                      <a:pt x="101" y="42"/>
                      <a:pt x="103" y="41"/>
                    </a:cubicBezTo>
                    <a:cubicBezTo>
                      <a:pt x="106" y="39"/>
                      <a:pt x="107" y="42"/>
                      <a:pt x="110" y="42"/>
                    </a:cubicBezTo>
                    <a:cubicBezTo>
                      <a:pt x="110" y="40"/>
                      <a:pt x="108" y="37"/>
                      <a:pt x="105" y="36"/>
                    </a:cubicBezTo>
                    <a:cubicBezTo>
                      <a:pt x="103" y="35"/>
                      <a:pt x="100" y="35"/>
                      <a:pt x="97" y="35"/>
                    </a:cubicBezTo>
                    <a:cubicBezTo>
                      <a:pt x="95" y="34"/>
                      <a:pt x="94" y="33"/>
                      <a:pt x="93" y="31"/>
                    </a:cubicBezTo>
                    <a:cubicBezTo>
                      <a:pt x="92" y="30"/>
                      <a:pt x="90" y="28"/>
                      <a:pt x="90" y="27"/>
                    </a:cubicBezTo>
                    <a:cubicBezTo>
                      <a:pt x="86" y="24"/>
                      <a:pt x="86" y="17"/>
                      <a:pt x="84" y="13"/>
                    </a:cubicBezTo>
                    <a:cubicBezTo>
                      <a:pt x="83" y="11"/>
                      <a:pt x="81" y="10"/>
                      <a:pt x="79" y="7"/>
                    </a:cubicBezTo>
                    <a:cubicBezTo>
                      <a:pt x="78" y="5"/>
                      <a:pt x="77" y="3"/>
                      <a:pt x="75" y="1"/>
                    </a:cubicBezTo>
                    <a:cubicBezTo>
                      <a:pt x="73" y="3"/>
                      <a:pt x="72" y="5"/>
                      <a:pt x="72" y="6"/>
                    </a:cubicBezTo>
                    <a:cubicBezTo>
                      <a:pt x="71" y="8"/>
                      <a:pt x="72" y="5"/>
                      <a:pt x="72" y="6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2402C039-C0B2-F7DF-ADC7-E2B0ACA0D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9713" y="5530850"/>
                <a:ext cx="236538" cy="233362"/>
              </a:xfrm>
              <a:custGeom>
                <a:avLst/>
                <a:gdLst>
                  <a:gd name="T0" fmla="*/ 26 w 62"/>
                  <a:gd name="T1" fmla="*/ 1 h 61"/>
                  <a:gd name="T2" fmla="*/ 22 w 62"/>
                  <a:gd name="T3" fmla="*/ 2 h 61"/>
                  <a:gd name="T4" fmla="*/ 19 w 62"/>
                  <a:gd name="T5" fmla="*/ 3 h 61"/>
                  <a:gd name="T6" fmla="*/ 13 w 62"/>
                  <a:gd name="T7" fmla="*/ 2 h 61"/>
                  <a:gd name="T8" fmla="*/ 11 w 62"/>
                  <a:gd name="T9" fmla="*/ 3 h 61"/>
                  <a:gd name="T10" fmla="*/ 8 w 62"/>
                  <a:gd name="T11" fmla="*/ 4 h 61"/>
                  <a:gd name="T12" fmla="*/ 4 w 62"/>
                  <a:gd name="T13" fmla="*/ 5 h 61"/>
                  <a:gd name="T14" fmla="*/ 0 w 62"/>
                  <a:gd name="T15" fmla="*/ 4 h 61"/>
                  <a:gd name="T16" fmla="*/ 1 w 62"/>
                  <a:gd name="T17" fmla="*/ 8 h 61"/>
                  <a:gd name="T18" fmla="*/ 3 w 62"/>
                  <a:gd name="T19" fmla="*/ 10 h 61"/>
                  <a:gd name="T20" fmla="*/ 3 w 62"/>
                  <a:gd name="T21" fmla="*/ 17 h 61"/>
                  <a:gd name="T22" fmla="*/ 2 w 62"/>
                  <a:gd name="T23" fmla="*/ 23 h 61"/>
                  <a:gd name="T24" fmla="*/ 5 w 62"/>
                  <a:gd name="T25" fmla="*/ 29 h 61"/>
                  <a:gd name="T26" fmla="*/ 9 w 62"/>
                  <a:gd name="T27" fmla="*/ 33 h 61"/>
                  <a:gd name="T28" fmla="*/ 16 w 62"/>
                  <a:gd name="T29" fmla="*/ 32 h 61"/>
                  <a:gd name="T30" fmla="*/ 21 w 62"/>
                  <a:gd name="T31" fmla="*/ 36 h 61"/>
                  <a:gd name="T32" fmla="*/ 25 w 62"/>
                  <a:gd name="T33" fmla="*/ 41 h 61"/>
                  <a:gd name="T34" fmla="*/ 30 w 62"/>
                  <a:gd name="T35" fmla="*/ 40 h 61"/>
                  <a:gd name="T36" fmla="*/ 33 w 62"/>
                  <a:gd name="T37" fmla="*/ 44 h 61"/>
                  <a:gd name="T38" fmla="*/ 35 w 62"/>
                  <a:gd name="T39" fmla="*/ 44 h 61"/>
                  <a:gd name="T40" fmla="*/ 36 w 62"/>
                  <a:gd name="T41" fmla="*/ 45 h 61"/>
                  <a:gd name="T42" fmla="*/ 41 w 62"/>
                  <a:gd name="T43" fmla="*/ 44 h 61"/>
                  <a:gd name="T44" fmla="*/ 45 w 62"/>
                  <a:gd name="T45" fmla="*/ 44 h 61"/>
                  <a:gd name="T46" fmla="*/ 45 w 62"/>
                  <a:gd name="T47" fmla="*/ 48 h 61"/>
                  <a:gd name="T48" fmla="*/ 49 w 62"/>
                  <a:gd name="T49" fmla="*/ 52 h 61"/>
                  <a:gd name="T50" fmla="*/ 49 w 62"/>
                  <a:gd name="T51" fmla="*/ 56 h 61"/>
                  <a:gd name="T52" fmla="*/ 52 w 62"/>
                  <a:gd name="T53" fmla="*/ 61 h 61"/>
                  <a:gd name="T54" fmla="*/ 59 w 62"/>
                  <a:gd name="T55" fmla="*/ 61 h 61"/>
                  <a:gd name="T56" fmla="*/ 58 w 62"/>
                  <a:gd name="T57" fmla="*/ 56 h 61"/>
                  <a:gd name="T58" fmla="*/ 57 w 62"/>
                  <a:gd name="T59" fmla="*/ 53 h 61"/>
                  <a:gd name="T60" fmla="*/ 60 w 62"/>
                  <a:gd name="T61" fmla="*/ 54 h 61"/>
                  <a:gd name="T62" fmla="*/ 60 w 62"/>
                  <a:gd name="T63" fmla="*/ 51 h 61"/>
                  <a:gd name="T64" fmla="*/ 57 w 62"/>
                  <a:gd name="T65" fmla="*/ 49 h 61"/>
                  <a:gd name="T66" fmla="*/ 59 w 62"/>
                  <a:gd name="T67" fmla="*/ 47 h 61"/>
                  <a:gd name="T68" fmla="*/ 59 w 62"/>
                  <a:gd name="T69" fmla="*/ 44 h 61"/>
                  <a:gd name="T70" fmla="*/ 56 w 62"/>
                  <a:gd name="T71" fmla="*/ 42 h 61"/>
                  <a:gd name="T72" fmla="*/ 49 w 62"/>
                  <a:gd name="T73" fmla="*/ 39 h 61"/>
                  <a:gd name="T74" fmla="*/ 47 w 62"/>
                  <a:gd name="T75" fmla="*/ 38 h 61"/>
                  <a:gd name="T76" fmla="*/ 46 w 62"/>
                  <a:gd name="T77" fmla="*/ 36 h 61"/>
                  <a:gd name="T78" fmla="*/ 42 w 62"/>
                  <a:gd name="T79" fmla="*/ 34 h 61"/>
                  <a:gd name="T80" fmla="*/ 47 w 62"/>
                  <a:gd name="T81" fmla="*/ 32 h 61"/>
                  <a:gd name="T82" fmla="*/ 49 w 62"/>
                  <a:gd name="T83" fmla="*/ 28 h 61"/>
                  <a:gd name="T84" fmla="*/ 45 w 62"/>
                  <a:gd name="T85" fmla="*/ 25 h 61"/>
                  <a:gd name="T86" fmla="*/ 41 w 62"/>
                  <a:gd name="T87" fmla="*/ 22 h 61"/>
                  <a:gd name="T88" fmla="*/ 38 w 62"/>
                  <a:gd name="T89" fmla="*/ 18 h 61"/>
                  <a:gd name="T90" fmla="*/ 42 w 62"/>
                  <a:gd name="T91" fmla="*/ 12 h 61"/>
                  <a:gd name="T92" fmla="*/ 39 w 62"/>
                  <a:gd name="T93" fmla="*/ 8 h 61"/>
                  <a:gd name="T94" fmla="*/ 35 w 62"/>
                  <a:gd name="T95" fmla="*/ 6 h 61"/>
                  <a:gd name="T96" fmla="*/ 31 w 62"/>
                  <a:gd name="T97" fmla="*/ 6 h 61"/>
                  <a:gd name="T98" fmla="*/ 34 w 62"/>
                  <a:gd name="T99" fmla="*/ 4 h 61"/>
                  <a:gd name="T100" fmla="*/ 32 w 62"/>
                  <a:gd name="T101" fmla="*/ 2 h 61"/>
                  <a:gd name="T102" fmla="*/ 30 w 62"/>
                  <a:gd name="T103" fmla="*/ 0 h 61"/>
                  <a:gd name="T104" fmla="*/ 26 w 62"/>
                  <a:gd name="T105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26" y="1"/>
                    </a:moveTo>
                    <a:cubicBezTo>
                      <a:pt x="24" y="3"/>
                      <a:pt x="23" y="2"/>
                      <a:pt x="22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7" y="3"/>
                      <a:pt x="14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7" y="4"/>
                      <a:pt x="5" y="5"/>
                      <a:pt x="4" y="5"/>
                    </a:cubicBezTo>
                    <a:cubicBezTo>
                      <a:pt x="3" y="5"/>
                      <a:pt x="1" y="4"/>
                      <a:pt x="0" y="4"/>
                    </a:cubicBezTo>
                    <a:cubicBezTo>
                      <a:pt x="0" y="6"/>
                      <a:pt x="0" y="6"/>
                      <a:pt x="1" y="8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12"/>
                      <a:pt x="4" y="14"/>
                      <a:pt x="3" y="17"/>
                    </a:cubicBezTo>
                    <a:cubicBezTo>
                      <a:pt x="3" y="19"/>
                      <a:pt x="1" y="21"/>
                      <a:pt x="2" y="23"/>
                    </a:cubicBezTo>
                    <a:cubicBezTo>
                      <a:pt x="3" y="25"/>
                      <a:pt x="4" y="27"/>
                      <a:pt x="5" y="29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2" y="33"/>
                      <a:pt x="14" y="32"/>
                      <a:pt x="16" y="32"/>
                    </a:cubicBezTo>
                    <a:cubicBezTo>
                      <a:pt x="18" y="33"/>
                      <a:pt x="20" y="35"/>
                      <a:pt x="21" y="36"/>
                    </a:cubicBezTo>
                    <a:cubicBezTo>
                      <a:pt x="23" y="38"/>
                      <a:pt x="25" y="39"/>
                      <a:pt x="25" y="41"/>
                    </a:cubicBezTo>
                    <a:cubicBezTo>
                      <a:pt x="25" y="39"/>
                      <a:pt x="28" y="39"/>
                      <a:pt x="30" y="40"/>
                    </a:cubicBezTo>
                    <a:cubicBezTo>
                      <a:pt x="33" y="40"/>
                      <a:pt x="31" y="42"/>
                      <a:pt x="33" y="44"/>
                    </a:cubicBezTo>
                    <a:cubicBezTo>
                      <a:pt x="33" y="44"/>
                      <a:pt x="34" y="44"/>
                      <a:pt x="35" y="44"/>
                    </a:cubicBezTo>
                    <a:cubicBezTo>
                      <a:pt x="36" y="44"/>
                      <a:pt x="36" y="45"/>
                      <a:pt x="36" y="45"/>
                    </a:cubicBezTo>
                    <a:cubicBezTo>
                      <a:pt x="38" y="46"/>
                      <a:pt x="39" y="45"/>
                      <a:pt x="41" y="44"/>
                    </a:cubicBezTo>
                    <a:cubicBezTo>
                      <a:pt x="42" y="44"/>
                      <a:pt x="44" y="43"/>
                      <a:pt x="45" y="44"/>
                    </a:cubicBezTo>
                    <a:cubicBezTo>
                      <a:pt x="46" y="45"/>
                      <a:pt x="45" y="47"/>
                      <a:pt x="45" y="48"/>
                    </a:cubicBezTo>
                    <a:cubicBezTo>
                      <a:pt x="45" y="51"/>
                      <a:pt x="48" y="50"/>
                      <a:pt x="49" y="52"/>
                    </a:cubicBezTo>
                    <a:cubicBezTo>
                      <a:pt x="49" y="53"/>
                      <a:pt x="48" y="55"/>
                      <a:pt x="49" y="56"/>
                    </a:cubicBezTo>
                    <a:cubicBezTo>
                      <a:pt x="49" y="58"/>
                      <a:pt x="51" y="60"/>
                      <a:pt x="52" y="61"/>
                    </a:cubicBezTo>
                    <a:cubicBezTo>
                      <a:pt x="54" y="61"/>
                      <a:pt x="56" y="60"/>
                      <a:pt x="59" y="61"/>
                    </a:cubicBezTo>
                    <a:cubicBezTo>
                      <a:pt x="58" y="59"/>
                      <a:pt x="59" y="57"/>
                      <a:pt x="58" y="56"/>
                    </a:cubicBezTo>
                    <a:cubicBezTo>
                      <a:pt x="58" y="55"/>
                      <a:pt x="56" y="54"/>
                      <a:pt x="57" y="53"/>
                    </a:cubicBezTo>
                    <a:cubicBezTo>
                      <a:pt x="58" y="53"/>
                      <a:pt x="60" y="54"/>
                      <a:pt x="60" y="54"/>
                    </a:cubicBezTo>
                    <a:cubicBezTo>
                      <a:pt x="62" y="53"/>
                      <a:pt x="60" y="51"/>
                      <a:pt x="60" y="51"/>
                    </a:cubicBezTo>
                    <a:cubicBezTo>
                      <a:pt x="59" y="50"/>
                      <a:pt x="57" y="49"/>
                      <a:pt x="57" y="49"/>
                    </a:cubicBezTo>
                    <a:cubicBezTo>
                      <a:pt x="56" y="47"/>
                      <a:pt x="58" y="47"/>
                      <a:pt x="59" y="47"/>
                    </a:cubicBezTo>
                    <a:cubicBezTo>
                      <a:pt x="59" y="46"/>
                      <a:pt x="60" y="45"/>
                      <a:pt x="59" y="44"/>
                    </a:cubicBezTo>
                    <a:cubicBezTo>
                      <a:pt x="58" y="43"/>
                      <a:pt x="57" y="44"/>
                      <a:pt x="56" y="42"/>
                    </a:cubicBezTo>
                    <a:cubicBezTo>
                      <a:pt x="55" y="46"/>
                      <a:pt x="50" y="39"/>
                      <a:pt x="49" y="39"/>
                    </a:cubicBezTo>
                    <a:cubicBezTo>
                      <a:pt x="49" y="38"/>
                      <a:pt x="48" y="38"/>
                      <a:pt x="47" y="38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5" y="35"/>
                      <a:pt x="43" y="35"/>
                      <a:pt x="42" y="34"/>
                    </a:cubicBezTo>
                    <a:cubicBezTo>
                      <a:pt x="39" y="32"/>
                      <a:pt x="47" y="33"/>
                      <a:pt x="47" y="32"/>
                    </a:cubicBezTo>
                    <a:cubicBezTo>
                      <a:pt x="48" y="31"/>
                      <a:pt x="49" y="29"/>
                      <a:pt x="49" y="28"/>
                    </a:cubicBezTo>
                    <a:cubicBezTo>
                      <a:pt x="49" y="26"/>
                      <a:pt x="47" y="26"/>
                      <a:pt x="45" y="25"/>
                    </a:cubicBezTo>
                    <a:cubicBezTo>
                      <a:pt x="44" y="24"/>
                      <a:pt x="42" y="24"/>
                      <a:pt x="41" y="22"/>
                    </a:cubicBezTo>
                    <a:cubicBezTo>
                      <a:pt x="40" y="21"/>
                      <a:pt x="38" y="19"/>
                      <a:pt x="38" y="18"/>
                    </a:cubicBezTo>
                    <a:cubicBezTo>
                      <a:pt x="36" y="13"/>
                      <a:pt x="42" y="15"/>
                      <a:pt x="42" y="12"/>
                    </a:cubicBezTo>
                    <a:cubicBezTo>
                      <a:pt x="42" y="11"/>
                      <a:pt x="39" y="9"/>
                      <a:pt x="39" y="8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2" y="6"/>
                      <a:pt x="31" y="6"/>
                    </a:cubicBezTo>
                    <a:cubicBezTo>
                      <a:pt x="30" y="4"/>
                      <a:pt x="33" y="4"/>
                      <a:pt x="34" y="4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1" y="1"/>
                      <a:pt x="29" y="2"/>
                      <a:pt x="30" y="0"/>
                    </a:cubicBezTo>
                    <a:cubicBezTo>
                      <a:pt x="28" y="0"/>
                      <a:pt x="27" y="0"/>
                      <a:pt x="26" y="1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BD9B51A-3AF1-B593-477F-D1B6B7A0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4311650"/>
              <a:ext cx="1343025" cy="911225"/>
            </a:xfrm>
            <a:custGeom>
              <a:avLst/>
              <a:gdLst>
                <a:gd name="T0" fmla="*/ 319 w 353"/>
                <a:gd name="T1" fmla="*/ 146 h 239"/>
                <a:gd name="T2" fmla="*/ 344 w 353"/>
                <a:gd name="T3" fmla="*/ 140 h 239"/>
                <a:gd name="T4" fmla="*/ 350 w 353"/>
                <a:gd name="T5" fmla="*/ 128 h 239"/>
                <a:gd name="T6" fmla="*/ 351 w 353"/>
                <a:gd name="T7" fmla="*/ 111 h 239"/>
                <a:gd name="T8" fmla="*/ 352 w 353"/>
                <a:gd name="T9" fmla="*/ 93 h 239"/>
                <a:gd name="T10" fmla="*/ 341 w 353"/>
                <a:gd name="T11" fmla="*/ 83 h 239"/>
                <a:gd name="T12" fmla="*/ 322 w 353"/>
                <a:gd name="T13" fmla="*/ 77 h 239"/>
                <a:gd name="T14" fmla="*/ 306 w 353"/>
                <a:gd name="T15" fmla="*/ 74 h 239"/>
                <a:gd name="T16" fmla="*/ 276 w 353"/>
                <a:gd name="T17" fmla="*/ 66 h 239"/>
                <a:gd name="T18" fmla="*/ 260 w 353"/>
                <a:gd name="T19" fmla="*/ 60 h 239"/>
                <a:gd name="T20" fmla="*/ 259 w 353"/>
                <a:gd name="T21" fmla="*/ 44 h 239"/>
                <a:gd name="T22" fmla="*/ 236 w 353"/>
                <a:gd name="T23" fmla="*/ 37 h 239"/>
                <a:gd name="T24" fmla="*/ 238 w 353"/>
                <a:gd name="T25" fmla="*/ 23 h 239"/>
                <a:gd name="T26" fmla="*/ 232 w 353"/>
                <a:gd name="T27" fmla="*/ 6 h 239"/>
                <a:gd name="T28" fmla="*/ 204 w 353"/>
                <a:gd name="T29" fmla="*/ 3 h 239"/>
                <a:gd name="T30" fmla="*/ 188 w 353"/>
                <a:gd name="T31" fmla="*/ 10 h 239"/>
                <a:gd name="T32" fmla="*/ 170 w 353"/>
                <a:gd name="T33" fmla="*/ 15 h 239"/>
                <a:gd name="T34" fmla="*/ 153 w 353"/>
                <a:gd name="T35" fmla="*/ 30 h 239"/>
                <a:gd name="T36" fmla="*/ 132 w 353"/>
                <a:gd name="T37" fmla="*/ 27 h 239"/>
                <a:gd name="T38" fmla="*/ 117 w 353"/>
                <a:gd name="T39" fmla="*/ 27 h 239"/>
                <a:gd name="T40" fmla="*/ 99 w 353"/>
                <a:gd name="T41" fmla="*/ 22 h 239"/>
                <a:gd name="T42" fmla="*/ 84 w 353"/>
                <a:gd name="T43" fmla="*/ 19 h 239"/>
                <a:gd name="T44" fmla="*/ 46 w 353"/>
                <a:gd name="T45" fmla="*/ 16 h 239"/>
                <a:gd name="T46" fmla="*/ 31 w 353"/>
                <a:gd name="T47" fmla="*/ 36 h 239"/>
                <a:gd name="T48" fmla="*/ 37 w 353"/>
                <a:gd name="T49" fmla="*/ 63 h 239"/>
                <a:gd name="T50" fmla="*/ 11 w 353"/>
                <a:gd name="T51" fmla="*/ 87 h 239"/>
                <a:gd name="T52" fmla="*/ 8 w 353"/>
                <a:gd name="T53" fmla="*/ 105 h 239"/>
                <a:gd name="T54" fmla="*/ 12 w 353"/>
                <a:gd name="T55" fmla="*/ 132 h 239"/>
                <a:gd name="T56" fmla="*/ 37 w 353"/>
                <a:gd name="T57" fmla="*/ 137 h 239"/>
                <a:gd name="T58" fmla="*/ 60 w 353"/>
                <a:gd name="T59" fmla="*/ 139 h 239"/>
                <a:gd name="T60" fmla="*/ 90 w 353"/>
                <a:gd name="T61" fmla="*/ 126 h 239"/>
                <a:gd name="T62" fmla="*/ 102 w 353"/>
                <a:gd name="T63" fmla="*/ 123 h 239"/>
                <a:gd name="T64" fmla="*/ 114 w 353"/>
                <a:gd name="T65" fmla="*/ 125 h 239"/>
                <a:gd name="T66" fmla="*/ 122 w 353"/>
                <a:gd name="T67" fmla="*/ 128 h 239"/>
                <a:gd name="T68" fmla="*/ 131 w 353"/>
                <a:gd name="T69" fmla="*/ 132 h 239"/>
                <a:gd name="T70" fmla="*/ 139 w 353"/>
                <a:gd name="T71" fmla="*/ 142 h 239"/>
                <a:gd name="T72" fmla="*/ 144 w 353"/>
                <a:gd name="T73" fmla="*/ 155 h 239"/>
                <a:gd name="T74" fmla="*/ 146 w 353"/>
                <a:gd name="T75" fmla="*/ 166 h 239"/>
                <a:gd name="T76" fmla="*/ 151 w 353"/>
                <a:gd name="T77" fmla="*/ 182 h 239"/>
                <a:gd name="T78" fmla="*/ 139 w 353"/>
                <a:gd name="T79" fmla="*/ 182 h 239"/>
                <a:gd name="T80" fmla="*/ 134 w 353"/>
                <a:gd name="T81" fmla="*/ 191 h 239"/>
                <a:gd name="T82" fmla="*/ 125 w 353"/>
                <a:gd name="T83" fmla="*/ 206 h 239"/>
                <a:gd name="T84" fmla="*/ 149 w 353"/>
                <a:gd name="T85" fmla="*/ 213 h 239"/>
                <a:gd name="T86" fmla="*/ 150 w 353"/>
                <a:gd name="T87" fmla="*/ 201 h 239"/>
                <a:gd name="T88" fmla="*/ 169 w 353"/>
                <a:gd name="T89" fmla="*/ 177 h 239"/>
                <a:gd name="T90" fmla="*/ 189 w 353"/>
                <a:gd name="T91" fmla="*/ 162 h 239"/>
                <a:gd name="T92" fmla="*/ 184 w 353"/>
                <a:gd name="T93" fmla="*/ 177 h 239"/>
                <a:gd name="T94" fmla="*/ 199 w 353"/>
                <a:gd name="T95" fmla="*/ 189 h 239"/>
                <a:gd name="T96" fmla="*/ 222 w 353"/>
                <a:gd name="T97" fmla="*/ 191 h 239"/>
                <a:gd name="T98" fmla="*/ 206 w 353"/>
                <a:gd name="T99" fmla="*/ 207 h 239"/>
                <a:gd name="T100" fmla="*/ 221 w 353"/>
                <a:gd name="T101" fmla="*/ 216 h 239"/>
                <a:gd name="T102" fmla="*/ 222 w 353"/>
                <a:gd name="T103" fmla="*/ 234 h 239"/>
                <a:gd name="T104" fmla="*/ 254 w 353"/>
                <a:gd name="T105" fmla="*/ 225 h 239"/>
                <a:gd name="T106" fmla="*/ 273 w 353"/>
                <a:gd name="T107" fmla="*/ 219 h 239"/>
                <a:gd name="T108" fmla="*/ 279 w 353"/>
                <a:gd name="T109" fmla="*/ 209 h 239"/>
                <a:gd name="T110" fmla="*/ 255 w 353"/>
                <a:gd name="T111" fmla="*/ 205 h 239"/>
                <a:gd name="T112" fmla="*/ 254 w 353"/>
                <a:gd name="T113" fmla="*/ 190 h 239"/>
                <a:gd name="T114" fmla="*/ 288 w 353"/>
                <a:gd name="T115" fmla="*/ 173 h 239"/>
                <a:gd name="T116" fmla="*/ 304 w 353"/>
                <a:gd name="T117" fmla="*/ 16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239">
                  <a:moveTo>
                    <a:pt x="314" y="160"/>
                  </a:moveTo>
                  <a:cubicBezTo>
                    <a:pt x="315" y="158"/>
                    <a:pt x="317" y="157"/>
                    <a:pt x="316" y="156"/>
                  </a:cubicBezTo>
                  <a:cubicBezTo>
                    <a:pt x="316" y="156"/>
                    <a:pt x="315" y="155"/>
                    <a:pt x="315" y="155"/>
                  </a:cubicBezTo>
                  <a:cubicBezTo>
                    <a:pt x="315" y="154"/>
                    <a:pt x="316" y="152"/>
                    <a:pt x="316" y="150"/>
                  </a:cubicBezTo>
                  <a:cubicBezTo>
                    <a:pt x="317" y="148"/>
                    <a:pt x="317" y="147"/>
                    <a:pt x="319" y="146"/>
                  </a:cubicBezTo>
                  <a:cubicBezTo>
                    <a:pt x="321" y="146"/>
                    <a:pt x="322" y="146"/>
                    <a:pt x="324" y="146"/>
                  </a:cubicBezTo>
                  <a:cubicBezTo>
                    <a:pt x="326" y="145"/>
                    <a:pt x="325" y="143"/>
                    <a:pt x="326" y="141"/>
                  </a:cubicBezTo>
                  <a:cubicBezTo>
                    <a:pt x="327" y="140"/>
                    <a:pt x="329" y="139"/>
                    <a:pt x="331" y="139"/>
                  </a:cubicBezTo>
                  <a:cubicBezTo>
                    <a:pt x="333" y="139"/>
                    <a:pt x="335" y="140"/>
                    <a:pt x="338" y="140"/>
                  </a:cubicBezTo>
                  <a:cubicBezTo>
                    <a:pt x="340" y="140"/>
                    <a:pt x="342" y="141"/>
                    <a:pt x="344" y="140"/>
                  </a:cubicBezTo>
                  <a:cubicBezTo>
                    <a:pt x="346" y="139"/>
                    <a:pt x="346" y="138"/>
                    <a:pt x="346" y="136"/>
                  </a:cubicBezTo>
                  <a:cubicBezTo>
                    <a:pt x="345" y="136"/>
                    <a:pt x="345" y="136"/>
                    <a:pt x="345" y="136"/>
                  </a:cubicBezTo>
                  <a:cubicBezTo>
                    <a:pt x="346" y="134"/>
                    <a:pt x="347" y="134"/>
                    <a:pt x="347" y="133"/>
                  </a:cubicBezTo>
                  <a:cubicBezTo>
                    <a:pt x="348" y="132"/>
                    <a:pt x="347" y="131"/>
                    <a:pt x="348" y="130"/>
                  </a:cubicBezTo>
                  <a:cubicBezTo>
                    <a:pt x="348" y="129"/>
                    <a:pt x="350" y="129"/>
                    <a:pt x="350" y="128"/>
                  </a:cubicBezTo>
                  <a:cubicBezTo>
                    <a:pt x="350" y="127"/>
                    <a:pt x="348" y="127"/>
                    <a:pt x="347" y="127"/>
                  </a:cubicBezTo>
                  <a:cubicBezTo>
                    <a:pt x="347" y="125"/>
                    <a:pt x="348" y="124"/>
                    <a:pt x="348" y="123"/>
                  </a:cubicBezTo>
                  <a:cubicBezTo>
                    <a:pt x="348" y="122"/>
                    <a:pt x="347" y="120"/>
                    <a:pt x="347" y="119"/>
                  </a:cubicBezTo>
                  <a:cubicBezTo>
                    <a:pt x="345" y="117"/>
                    <a:pt x="342" y="115"/>
                    <a:pt x="345" y="113"/>
                  </a:cubicBezTo>
                  <a:cubicBezTo>
                    <a:pt x="346" y="112"/>
                    <a:pt x="351" y="112"/>
                    <a:pt x="351" y="111"/>
                  </a:cubicBezTo>
                  <a:cubicBezTo>
                    <a:pt x="352" y="109"/>
                    <a:pt x="349" y="109"/>
                    <a:pt x="348" y="109"/>
                  </a:cubicBezTo>
                  <a:cubicBezTo>
                    <a:pt x="346" y="109"/>
                    <a:pt x="345" y="109"/>
                    <a:pt x="344" y="107"/>
                  </a:cubicBezTo>
                  <a:cubicBezTo>
                    <a:pt x="343" y="104"/>
                    <a:pt x="346" y="105"/>
                    <a:pt x="348" y="104"/>
                  </a:cubicBezTo>
                  <a:cubicBezTo>
                    <a:pt x="349" y="102"/>
                    <a:pt x="352" y="99"/>
                    <a:pt x="352" y="97"/>
                  </a:cubicBezTo>
                  <a:cubicBezTo>
                    <a:pt x="353" y="96"/>
                    <a:pt x="352" y="94"/>
                    <a:pt x="352" y="93"/>
                  </a:cubicBezTo>
                  <a:cubicBezTo>
                    <a:pt x="351" y="91"/>
                    <a:pt x="352" y="90"/>
                    <a:pt x="352" y="88"/>
                  </a:cubicBezTo>
                  <a:cubicBezTo>
                    <a:pt x="351" y="88"/>
                    <a:pt x="350" y="87"/>
                    <a:pt x="349" y="87"/>
                  </a:cubicBezTo>
                  <a:cubicBezTo>
                    <a:pt x="347" y="88"/>
                    <a:pt x="347" y="89"/>
                    <a:pt x="346" y="89"/>
                  </a:cubicBezTo>
                  <a:cubicBezTo>
                    <a:pt x="345" y="88"/>
                    <a:pt x="344" y="88"/>
                    <a:pt x="343" y="88"/>
                  </a:cubicBezTo>
                  <a:cubicBezTo>
                    <a:pt x="342" y="86"/>
                    <a:pt x="342" y="85"/>
                    <a:pt x="341" y="83"/>
                  </a:cubicBezTo>
                  <a:cubicBezTo>
                    <a:pt x="339" y="83"/>
                    <a:pt x="337" y="84"/>
                    <a:pt x="336" y="83"/>
                  </a:cubicBezTo>
                  <a:cubicBezTo>
                    <a:pt x="335" y="82"/>
                    <a:pt x="335" y="80"/>
                    <a:pt x="333" y="80"/>
                  </a:cubicBezTo>
                  <a:cubicBezTo>
                    <a:pt x="332" y="79"/>
                    <a:pt x="331" y="81"/>
                    <a:pt x="330" y="81"/>
                  </a:cubicBezTo>
                  <a:cubicBezTo>
                    <a:pt x="329" y="81"/>
                    <a:pt x="326" y="79"/>
                    <a:pt x="326" y="79"/>
                  </a:cubicBezTo>
                  <a:cubicBezTo>
                    <a:pt x="324" y="78"/>
                    <a:pt x="324" y="77"/>
                    <a:pt x="322" y="77"/>
                  </a:cubicBezTo>
                  <a:cubicBezTo>
                    <a:pt x="320" y="77"/>
                    <a:pt x="319" y="76"/>
                    <a:pt x="318" y="75"/>
                  </a:cubicBezTo>
                  <a:cubicBezTo>
                    <a:pt x="317" y="74"/>
                    <a:pt x="316" y="73"/>
                    <a:pt x="315" y="73"/>
                  </a:cubicBezTo>
                  <a:cubicBezTo>
                    <a:pt x="313" y="73"/>
                    <a:pt x="314" y="76"/>
                    <a:pt x="313" y="77"/>
                  </a:cubicBezTo>
                  <a:cubicBezTo>
                    <a:pt x="312" y="79"/>
                    <a:pt x="312" y="78"/>
                    <a:pt x="311" y="77"/>
                  </a:cubicBezTo>
                  <a:cubicBezTo>
                    <a:pt x="309" y="76"/>
                    <a:pt x="308" y="75"/>
                    <a:pt x="306" y="74"/>
                  </a:cubicBezTo>
                  <a:cubicBezTo>
                    <a:pt x="304" y="71"/>
                    <a:pt x="304" y="67"/>
                    <a:pt x="301" y="65"/>
                  </a:cubicBezTo>
                  <a:cubicBezTo>
                    <a:pt x="298" y="61"/>
                    <a:pt x="296" y="65"/>
                    <a:pt x="293" y="65"/>
                  </a:cubicBezTo>
                  <a:cubicBezTo>
                    <a:pt x="291" y="65"/>
                    <a:pt x="289" y="64"/>
                    <a:pt x="287" y="65"/>
                  </a:cubicBezTo>
                  <a:cubicBezTo>
                    <a:pt x="286" y="66"/>
                    <a:pt x="285" y="68"/>
                    <a:pt x="284" y="69"/>
                  </a:cubicBezTo>
                  <a:cubicBezTo>
                    <a:pt x="283" y="66"/>
                    <a:pt x="278" y="67"/>
                    <a:pt x="276" y="66"/>
                  </a:cubicBezTo>
                  <a:cubicBezTo>
                    <a:pt x="274" y="65"/>
                    <a:pt x="273" y="63"/>
                    <a:pt x="271" y="63"/>
                  </a:cubicBezTo>
                  <a:cubicBezTo>
                    <a:pt x="268" y="63"/>
                    <a:pt x="266" y="64"/>
                    <a:pt x="265" y="65"/>
                  </a:cubicBezTo>
                  <a:cubicBezTo>
                    <a:pt x="265" y="64"/>
                    <a:pt x="264" y="64"/>
                    <a:pt x="264" y="64"/>
                  </a:cubicBezTo>
                  <a:cubicBezTo>
                    <a:pt x="263" y="63"/>
                    <a:pt x="263" y="62"/>
                    <a:pt x="263" y="62"/>
                  </a:cubicBezTo>
                  <a:cubicBezTo>
                    <a:pt x="262" y="61"/>
                    <a:pt x="261" y="61"/>
                    <a:pt x="260" y="60"/>
                  </a:cubicBezTo>
                  <a:cubicBezTo>
                    <a:pt x="258" y="57"/>
                    <a:pt x="261" y="56"/>
                    <a:pt x="261" y="53"/>
                  </a:cubicBezTo>
                  <a:cubicBezTo>
                    <a:pt x="261" y="52"/>
                    <a:pt x="260" y="52"/>
                    <a:pt x="259" y="51"/>
                  </a:cubicBezTo>
                  <a:cubicBezTo>
                    <a:pt x="259" y="50"/>
                    <a:pt x="260" y="49"/>
                    <a:pt x="259" y="48"/>
                  </a:cubicBezTo>
                  <a:cubicBezTo>
                    <a:pt x="259" y="47"/>
                    <a:pt x="258" y="47"/>
                    <a:pt x="258" y="46"/>
                  </a:cubicBezTo>
                  <a:cubicBezTo>
                    <a:pt x="258" y="45"/>
                    <a:pt x="259" y="44"/>
                    <a:pt x="259" y="44"/>
                  </a:cubicBezTo>
                  <a:cubicBezTo>
                    <a:pt x="257" y="43"/>
                    <a:pt x="256" y="42"/>
                    <a:pt x="254" y="40"/>
                  </a:cubicBezTo>
                  <a:cubicBezTo>
                    <a:pt x="253" y="38"/>
                    <a:pt x="252" y="37"/>
                    <a:pt x="250" y="38"/>
                  </a:cubicBezTo>
                  <a:cubicBezTo>
                    <a:pt x="249" y="39"/>
                    <a:pt x="248" y="40"/>
                    <a:pt x="246" y="39"/>
                  </a:cubicBezTo>
                  <a:cubicBezTo>
                    <a:pt x="245" y="39"/>
                    <a:pt x="245" y="38"/>
                    <a:pt x="244" y="38"/>
                  </a:cubicBezTo>
                  <a:cubicBezTo>
                    <a:pt x="242" y="36"/>
                    <a:pt x="239" y="37"/>
                    <a:pt x="236" y="37"/>
                  </a:cubicBezTo>
                  <a:cubicBezTo>
                    <a:pt x="237" y="36"/>
                    <a:pt x="238" y="35"/>
                    <a:pt x="238" y="34"/>
                  </a:cubicBezTo>
                  <a:cubicBezTo>
                    <a:pt x="238" y="33"/>
                    <a:pt x="237" y="33"/>
                    <a:pt x="236" y="32"/>
                  </a:cubicBezTo>
                  <a:cubicBezTo>
                    <a:pt x="236" y="31"/>
                    <a:pt x="237" y="30"/>
                    <a:pt x="237" y="28"/>
                  </a:cubicBezTo>
                  <a:cubicBezTo>
                    <a:pt x="237" y="27"/>
                    <a:pt x="236" y="27"/>
                    <a:pt x="235" y="26"/>
                  </a:cubicBezTo>
                  <a:cubicBezTo>
                    <a:pt x="233" y="23"/>
                    <a:pt x="236" y="23"/>
                    <a:pt x="238" y="23"/>
                  </a:cubicBezTo>
                  <a:cubicBezTo>
                    <a:pt x="239" y="22"/>
                    <a:pt x="240" y="22"/>
                    <a:pt x="240" y="21"/>
                  </a:cubicBezTo>
                  <a:cubicBezTo>
                    <a:pt x="241" y="20"/>
                    <a:pt x="240" y="18"/>
                    <a:pt x="239" y="18"/>
                  </a:cubicBezTo>
                  <a:cubicBezTo>
                    <a:pt x="238" y="17"/>
                    <a:pt x="237" y="17"/>
                    <a:pt x="236" y="16"/>
                  </a:cubicBezTo>
                  <a:cubicBezTo>
                    <a:pt x="235" y="15"/>
                    <a:pt x="235" y="14"/>
                    <a:pt x="234" y="13"/>
                  </a:cubicBezTo>
                  <a:cubicBezTo>
                    <a:pt x="233" y="10"/>
                    <a:pt x="233" y="8"/>
                    <a:pt x="232" y="6"/>
                  </a:cubicBezTo>
                  <a:cubicBezTo>
                    <a:pt x="231" y="4"/>
                    <a:pt x="229" y="1"/>
                    <a:pt x="227" y="1"/>
                  </a:cubicBezTo>
                  <a:cubicBezTo>
                    <a:pt x="225" y="1"/>
                    <a:pt x="225" y="4"/>
                    <a:pt x="223" y="4"/>
                  </a:cubicBezTo>
                  <a:cubicBezTo>
                    <a:pt x="223" y="0"/>
                    <a:pt x="217" y="2"/>
                    <a:pt x="215" y="3"/>
                  </a:cubicBezTo>
                  <a:cubicBezTo>
                    <a:pt x="213" y="4"/>
                    <a:pt x="211" y="6"/>
                    <a:pt x="209" y="6"/>
                  </a:cubicBezTo>
                  <a:cubicBezTo>
                    <a:pt x="207" y="5"/>
                    <a:pt x="206" y="4"/>
                    <a:pt x="204" y="3"/>
                  </a:cubicBezTo>
                  <a:cubicBezTo>
                    <a:pt x="199" y="1"/>
                    <a:pt x="201" y="6"/>
                    <a:pt x="199" y="9"/>
                  </a:cubicBezTo>
                  <a:cubicBezTo>
                    <a:pt x="199" y="11"/>
                    <a:pt x="196" y="12"/>
                    <a:pt x="194" y="12"/>
                  </a:cubicBezTo>
                  <a:cubicBezTo>
                    <a:pt x="192" y="12"/>
                    <a:pt x="191" y="11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9" y="10"/>
                    <a:pt x="188" y="10"/>
                  </a:cubicBezTo>
                  <a:cubicBezTo>
                    <a:pt x="189" y="12"/>
                    <a:pt x="185" y="10"/>
                    <a:pt x="184" y="10"/>
                  </a:cubicBezTo>
                  <a:cubicBezTo>
                    <a:pt x="182" y="9"/>
                    <a:pt x="181" y="11"/>
                    <a:pt x="179" y="11"/>
                  </a:cubicBezTo>
                  <a:cubicBezTo>
                    <a:pt x="177" y="12"/>
                    <a:pt x="175" y="10"/>
                    <a:pt x="173" y="11"/>
                  </a:cubicBezTo>
                  <a:cubicBezTo>
                    <a:pt x="173" y="12"/>
                    <a:pt x="173" y="13"/>
                    <a:pt x="172" y="14"/>
                  </a:cubicBezTo>
                  <a:cubicBezTo>
                    <a:pt x="172" y="14"/>
                    <a:pt x="171" y="15"/>
                    <a:pt x="170" y="15"/>
                  </a:cubicBezTo>
                  <a:cubicBezTo>
                    <a:pt x="166" y="19"/>
                    <a:pt x="163" y="23"/>
                    <a:pt x="165" y="28"/>
                  </a:cubicBezTo>
                  <a:cubicBezTo>
                    <a:pt x="165" y="30"/>
                    <a:pt x="167" y="33"/>
                    <a:pt x="166" y="35"/>
                  </a:cubicBezTo>
                  <a:cubicBezTo>
                    <a:pt x="165" y="36"/>
                    <a:pt x="163" y="37"/>
                    <a:pt x="162" y="36"/>
                  </a:cubicBezTo>
                  <a:cubicBezTo>
                    <a:pt x="160" y="34"/>
                    <a:pt x="160" y="32"/>
                    <a:pt x="159" y="31"/>
                  </a:cubicBezTo>
                  <a:cubicBezTo>
                    <a:pt x="157" y="29"/>
                    <a:pt x="155" y="30"/>
                    <a:pt x="153" y="30"/>
                  </a:cubicBezTo>
                  <a:cubicBezTo>
                    <a:pt x="151" y="31"/>
                    <a:pt x="149" y="29"/>
                    <a:pt x="147" y="29"/>
                  </a:cubicBezTo>
                  <a:cubicBezTo>
                    <a:pt x="146" y="29"/>
                    <a:pt x="146" y="30"/>
                    <a:pt x="145" y="31"/>
                  </a:cubicBezTo>
                  <a:cubicBezTo>
                    <a:pt x="144" y="32"/>
                    <a:pt x="143" y="32"/>
                    <a:pt x="142" y="32"/>
                  </a:cubicBezTo>
                  <a:cubicBezTo>
                    <a:pt x="138" y="33"/>
                    <a:pt x="141" y="26"/>
                    <a:pt x="136" y="25"/>
                  </a:cubicBezTo>
                  <a:cubicBezTo>
                    <a:pt x="135" y="25"/>
                    <a:pt x="134" y="26"/>
                    <a:pt x="132" y="27"/>
                  </a:cubicBezTo>
                  <a:cubicBezTo>
                    <a:pt x="130" y="28"/>
                    <a:pt x="131" y="29"/>
                    <a:pt x="130" y="31"/>
                  </a:cubicBezTo>
                  <a:cubicBezTo>
                    <a:pt x="128" y="31"/>
                    <a:pt x="128" y="29"/>
                    <a:pt x="127" y="28"/>
                  </a:cubicBezTo>
                  <a:cubicBezTo>
                    <a:pt x="125" y="26"/>
                    <a:pt x="125" y="27"/>
                    <a:pt x="123" y="27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18" y="24"/>
                    <a:pt x="118" y="27"/>
                    <a:pt x="117" y="27"/>
                  </a:cubicBezTo>
                  <a:cubicBezTo>
                    <a:pt x="115" y="27"/>
                    <a:pt x="114" y="25"/>
                    <a:pt x="112" y="26"/>
                  </a:cubicBezTo>
                  <a:cubicBezTo>
                    <a:pt x="111" y="26"/>
                    <a:pt x="112" y="28"/>
                    <a:pt x="111" y="29"/>
                  </a:cubicBezTo>
                  <a:cubicBezTo>
                    <a:pt x="109" y="31"/>
                    <a:pt x="109" y="28"/>
                    <a:pt x="108" y="27"/>
                  </a:cubicBezTo>
                  <a:cubicBezTo>
                    <a:pt x="108" y="25"/>
                    <a:pt x="107" y="25"/>
                    <a:pt x="105" y="25"/>
                  </a:cubicBezTo>
                  <a:cubicBezTo>
                    <a:pt x="103" y="28"/>
                    <a:pt x="100" y="24"/>
                    <a:pt x="99" y="22"/>
                  </a:cubicBezTo>
                  <a:cubicBezTo>
                    <a:pt x="98" y="21"/>
                    <a:pt x="98" y="20"/>
                    <a:pt x="97" y="20"/>
                  </a:cubicBezTo>
                  <a:cubicBezTo>
                    <a:pt x="95" y="20"/>
                    <a:pt x="96" y="21"/>
                    <a:pt x="95" y="21"/>
                  </a:cubicBezTo>
                  <a:cubicBezTo>
                    <a:pt x="94" y="21"/>
                    <a:pt x="93" y="21"/>
                    <a:pt x="93" y="20"/>
                  </a:cubicBezTo>
                  <a:cubicBezTo>
                    <a:pt x="91" y="20"/>
                    <a:pt x="90" y="20"/>
                    <a:pt x="88" y="20"/>
                  </a:cubicBezTo>
                  <a:cubicBezTo>
                    <a:pt x="87" y="20"/>
                    <a:pt x="86" y="20"/>
                    <a:pt x="84" y="19"/>
                  </a:cubicBezTo>
                  <a:cubicBezTo>
                    <a:pt x="81" y="18"/>
                    <a:pt x="78" y="16"/>
                    <a:pt x="74" y="16"/>
                  </a:cubicBezTo>
                  <a:cubicBezTo>
                    <a:pt x="71" y="16"/>
                    <a:pt x="69" y="15"/>
                    <a:pt x="66" y="15"/>
                  </a:cubicBezTo>
                  <a:cubicBezTo>
                    <a:pt x="63" y="15"/>
                    <a:pt x="61" y="15"/>
                    <a:pt x="58" y="15"/>
                  </a:cubicBezTo>
                  <a:cubicBezTo>
                    <a:pt x="56" y="15"/>
                    <a:pt x="55" y="16"/>
                    <a:pt x="53" y="16"/>
                  </a:cubicBezTo>
                  <a:cubicBezTo>
                    <a:pt x="50" y="16"/>
                    <a:pt x="48" y="16"/>
                    <a:pt x="46" y="16"/>
                  </a:cubicBezTo>
                  <a:cubicBezTo>
                    <a:pt x="42" y="17"/>
                    <a:pt x="42" y="21"/>
                    <a:pt x="39" y="24"/>
                  </a:cubicBezTo>
                  <a:cubicBezTo>
                    <a:pt x="38" y="25"/>
                    <a:pt x="37" y="26"/>
                    <a:pt x="35" y="26"/>
                  </a:cubicBezTo>
                  <a:cubicBezTo>
                    <a:pt x="33" y="25"/>
                    <a:pt x="31" y="24"/>
                    <a:pt x="28" y="25"/>
                  </a:cubicBezTo>
                  <a:cubicBezTo>
                    <a:pt x="29" y="27"/>
                    <a:pt x="30" y="29"/>
                    <a:pt x="31" y="31"/>
                  </a:cubicBezTo>
                  <a:cubicBezTo>
                    <a:pt x="31" y="33"/>
                    <a:pt x="29" y="35"/>
                    <a:pt x="31" y="36"/>
                  </a:cubicBezTo>
                  <a:cubicBezTo>
                    <a:pt x="32" y="38"/>
                    <a:pt x="34" y="41"/>
                    <a:pt x="35" y="43"/>
                  </a:cubicBezTo>
                  <a:cubicBezTo>
                    <a:pt x="35" y="44"/>
                    <a:pt x="36" y="46"/>
                    <a:pt x="37" y="47"/>
                  </a:cubicBezTo>
                  <a:cubicBezTo>
                    <a:pt x="38" y="48"/>
                    <a:pt x="39" y="48"/>
                    <a:pt x="39" y="50"/>
                  </a:cubicBezTo>
                  <a:cubicBezTo>
                    <a:pt x="37" y="50"/>
                    <a:pt x="36" y="52"/>
                    <a:pt x="38" y="53"/>
                  </a:cubicBezTo>
                  <a:cubicBezTo>
                    <a:pt x="39" y="57"/>
                    <a:pt x="37" y="59"/>
                    <a:pt x="37" y="63"/>
                  </a:cubicBezTo>
                  <a:cubicBezTo>
                    <a:pt x="36" y="64"/>
                    <a:pt x="34" y="64"/>
                    <a:pt x="32" y="64"/>
                  </a:cubicBezTo>
                  <a:cubicBezTo>
                    <a:pt x="31" y="65"/>
                    <a:pt x="30" y="66"/>
                    <a:pt x="29" y="67"/>
                  </a:cubicBezTo>
                  <a:cubicBezTo>
                    <a:pt x="27" y="69"/>
                    <a:pt x="25" y="71"/>
                    <a:pt x="22" y="73"/>
                  </a:cubicBezTo>
                  <a:cubicBezTo>
                    <a:pt x="20" y="75"/>
                    <a:pt x="19" y="77"/>
                    <a:pt x="17" y="80"/>
                  </a:cubicBezTo>
                  <a:cubicBezTo>
                    <a:pt x="15" y="82"/>
                    <a:pt x="12" y="85"/>
                    <a:pt x="11" y="87"/>
                  </a:cubicBezTo>
                  <a:cubicBezTo>
                    <a:pt x="9" y="90"/>
                    <a:pt x="12" y="91"/>
                    <a:pt x="12" y="94"/>
                  </a:cubicBezTo>
                  <a:cubicBezTo>
                    <a:pt x="12" y="97"/>
                    <a:pt x="10" y="99"/>
                    <a:pt x="12" y="101"/>
                  </a:cubicBezTo>
                  <a:cubicBezTo>
                    <a:pt x="13" y="102"/>
                    <a:pt x="15" y="104"/>
                    <a:pt x="14" y="105"/>
                  </a:cubicBezTo>
                  <a:cubicBezTo>
                    <a:pt x="13" y="107"/>
                    <a:pt x="10" y="104"/>
                    <a:pt x="8" y="103"/>
                  </a:cubicBezTo>
                  <a:cubicBezTo>
                    <a:pt x="8" y="104"/>
                    <a:pt x="8" y="104"/>
                    <a:pt x="8" y="105"/>
                  </a:cubicBezTo>
                  <a:cubicBezTo>
                    <a:pt x="6" y="107"/>
                    <a:pt x="6" y="111"/>
                    <a:pt x="5" y="114"/>
                  </a:cubicBezTo>
                  <a:cubicBezTo>
                    <a:pt x="3" y="117"/>
                    <a:pt x="0" y="119"/>
                    <a:pt x="0" y="123"/>
                  </a:cubicBezTo>
                  <a:cubicBezTo>
                    <a:pt x="4" y="123"/>
                    <a:pt x="2" y="125"/>
                    <a:pt x="4" y="128"/>
                  </a:cubicBezTo>
                  <a:cubicBezTo>
                    <a:pt x="5" y="129"/>
                    <a:pt x="7" y="128"/>
                    <a:pt x="8" y="129"/>
                  </a:cubicBezTo>
                  <a:cubicBezTo>
                    <a:pt x="10" y="132"/>
                    <a:pt x="9" y="132"/>
                    <a:pt x="12" y="132"/>
                  </a:cubicBezTo>
                  <a:cubicBezTo>
                    <a:pt x="14" y="132"/>
                    <a:pt x="16" y="133"/>
                    <a:pt x="15" y="136"/>
                  </a:cubicBezTo>
                  <a:cubicBezTo>
                    <a:pt x="20" y="136"/>
                    <a:pt x="19" y="130"/>
                    <a:pt x="23" y="134"/>
                  </a:cubicBezTo>
                  <a:cubicBezTo>
                    <a:pt x="25" y="135"/>
                    <a:pt x="25" y="136"/>
                    <a:pt x="27" y="135"/>
                  </a:cubicBezTo>
                  <a:cubicBezTo>
                    <a:pt x="29" y="134"/>
                    <a:pt x="30" y="134"/>
                    <a:pt x="32" y="135"/>
                  </a:cubicBezTo>
                  <a:cubicBezTo>
                    <a:pt x="34" y="136"/>
                    <a:pt x="35" y="136"/>
                    <a:pt x="37" y="137"/>
                  </a:cubicBezTo>
                  <a:cubicBezTo>
                    <a:pt x="39" y="137"/>
                    <a:pt x="40" y="138"/>
                    <a:pt x="42" y="137"/>
                  </a:cubicBezTo>
                  <a:cubicBezTo>
                    <a:pt x="44" y="137"/>
                    <a:pt x="45" y="136"/>
                    <a:pt x="47" y="137"/>
                  </a:cubicBezTo>
                  <a:cubicBezTo>
                    <a:pt x="49" y="137"/>
                    <a:pt x="49" y="138"/>
                    <a:pt x="51" y="140"/>
                  </a:cubicBezTo>
                  <a:cubicBezTo>
                    <a:pt x="52" y="141"/>
                    <a:pt x="54" y="143"/>
                    <a:pt x="56" y="143"/>
                  </a:cubicBezTo>
                  <a:cubicBezTo>
                    <a:pt x="58" y="143"/>
                    <a:pt x="59" y="140"/>
                    <a:pt x="60" y="139"/>
                  </a:cubicBezTo>
                  <a:cubicBezTo>
                    <a:pt x="63" y="137"/>
                    <a:pt x="68" y="137"/>
                    <a:pt x="71" y="137"/>
                  </a:cubicBezTo>
                  <a:cubicBezTo>
                    <a:pt x="76" y="136"/>
                    <a:pt x="79" y="135"/>
                    <a:pt x="81" y="131"/>
                  </a:cubicBezTo>
                  <a:cubicBezTo>
                    <a:pt x="82" y="130"/>
                    <a:pt x="82" y="129"/>
                    <a:pt x="84" y="128"/>
                  </a:cubicBezTo>
                  <a:cubicBezTo>
                    <a:pt x="85" y="128"/>
                    <a:pt x="86" y="128"/>
                    <a:pt x="88" y="127"/>
                  </a:cubicBezTo>
                  <a:cubicBezTo>
                    <a:pt x="89" y="127"/>
                    <a:pt x="89" y="126"/>
                    <a:pt x="90" y="126"/>
                  </a:cubicBezTo>
                  <a:cubicBezTo>
                    <a:pt x="91" y="124"/>
                    <a:pt x="92" y="124"/>
                    <a:pt x="94" y="124"/>
                  </a:cubicBezTo>
                  <a:cubicBezTo>
                    <a:pt x="94" y="124"/>
                    <a:pt x="95" y="125"/>
                    <a:pt x="95" y="124"/>
                  </a:cubicBezTo>
                  <a:cubicBezTo>
                    <a:pt x="96" y="124"/>
                    <a:pt x="96" y="124"/>
                    <a:pt x="96" y="123"/>
                  </a:cubicBezTo>
                  <a:cubicBezTo>
                    <a:pt x="98" y="123"/>
                    <a:pt x="99" y="124"/>
                    <a:pt x="101" y="124"/>
                  </a:cubicBezTo>
                  <a:cubicBezTo>
                    <a:pt x="101" y="123"/>
                    <a:pt x="101" y="123"/>
                    <a:pt x="102" y="123"/>
                  </a:cubicBezTo>
                  <a:cubicBezTo>
                    <a:pt x="103" y="122"/>
                    <a:pt x="104" y="123"/>
                    <a:pt x="104" y="122"/>
                  </a:cubicBezTo>
                  <a:cubicBezTo>
                    <a:pt x="106" y="122"/>
                    <a:pt x="106" y="121"/>
                    <a:pt x="107" y="121"/>
                  </a:cubicBezTo>
                  <a:cubicBezTo>
                    <a:pt x="108" y="121"/>
                    <a:pt x="108" y="122"/>
                    <a:pt x="109" y="122"/>
                  </a:cubicBezTo>
                  <a:cubicBezTo>
                    <a:pt x="109" y="122"/>
                    <a:pt x="110" y="122"/>
                    <a:pt x="111" y="122"/>
                  </a:cubicBezTo>
                  <a:cubicBezTo>
                    <a:pt x="112" y="123"/>
                    <a:pt x="113" y="124"/>
                    <a:pt x="114" y="125"/>
                  </a:cubicBezTo>
                  <a:cubicBezTo>
                    <a:pt x="115" y="126"/>
                    <a:pt x="116" y="125"/>
                    <a:pt x="117" y="126"/>
                  </a:cubicBezTo>
                  <a:cubicBezTo>
                    <a:pt x="117" y="126"/>
                    <a:pt x="117" y="127"/>
                    <a:pt x="118" y="128"/>
                  </a:cubicBezTo>
                  <a:cubicBezTo>
                    <a:pt x="118" y="127"/>
                    <a:pt x="118" y="127"/>
                    <a:pt x="119" y="127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0" y="129"/>
                    <a:pt x="121" y="128"/>
                    <a:pt x="122" y="128"/>
                  </a:cubicBezTo>
                  <a:cubicBezTo>
                    <a:pt x="122" y="129"/>
                    <a:pt x="122" y="130"/>
                    <a:pt x="122" y="131"/>
                  </a:cubicBezTo>
                  <a:cubicBezTo>
                    <a:pt x="123" y="130"/>
                    <a:pt x="124" y="132"/>
                    <a:pt x="124" y="133"/>
                  </a:cubicBezTo>
                  <a:cubicBezTo>
                    <a:pt x="125" y="133"/>
                    <a:pt x="125" y="132"/>
                    <a:pt x="125" y="132"/>
                  </a:cubicBezTo>
                  <a:cubicBezTo>
                    <a:pt x="126" y="131"/>
                    <a:pt x="126" y="131"/>
                    <a:pt x="127" y="131"/>
                  </a:cubicBezTo>
                  <a:cubicBezTo>
                    <a:pt x="128" y="131"/>
                    <a:pt x="130" y="132"/>
                    <a:pt x="131" y="132"/>
                  </a:cubicBezTo>
                  <a:cubicBezTo>
                    <a:pt x="131" y="133"/>
                    <a:pt x="132" y="134"/>
                    <a:pt x="132" y="136"/>
                  </a:cubicBezTo>
                  <a:cubicBezTo>
                    <a:pt x="133" y="136"/>
                    <a:pt x="134" y="137"/>
                    <a:pt x="136" y="137"/>
                  </a:cubicBezTo>
                  <a:cubicBezTo>
                    <a:pt x="136" y="137"/>
                    <a:pt x="136" y="135"/>
                    <a:pt x="138" y="136"/>
                  </a:cubicBezTo>
                  <a:cubicBezTo>
                    <a:pt x="139" y="137"/>
                    <a:pt x="139" y="140"/>
                    <a:pt x="139" y="141"/>
                  </a:cubicBezTo>
                  <a:cubicBezTo>
                    <a:pt x="139" y="141"/>
                    <a:pt x="139" y="142"/>
                    <a:pt x="139" y="142"/>
                  </a:cubicBezTo>
                  <a:cubicBezTo>
                    <a:pt x="139" y="142"/>
                    <a:pt x="139" y="144"/>
                    <a:pt x="139" y="144"/>
                  </a:cubicBezTo>
                  <a:cubicBezTo>
                    <a:pt x="139" y="146"/>
                    <a:pt x="137" y="147"/>
                    <a:pt x="137" y="150"/>
                  </a:cubicBezTo>
                  <a:cubicBezTo>
                    <a:pt x="138" y="151"/>
                    <a:pt x="138" y="151"/>
                    <a:pt x="139" y="151"/>
                  </a:cubicBezTo>
                  <a:cubicBezTo>
                    <a:pt x="140" y="152"/>
                    <a:pt x="140" y="152"/>
                    <a:pt x="141" y="154"/>
                  </a:cubicBezTo>
                  <a:cubicBezTo>
                    <a:pt x="142" y="155"/>
                    <a:pt x="142" y="155"/>
                    <a:pt x="144" y="155"/>
                  </a:cubicBezTo>
                  <a:cubicBezTo>
                    <a:pt x="145" y="155"/>
                    <a:pt x="145" y="154"/>
                    <a:pt x="146" y="156"/>
                  </a:cubicBezTo>
                  <a:cubicBezTo>
                    <a:pt x="146" y="156"/>
                    <a:pt x="145" y="159"/>
                    <a:pt x="145" y="159"/>
                  </a:cubicBezTo>
                  <a:cubicBezTo>
                    <a:pt x="145" y="161"/>
                    <a:pt x="144" y="161"/>
                    <a:pt x="145" y="162"/>
                  </a:cubicBezTo>
                  <a:cubicBezTo>
                    <a:pt x="145" y="162"/>
                    <a:pt x="146" y="162"/>
                    <a:pt x="146" y="163"/>
                  </a:cubicBezTo>
                  <a:cubicBezTo>
                    <a:pt x="147" y="164"/>
                    <a:pt x="147" y="165"/>
                    <a:pt x="146" y="166"/>
                  </a:cubicBezTo>
                  <a:cubicBezTo>
                    <a:pt x="147" y="166"/>
                    <a:pt x="149" y="167"/>
                    <a:pt x="149" y="167"/>
                  </a:cubicBezTo>
                  <a:cubicBezTo>
                    <a:pt x="150" y="168"/>
                    <a:pt x="151" y="168"/>
                    <a:pt x="152" y="169"/>
                  </a:cubicBezTo>
                  <a:cubicBezTo>
                    <a:pt x="154" y="171"/>
                    <a:pt x="153" y="175"/>
                    <a:pt x="153" y="178"/>
                  </a:cubicBezTo>
                  <a:cubicBezTo>
                    <a:pt x="154" y="179"/>
                    <a:pt x="156" y="180"/>
                    <a:pt x="157" y="181"/>
                  </a:cubicBezTo>
                  <a:cubicBezTo>
                    <a:pt x="156" y="182"/>
                    <a:pt x="152" y="183"/>
                    <a:pt x="151" y="182"/>
                  </a:cubicBezTo>
                  <a:cubicBezTo>
                    <a:pt x="151" y="182"/>
                    <a:pt x="149" y="179"/>
                    <a:pt x="149" y="179"/>
                  </a:cubicBezTo>
                  <a:cubicBezTo>
                    <a:pt x="149" y="180"/>
                    <a:pt x="148" y="182"/>
                    <a:pt x="147" y="182"/>
                  </a:cubicBezTo>
                  <a:cubicBezTo>
                    <a:pt x="146" y="182"/>
                    <a:pt x="144" y="180"/>
                    <a:pt x="144" y="179"/>
                  </a:cubicBezTo>
                  <a:cubicBezTo>
                    <a:pt x="144" y="180"/>
                    <a:pt x="141" y="182"/>
                    <a:pt x="141" y="180"/>
                  </a:cubicBezTo>
                  <a:cubicBezTo>
                    <a:pt x="141" y="181"/>
                    <a:pt x="140" y="183"/>
                    <a:pt x="139" y="182"/>
                  </a:cubicBezTo>
                  <a:cubicBezTo>
                    <a:pt x="138" y="181"/>
                    <a:pt x="139" y="178"/>
                    <a:pt x="138" y="178"/>
                  </a:cubicBezTo>
                  <a:cubicBezTo>
                    <a:pt x="137" y="178"/>
                    <a:pt x="134" y="180"/>
                    <a:pt x="134" y="180"/>
                  </a:cubicBezTo>
                  <a:cubicBezTo>
                    <a:pt x="133" y="181"/>
                    <a:pt x="133" y="185"/>
                    <a:pt x="134" y="186"/>
                  </a:cubicBezTo>
                  <a:cubicBezTo>
                    <a:pt x="134" y="187"/>
                    <a:pt x="135" y="187"/>
                    <a:pt x="135" y="188"/>
                  </a:cubicBezTo>
                  <a:cubicBezTo>
                    <a:pt x="135" y="189"/>
                    <a:pt x="134" y="190"/>
                    <a:pt x="134" y="191"/>
                  </a:cubicBezTo>
                  <a:cubicBezTo>
                    <a:pt x="133" y="192"/>
                    <a:pt x="134" y="193"/>
                    <a:pt x="133" y="193"/>
                  </a:cubicBezTo>
                  <a:cubicBezTo>
                    <a:pt x="132" y="194"/>
                    <a:pt x="131" y="193"/>
                    <a:pt x="130" y="194"/>
                  </a:cubicBezTo>
                  <a:cubicBezTo>
                    <a:pt x="129" y="195"/>
                    <a:pt x="130" y="197"/>
                    <a:pt x="129" y="198"/>
                  </a:cubicBezTo>
                  <a:cubicBezTo>
                    <a:pt x="127" y="200"/>
                    <a:pt x="126" y="202"/>
                    <a:pt x="125" y="203"/>
                  </a:cubicBezTo>
                  <a:cubicBezTo>
                    <a:pt x="126" y="204"/>
                    <a:pt x="126" y="204"/>
                    <a:pt x="125" y="206"/>
                  </a:cubicBezTo>
                  <a:cubicBezTo>
                    <a:pt x="123" y="206"/>
                    <a:pt x="121" y="205"/>
                    <a:pt x="119" y="207"/>
                  </a:cubicBezTo>
                  <a:cubicBezTo>
                    <a:pt x="122" y="210"/>
                    <a:pt x="125" y="215"/>
                    <a:pt x="130" y="213"/>
                  </a:cubicBezTo>
                  <a:cubicBezTo>
                    <a:pt x="131" y="211"/>
                    <a:pt x="133" y="212"/>
                    <a:pt x="134" y="212"/>
                  </a:cubicBezTo>
                  <a:cubicBezTo>
                    <a:pt x="136" y="211"/>
                    <a:pt x="137" y="210"/>
                    <a:pt x="139" y="209"/>
                  </a:cubicBezTo>
                  <a:cubicBezTo>
                    <a:pt x="143" y="208"/>
                    <a:pt x="146" y="209"/>
                    <a:pt x="149" y="213"/>
                  </a:cubicBezTo>
                  <a:cubicBezTo>
                    <a:pt x="149" y="211"/>
                    <a:pt x="150" y="210"/>
                    <a:pt x="149" y="209"/>
                  </a:cubicBezTo>
                  <a:cubicBezTo>
                    <a:pt x="149" y="208"/>
                    <a:pt x="148" y="208"/>
                    <a:pt x="148" y="208"/>
                  </a:cubicBezTo>
                  <a:cubicBezTo>
                    <a:pt x="147" y="206"/>
                    <a:pt x="146" y="204"/>
                    <a:pt x="146" y="203"/>
                  </a:cubicBezTo>
                  <a:cubicBezTo>
                    <a:pt x="146" y="201"/>
                    <a:pt x="146" y="198"/>
                    <a:pt x="148" y="198"/>
                  </a:cubicBezTo>
                  <a:cubicBezTo>
                    <a:pt x="149" y="198"/>
                    <a:pt x="150" y="201"/>
                    <a:pt x="150" y="201"/>
                  </a:cubicBezTo>
                  <a:cubicBezTo>
                    <a:pt x="151" y="200"/>
                    <a:pt x="153" y="198"/>
                    <a:pt x="155" y="197"/>
                  </a:cubicBezTo>
                  <a:cubicBezTo>
                    <a:pt x="157" y="196"/>
                    <a:pt x="159" y="197"/>
                    <a:pt x="161" y="194"/>
                  </a:cubicBezTo>
                  <a:cubicBezTo>
                    <a:pt x="162" y="191"/>
                    <a:pt x="164" y="189"/>
                    <a:pt x="166" y="187"/>
                  </a:cubicBezTo>
                  <a:cubicBezTo>
                    <a:pt x="167" y="185"/>
                    <a:pt x="168" y="184"/>
                    <a:pt x="169" y="182"/>
                  </a:cubicBezTo>
                  <a:cubicBezTo>
                    <a:pt x="169" y="181"/>
                    <a:pt x="169" y="179"/>
                    <a:pt x="169" y="177"/>
                  </a:cubicBezTo>
                  <a:cubicBezTo>
                    <a:pt x="171" y="177"/>
                    <a:pt x="173" y="176"/>
                    <a:pt x="175" y="175"/>
                  </a:cubicBezTo>
                  <a:cubicBezTo>
                    <a:pt x="177" y="175"/>
                    <a:pt x="178" y="175"/>
                    <a:pt x="180" y="175"/>
                  </a:cubicBezTo>
                  <a:cubicBezTo>
                    <a:pt x="182" y="174"/>
                    <a:pt x="182" y="173"/>
                    <a:pt x="184" y="174"/>
                  </a:cubicBezTo>
                  <a:cubicBezTo>
                    <a:pt x="185" y="174"/>
                    <a:pt x="187" y="175"/>
                    <a:pt x="188" y="174"/>
                  </a:cubicBezTo>
                  <a:cubicBezTo>
                    <a:pt x="192" y="172"/>
                    <a:pt x="188" y="166"/>
                    <a:pt x="189" y="162"/>
                  </a:cubicBezTo>
                  <a:cubicBezTo>
                    <a:pt x="194" y="165"/>
                    <a:pt x="189" y="172"/>
                    <a:pt x="193" y="175"/>
                  </a:cubicBezTo>
                  <a:cubicBezTo>
                    <a:pt x="197" y="177"/>
                    <a:pt x="201" y="174"/>
                    <a:pt x="205" y="176"/>
                  </a:cubicBezTo>
                  <a:cubicBezTo>
                    <a:pt x="203" y="177"/>
                    <a:pt x="201" y="179"/>
                    <a:pt x="199" y="179"/>
                  </a:cubicBezTo>
                  <a:cubicBezTo>
                    <a:pt x="197" y="180"/>
                    <a:pt x="195" y="179"/>
                    <a:pt x="193" y="178"/>
                  </a:cubicBezTo>
                  <a:cubicBezTo>
                    <a:pt x="191" y="177"/>
                    <a:pt x="185" y="175"/>
                    <a:pt x="184" y="177"/>
                  </a:cubicBezTo>
                  <a:cubicBezTo>
                    <a:pt x="180" y="180"/>
                    <a:pt x="191" y="179"/>
                    <a:pt x="192" y="180"/>
                  </a:cubicBezTo>
                  <a:cubicBezTo>
                    <a:pt x="195" y="182"/>
                    <a:pt x="190" y="182"/>
                    <a:pt x="189" y="183"/>
                  </a:cubicBezTo>
                  <a:cubicBezTo>
                    <a:pt x="189" y="184"/>
                    <a:pt x="194" y="185"/>
                    <a:pt x="195" y="186"/>
                  </a:cubicBezTo>
                  <a:cubicBezTo>
                    <a:pt x="195" y="186"/>
                    <a:pt x="197" y="186"/>
                    <a:pt x="198" y="187"/>
                  </a:cubicBezTo>
                  <a:cubicBezTo>
                    <a:pt x="198" y="188"/>
                    <a:pt x="198" y="189"/>
                    <a:pt x="199" y="189"/>
                  </a:cubicBezTo>
                  <a:cubicBezTo>
                    <a:pt x="201" y="190"/>
                    <a:pt x="203" y="190"/>
                    <a:pt x="205" y="190"/>
                  </a:cubicBezTo>
                  <a:cubicBezTo>
                    <a:pt x="208" y="189"/>
                    <a:pt x="211" y="189"/>
                    <a:pt x="213" y="189"/>
                  </a:cubicBezTo>
                  <a:cubicBezTo>
                    <a:pt x="214" y="188"/>
                    <a:pt x="216" y="187"/>
                    <a:pt x="216" y="187"/>
                  </a:cubicBezTo>
                  <a:cubicBezTo>
                    <a:pt x="218" y="187"/>
                    <a:pt x="217" y="187"/>
                    <a:pt x="218" y="188"/>
                  </a:cubicBezTo>
                  <a:cubicBezTo>
                    <a:pt x="219" y="188"/>
                    <a:pt x="221" y="190"/>
                    <a:pt x="222" y="191"/>
                  </a:cubicBezTo>
                  <a:cubicBezTo>
                    <a:pt x="224" y="191"/>
                    <a:pt x="224" y="188"/>
                    <a:pt x="225" y="188"/>
                  </a:cubicBezTo>
                  <a:cubicBezTo>
                    <a:pt x="227" y="189"/>
                    <a:pt x="227" y="195"/>
                    <a:pt x="226" y="196"/>
                  </a:cubicBezTo>
                  <a:cubicBezTo>
                    <a:pt x="224" y="197"/>
                    <a:pt x="221" y="198"/>
                    <a:pt x="219" y="199"/>
                  </a:cubicBezTo>
                  <a:cubicBezTo>
                    <a:pt x="216" y="199"/>
                    <a:pt x="213" y="201"/>
                    <a:pt x="211" y="203"/>
                  </a:cubicBezTo>
                  <a:cubicBezTo>
                    <a:pt x="209" y="205"/>
                    <a:pt x="209" y="206"/>
                    <a:pt x="206" y="207"/>
                  </a:cubicBezTo>
                  <a:cubicBezTo>
                    <a:pt x="204" y="207"/>
                    <a:pt x="203" y="208"/>
                    <a:pt x="204" y="210"/>
                  </a:cubicBezTo>
                  <a:cubicBezTo>
                    <a:pt x="205" y="212"/>
                    <a:pt x="207" y="211"/>
                    <a:pt x="208" y="211"/>
                  </a:cubicBezTo>
                  <a:cubicBezTo>
                    <a:pt x="211" y="210"/>
                    <a:pt x="212" y="211"/>
                    <a:pt x="214" y="213"/>
                  </a:cubicBezTo>
                  <a:cubicBezTo>
                    <a:pt x="215" y="213"/>
                    <a:pt x="216" y="215"/>
                    <a:pt x="218" y="215"/>
                  </a:cubicBezTo>
                  <a:cubicBezTo>
                    <a:pt x="219" y="216"/>
                    <a:pt x="220" y="216"/>
                    <a:pt x="221" y="216"/>
                  </a:cubicBezTo>
                  <a:cubicBezTo>
                    <a:pt x="223" y="217"/>
                    <a:pt x="225" y="220"/>
                    <a:pt x="225" y="222"/>
                  </a:cubicBezTo>
                  <a:cubicBezTo>
                    <a:pt x="225" y="225"/>
                    <a:pt x="222" y="225"/>
                    <a:pt x="223" y="228"/>
                  </a:cubicBezTo>
                  <a:cubicBezTo>
                    <a:pt x="223" y="229"/>
                    <a:pt x="224" y="230"/>
                    <a:pt x="224" y="231"/>
                  </a:cubicBezTo>
                  <a:cubicBezTo>
                    <a:pt x="223" y="232"/>
                    <a:pt x="222" y="231"/>
                    <a:pt x="221" y="231"/>
                  </a:cubicBezTo>
                  <a:cubicBezTo>
                    <a:pt x="219" y="232"/>
                    <a:pt x="220" y="234"/>
                    <a:pt x="222" y="234"/>
                  </a:cubicBezTo>
                  <a:cubicBezTo>
                    <a:pt x="223" y="235"/>
                    <a:pt x="225" y="235"/>
                    <a:pt x="226" y="236"/>
                  </a:cubicBezTo>
                  <a:cubicBezTo>
                    <a:pt x="230" y="239"/>
                    <a:pt x="235" y="235"/>
                    <a:pt x="239" y="233"/>
                  </a:cubicBezTo>
                  <a:cubicBezTo>
                    <a:pt x="240" y="231"/>
                    <a:pt x="240" y="229"/>
                    <a:pt x="242" y="227"/>
                  </a:cubicBezTo>
                  <a:cubicBezTo>
                    <a:pt x="244" y="226"/>
                    <a:pt x="248" y="225"/>
                    <a:pt x="250" y="225"/>
                  </a:cubicBezTo>
                  <a:cubicBezTo>
                    <a:pt x="252" y="225"/>
                    <a:pt x="253" y="226"/>
                    <a:pt x="254" y="225"/>
                  </a:cubicBezTo>
                  <a:cubicBezTo>
                    <a:pt x="255" y="225"/>
                    <a:pt x="255" y="223"/>
                    <a:pt x="256" y="223"/>
                  </a:cubicBezTo>
                  <a:cubicBezTo>
                    <a:pt x="257" y="222"/>
                    <a:pt x="259" y="222"/>
                    <a:pt x="260" y="221"/>
                  </a:cubicBezTo>
                  <a:cubicBezTo>
                    <a:pt x="261" y="220"/>
                    <a:pt x="260" y="219"/>
                    <a:pt x="262" y="218"/>
                  </a:cubicBezTo>
                  <a:cubicBezTo>
                    <a:pt x="265" y="216"/>
                    <a:pt x="267" y="219"/>
                    <a:pt x="270" y="220"/>
                  </a:cubicBezTo>
                  <a:cubicBezTo>
                    <a:pt x="272" y="221"/>
                    <a:pt x="272" y="220"/>
                    <a:pt x="273" y="219"/>
                  </a:cubicBezTo>
                  <a:cubicBezTo>
                    <a:pt x="275" y="219"/>
                    <a:pt x="275" y="219"/>
                    <a:pt x="277" y="220"/>
                  </a:cubicBezTo>
                  <a:cubicBezTo>
                    <a:pt x="277" y="218"/>
                    <a:pt x="280" y="220"/>
                    <a:pt x="281" y="219"/>
                  </a:cubicBezTo>
                  <a:cubicBezTo>
                    <a:pt x="281" y="218"/>
                    <a:pt x="279" y="217"/>
                    <a:pt x="279" y="216"/>
                  </a:cubicBezTo>
                  <a:cubicBezTo>
                    <a:pt x="279" y="213"/>
                    <a:pt x="285" y="213"/>
                    <a:pt x="285" y="210"/>
                  </a:cubicBezTo>
                  <a:cubicBezTo>
                    <a:pt x="285" y="209"/>
                    <a:pt x="280" y="210"/>
                    <a:pt x="279" y="209"/>
                  </a:cubicBezTo>
                  <a:cubicBezTo>
                    <a:pt x="278" y="209"/>
                    <a:pt x="277" y="208"/>
                    <a:pt x="276" y="208"/>
                  </a:cubicBezTo>
                  <a:cubicBezTo>
                    <a:pt x="274" y="208"/>
                    <a:pt x="273" y="210"/>
                    <a:pt x="271" y="210"/>
                  </a:cubicBezTo>
                  <a:cubicBezTo>
                    <a:pt x="269" y="210"/>
                    <a:pt x="269" y="207"/>
                    <a:pt x="268" y="207"/>
                  </a:cubicBezTo>
                  <a:cubicBezTo>
                    <a:pt x="266" y="206"/>
                    <a:pt x="265" y="209"/>
                    <a:pt x="264" y="210"/>
                  </a:cubicBezTo>
                  <a:cubicBezTo>
                    <a:pt x="259" y="214"/>
                    <a:pt x="257" y="208"/>
                    <a:pt x="255" y="205"/>
                  </a:cubicBezTo>
                  <a:cubicBezTo>
                    <a:pt x="252" y="201"/>
                    <a:pt x="250" y="196"/>
                    <a:pt x="249" y="191"/>
                  </a:cubicBezTo>
                  <a:cubicBezTo>
                    <a:pt x="248" y="189"/>
                    <a:pt x="249" y="188"/>
                    <a:pt x="250" y="186"/>
                  </a:cubicBezTo>
                  <a:cubicBezTo>
                    <a:pt x="253" y="185"/>
                    <a:pt x="255" y="183"/>
                    <a:pt x="257" y="182"/>
                  </a:cubicBezTo>
                  <a:cubicBezTo>
                    <a:pt x="257" y="183"/>
                    <a:pt x="256" y="185"/>
                    <a:pt x="255" y="187"/>
                  </a:cubicBezTo>
                  <a:cubicBezTo>
                    <a:pt x="255" y="187"/>
                    <a:pt x="253" y="189"/>
                    <a:pt x="254" y="190"/>
                  </a:cubicBezTo>
                  <a:cubicBezTo>
                    <a:pt x="255" y="191"/>
                    <a:pt x="259" y="184"/>
                    <a:pt x="259" y="183"/>
                  </a:cubicBezTo>
                  <a:cubicBezTo>
                    <a:pt x="263" y="179"/>
                    <a:pt x="271" y="171"/>
                    <a:pt x="277" y="175"/>
                  </a:cubicBezTo>
                  <a:cubicBezTo>
                    <a:pt x="278" y="173"/>
                    <a:pt x="280" y="172"/>
                    <a:pt x="282" y="171"/>
                  </a:cubicBezTo>
                  <a:cubicBezTo>
                    <a:pt x="283" y="171"/>
                    <a:pt x="284" y="170"/>
                    <a:pt x="286" y="171"/>
                  </a:cubicBezTo>
                  <a:cubicBezTo>
                    <a:pt x="286" y="171"/>
                    <a:pt x="286" y="173"/>
                    <a:pt x="288" y="173"/>
                  </a:cubicBezTo>
                  <a:cubicBezTo>
                    <a:pt x="288" y="170"/>
                    <a:pt x="290" y="169"/>
                    <a:pt x="292" y="168"/>
                  </a:cubicBezTo>
                  <a:cubicBezTo>
                    <a:pt x="293" y="168"/>
                    <a:pt x="294" y="167"/>
                    <a:pt x="295" y="167"/>
                  </a:cubicBezTo>
                  <a:cubicBezTo>
                    <a:pt x="296" y="167"/>
                    <a:pt x="297" y="167"/>
                    <a:pt x="298" y="166"/>
                  </a:cubicBezTo>
                  <a:cubicBezTo>
                    <a:pt x="299" y="166"/>
                    <a:pt x="299" y="164"/>
                    <a:pt x="300" y="164"/>
                  </a:cubicBezTo>
                  <a:cubicBezTo>
                    <a:pt x="301" y="163"/>
                    <a:pt x="302" y="162"/>
                    <a:pt x="304" y="162"/>
                  </a:cubicBezTo>
                  <a:cubicBezTo>
                    <a:pt x="307" y="162"/>
                    <a:pt x="310" y="161"/>
                    <a:pt x="313" y="162"/>
                  </a:cubicBezTo>
                  <a:cubicBezTo>
                    <a:pt x="313" y="162"/>
                    <a:pt x="313" y="163"/>
                    <a:pt x="313" y="163"/>
                  </a:cubicBezTo>
                  <a:cubicBezTo>
                    <a:pt x="314" y="163"/>
                    <a:pt x="314" y="162"/>
                    <a:pt x="315" y="162"/>
                  </a:cubicBezTo>
                  <a:cubicBezTo>
                    <a:pt x="314" y="161"/>
                    <a:pt x="314" y="161"/>
                    <a:pt x="314" y="16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D00D604-9404-FDEF-52DB-55CDF0E2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4849813"/>
              <a:ext cx="342900" cy="215900"/>
            </a:xfrm>
            <a:custGeom>
              <a:avLst/>
              <a:gdLst>
                <a:gd name="T0" fmla="*/ 35 w 90"/>
                <a:gd name="T1" fmla="*/ 53 h 57"/>
                <a:gd name="T2" fmla="*/ 41 w 90"/>
                <a:gd name="T3" fmla="*/ 52 h 57"/>
                <a:gd name="T4" fmla="*/ 44 w 90"/>
                <a:gd name="T5" fmla="*/ 46 h 57"/>
                <a:gd name="T6" fmla="*/ 47 w 90"/>
                <a:gd name="T7" fmla="*/ 39 h 57"/>
                <a:gd name="T8" fmla="*/ 52 w 90"/>
                <a:gd name="T9" fmla="*/ 46 h 57"/>
                <a:gd name="T10" fmla="*/ 56 w 90"/>
                <a:gd name="T11" fmla="*/ 48 h 57"/>
                <a:gd name="T12" fmla="*/ 58 w 90"/>
                <a:gd name="T13" fmla="*/ 53 h 57"/>
                <a:gd name="T14" fmla="*/ 59 w 90"/>
                <a:gd name="T15" fmla="*/ 55 h 57"/>
                <a:gd name="T16" fmla="*/ 61 w 90"/>
                <a:gd name="T17" fmla="*/ 53 h 57"/>
                <a:gd name="T18" fmla="*/ 63 w 90"/>
                <a:gd name="T19" fmla="*/ 46 h 57"/>
                <a:gd name="T20" fmla="*/ 66 w 90"/>
                <a:gd name="T21" fmla="*/ 39 h 57"/>
                <a:gd name="T22" fmla="*/ 77 w 90"/>
                <a:gd name="T23" fmla="*/ 41 h 57"/>
                <a:gd name="T24" fmla="*/ 83 w 90"/>
                <a:gd name="T25" fmla="*/ 45 h 57"/>
                <a:gd name="T26" fmla="*/ 83 w 90"/>
                <a:gd name="T27" fmla="*/ 40 h 57"/>
                <a:gd name="T28" fmla="*/ 81 w 90"/>
                <a:gd name="T29" fmla="*/ 34 h 57"/>
                <a:gd name="T30" fmla="*/ 86 w 90"/>
                <a:gd name="T31" fmla="*/ 36 h 57"/>
                <a:gd name="T32" fmla="*/ 88 w 90"/>
                <a:gd name="T33" fmla="*/ 32 h 57"/>
                <a:gd name="T34" fmla="*/ 89 w 90"/>
                <a:gd name="T35" fmla="*/ 24 h 57"/>
                <a:gd name="T36" fmla="*/ 80 w 90"/>
                <a:gd name="T37" fmla="*/ 26 h 57"/>
                <a:gd name="T38" fmla="*/ 70 w 90"/>
                <a:gd name="T39" fmla="*/ 21 h 57"/>
                <a:gd name="T40" fmla="*/ 72 w 90"/>
                <a:gd name="T41" fmla="*/ 14 h 57"/>
                <a:gd name="T42" fmla="*/ 71 w 90"/>
                <a:gd name="T43" fmla="*/ 7 h 57"/>
                <a:gd name="T44" fmla="*/ 57 w 90"/>
                <a:gd name="T45" fmla="*/ 3 h 57"/>
                <a:gd name="T46" fmla="*/ 50 w 90"/>
                <a:gd name="T47" fmla="*/ 3 h 57"/>
                <a:gd name="T48" fmla="*/ 44 w 90"/>
                <a:gd name="T49" fmla="*/ 6 h 57"/>
                <a:gd name="T50" fmla="*/ 32 w 90"/>
                <a:gd name="T51" fmla="*/ 7 h 57"/>
                <a:gd name="T52" fmla="*/ 30 w 90"/>
                <a:gd name="T53" fmla="*/ 10 h 57"/>
                <a:gd name="T54" fmla="*/ 25 w 90"/>
                <a:gd name="T55" fmla="*/ 10 h 57"/>
                <a:gd name="T56" fmla="*/ 20 w 90"/>
                <a:gd name="T57" fmla="*/ 11 h 57"/>
                <a:gd name="T58" fmla="*/ 22 w 90"/>
                <a:gd name="T59" fmla="*/ 13 h 57"/>
                <a:gd name="T60" fmla="*/ 21 w 90"/>
                <a:gd name="T61" fmla="*/ 16 h 57"/>
                <a:gd name="T62" fmla="*/ 16 w 90"/>
                <a:gd name="T63" fmla="*/ 20 h 57"/>
                <a:gd name="T64" fmla="*/ 10 w 90"/>
                <a:gd name="T65" fmla="*/ 25 h 57"/>
                <a:gd name="T66" fmla="*/ 10 w 90"/>
                <a:gd name="T67" fmla="*/ 30 h 57"/>
                <a:gd name="T68" fmla="*/ 4 w 90"/>
                <a:gd name="T69" fmla="*/ 37 h 57"/>
                <a:gd name="T70" fmla="*/ 5 w 90"/>
                <a:gd name="T71" fmla="*/ 41 h 57"/>
                <a:gd name="T72" fmla="*/ 1 w 90"/>
                <a:gd name="T73" fmla="*/ 46 h 57"/>
                <a:gd name="T74" fmla="*/ 7 w 90"/>
                <a:gd name="T75" fmla="*/ 43 h 57"/>
                <a:gd name="T76" fmla="*/ 12 w 90"/>
                <a:gd name="T77" fmla="*/ 39 h 57"/>
                <a:gd name="T78" fmla="*/ 17 w 90"/>
                <a:gd name="T79" fmla="*/ 43 h 57"/>
                <a:gd name="T80" fmla="*/ 18 w 90"/>
                <a:gd name="T81" fmla="*/ 50 h 57"/>
                <a:gd name="T82" fmla="*/ 30 w 90"/>
                <a:gd name="T8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57">
                  <a:moveTo>
                    <a:pt x="30" y="53"/>
                  </a:moveTo>
                  <a:cubicBezTo>
                    <a:pt x="32" y="52"/>
                    <a:pt x="32" y="52"/>
                    <a:pt x="35" y="53"/>
                  </a:cubicBezTo>
                  <a:cubicBezTo>
                    <a:pt x="36" y="54"/>
                    <a:pt x="38" y="54"/>
                    <a:pt x="38" y="52"/>
                  </a:cubicBezTo>
                  <a:cubicBezTo>
                    <a:pt x="39" y="52"/>
                    <a:pt x="40" y="52"/>
                    <a:pt x="41" y="52"/>
                  </a:cubicBezTo>
                  <a:cubicBezTo>
                    <a:pt x="41" y="51"/>
                    <a:pt x="41" y="50"/>
                    <a:pt x="42" y="49"/>
                  </a:cubicBezTo>
                  <a:cubicBezTo>
                    <a:pt x="43" y="48"/>
                    <a:pt x="45" y="48"/>
                    <a:pt x="44" y="46"/>
                  </a:cubicBezTo>
                  <a:cubicBezTo>
                    <a:pt x="43" y="44"/>
                    <a:pt x="42" y="44"/>
                    <a:pt x="44" y="43"/>
                  </a:cubicBezTo>
                  <a:cubicBezTo>
                    <a:pt x="47" y="42"/>
                    <a:pt x="45" y="41"/>
                    <a:pt x="47" y="39"/>
                  </a:cubicBezTo>
                  <a:cubicBezTo>
                    <a:pt x="49" y="39"/>
                    <a:pt x="49" y="41"/>
                    <a:pt x="49" y="43"/>
                  </a:cubicBezTo>
                  <a:cubicBezTo>
                    <a:pt x="50" y="45"/>
                    <a:pt x="50" y="45"/>
                    <a:pt x="52" y="46"/>
                  </a:cubicBezTo>
                  <a:cubicBezTo>
                    <a:pt x="53" y="47"/>
                    <a:pt x="53" y="48"/>
                    <a:pt x="54" y="48"/>
                  </a:cubicBezTo>
                  <a:cubicBezTo>
                    <a:pt x="55" y="48"/>
                    <a:pt x="56" y="48"/>
                    <a:pt x="56" y="48"/>
                  </a:cubicBezTo>
                  <a:cubicBezTo>
                    <a:pt x="57" y="49"/>
                    <a:pt x="57" y="50"/>
                    <a:pt x="57" y="51"/>
                  </a:cubicBezTo>
                  <a:cubicBezTo>
                    <a:pt x="57" y="52"/>
                    <a:pt x="57" y="52"/>
                    <a:pt x="58" y="53"/>
                  </a:cubicBezTo>
                  <a:cubicBezTo>
                    <a:pt x="58" y="53"/>
                    <a:pt x="58" y="53"/>
                    <a:pt x="59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60" y="56"/>
                    <a:pt x="60" y="57"/>
                    <a:pt x="61" y="56"/>
                  </a:cubicBezTo>
                  <a:cubicBezTo>
                    <a:pt x="64" y="56"/>
                    <a:pt x="61" y="54"/>
                    <a:pt x="61" y="53"/>
                  </a:cubicBezTo>
                  <a:cubicBezTo>
                    <a:pt x="59" y="51"/>
                    <a:pt x="61" y="51"/>
                    <a:pt x="62" y="49"/>
                  </a:cubicBezTo>
                  <a:cubicBezTo>
                    <a:pt x="62" y="48"/>
                    <a:pt x="62" y="47"/>
                    <a:pt x="63" y="46"/>
                  </a:cubicBezTo>
                  <a:cubicBezTo>
                    <a:pt x="64" y="46"/>
                    <a:pt x="65" y="45"/>
                    <a:pt x="65" y="44"/>
                  </a:cubicBezTo>
                  <a:cubicBezTo>
                    <a:pt x="66" y="42"/>
                    <a:pt x="65" y="40"/>
                    <a:pt x="66" y="39"/>
                  </a:cubicBezTo>
                  <a:cubicBezTo>
                    <a:pt x="67" y="36"/>
                    <a:pt x="69" y="39"/>
                    <a:pt x="69" y="40"/>
                  </a:cubicBezTo>
                  <a:cubicBezTo>
                    <a:pt x="72" y="45"/>
                    <a:pt x="73" y="43"/>
                    <a:pt x="77" y="41"/>
                  </a:cubicBezTo>
                  <a:cubicBezTo>
                    <a:pt x="78" y="41"/>
                    <a:pt x="79" y="41"/>
                    <a:pt x="80" y="43"/>
                  </a:cubicBezTo>
                  <a:cubicBezTo>
                    <a:pt x="81" y="44"/>
                    <a:pt x="82" y="48"/>
                    <a:pt x="83" y="45"/>
                  </a:cubicBezTo>
                  <a:cubicBezTo>
                    <a:pt x="84" y="44"/>
                    <a:pt x="83" y="43"/>
                    <a:pt x="83" y="43"/>
                  </a:cubicBezTo>
                  <a:cubicBezTo>
                    <a:pt x="83" y="42"/>
                    <a:pt x="83" y="41"/>
                    <a:pt x="83" y="40"/>
                  </a:cubicBezTo>
                  <a:cubicBezTo>
                    <a:pt x="82" y="39"/>
                    <a:pt x="81" y="39"/>
                    <a:pt x="81" y="38"/>
                  </a:cubicBezTo>
                  <a:cubicBezTo>
                    <a:pt x="81" y="37"/>
                    <a:pt x="81" y="36"/>
                    <a:pt x="81" y="34"/>
                  </a:cubicBezTo>
                  <a:cubicBezTo>
                    <a:pt x="82" y="34"/>
                    <a:pt x="83" y="34"/>
                    <a:pt x="84" y="35"/>
                  </a:cubicBezTo>
                  <a:cubicBezTo>
                    <a:pt x="85" y="35"/>
                    <a:pt x="85" y="36"/>
                    <a:pt x="86" y="36"/>
                  </a:cubicBezTo>
                  <a:cubicBezTo>
                    <a:pt x="87" y="37"/>
                    <a:pt x="89" y="37"/>
                    <a:pt x="89" y="35"/>
                  </a:cubicBezTo>
                  <a:cubicBezTo>
                    <a:pt x="89" y="34"/>
                    <a:pt x="89" y="33"/>
                    <a:pt x="88" y="32"/>
                  </a:cubicBezTo>
                  <a:cubicBezTo>
                    <a:pt x="88" y="31"/>
                    <a:pt x="89" y="30"/>
                    <a:pt x="89" y="29"/>
                  </a:cubicBezTo>
                  <a:cubicBezTo>
                    <a:pt x="90" y="27"/>
                    <a:pt x="90" y="25"/>
                    <a:pt x="89" y="24"/>
                  </a:cubicBezTo>
                  <a:cubicBezTo>
                    <a:pt x="87" y="22"/>
                    <a:pt x="87" y="24"/>
                    <a:pt x="86" y="25"/>
                  </a:cubicBezTo>
                  <a:cubicBezTo>
                    <a:pt x="84" y="27"/>
                    <a:pt x="82" y="27"/>
                    <a:pt x="80" y="26"/>
                  </a:cubicBezTo>
                  <a:cubicBezTo>
                    <a:pt x="78" y="25"/>
                    <a:pt x="79" y="24"/>
                    <a:pt x="77" y="22"/>
                  </a:cubicBezTo>
                  <a:cubicBezTo>
                    <a:pt x="76" y="21"/>
                    <a:pt x="72" y="22"/>
                    <a:pt x="70" y="21"/>
                  </a:cubicBezTo>
                  <a:cubicBezTo>
                    <a:pt x="70" y="20"/>
                    <a:pt x="70" y="19"/>
                    <a:pt x="70" y="18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2" y="13"/>
                    <a:pt x="73" y="12"/>
                    <a:pt x="73" y="11"/>
                  </a:cubicBezTo>
                  <a:cubicBezTo>
                    <a:pt x="73" y="9"/>
                    <a:pt x="72" y="9"/>
                    <a:pt x="71" y="7"/>
                  </a:cubicBezTo>
                  <a:cubicBezTo>
                    <a:pt x="68" y="7"/>
                    <a:pt x="66" y="4"/>
                    <a:pt x="62" y="3"/>
                  </a:cubicBezTo>
                  <a:cubicBezTo>
                    <a:pt x="60" y="3"/>
                    <a:pt x="59" y="4"/>
                    <a:pt x="57" y="3"/>
                  </a:cubicBezTo>
                  <a:cubicBezTo>
                    <a:pt x="56" y="3"/>
                    <a:pt x="55" y="2"/>
                    <a:pt x="54" y="1"/>
                  </a:cubicBezTo>
                  <a:cubicBezTo>
                    <a:pt x="52" y="0"/>
                    <a:pt x="49" y="0"/>
                    <a:pt x="50" y="3"/>
                  </a:cubicBezTo>
                  <a:cubicBezTo>
                    <a:pt x="50" y="4"/>
                    <a:pt x="53" y="4"/>
                    <a:pt x="52" y="6"/>
                  </a:cubicBezTo>
                  <a:cubicBezTo>
                    <a:pt x="49" y="7"/>
                    <a:pt x="47" y="5"/>
                    <a:pt x="44" y="6"/>
                  </a:cubicBezTo>
                  <a:cubicBezTo>
                    <a:pt x="41" y="7"/>
                    <a:pt x="37" y="7"/>
                    <a:pt x="34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29" y="11"/>
                    <a:pt x="29" y="10"/>
                    <a:pt x="29" y="11"/>
                  </a:cubicBezTo>
                  <a:cubicBezTo>
                    <a:pt x="27" y="11"/>
                    <a:pt x="26" y="10"/>
                    <a:pt x="25" y="10"/>
                  </a:cubicBezTo>
                  <a:cubicBezTo>
                    <a:pt x="25" y="9"/>
                    <a:pt x="24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18" y="13"/>
                    <a:pt x="20" y="13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3" y="14"/>
                    <a:pt x="21" y="14"/>
                    <a:pt x="21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4" y="24"/>
                    <a:pt x="11" y="24"/>
                    <a:pt x="10" y="25"/>
                  </a:cubicBezTo>
                  <a:cubicBezTo>
                    <a:pt x="10" y="25"/>
                    <a:pt x="11" y="27"/>
                    <a:pt x="11" y="27"/>
                  </a:cubicBezTo>
                  <a:cubicBezTo>
                    <a:pt x="11" y="28"/>
                    <a:pt x="11" y="29"/>
                    <a:pt x="10" y="30"/>
                  </a:cubicBezTo>
                  <a:cubicBezTo>
                    <a:pt x="10" y="32"/>
                    <a:pt x="7" y="32"/>
                    <a:pt x="5" y="34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7"/>
                    <a:pt x="4" y="39"/>
                    <a:pt x="3" y="39"/>
                  </a:cubicBezTo>
                  <a:cubicBezTo>
                    <a:pt x="3" y="40"/>
                    <a:pt x="4" y="40"/>
                    <a:pt x="5" y="41"/>
                  </a:cubicBezTo>
                  <a:cubicBezTo>
                    <a:pt x="5" y="42"/>
                    <a:pt x="5" y="42"/>
                    <a:pt x="4" y="43"/>
                  </a:cubicBezTo>
                  <a:cubicBezTo>
                    <a:pt x="4" y="45"/>
                    <a:pt x="2" y="44"/>
                    <a:pt x="1" y="46"/>
                  </a:cubicBezTo>
                  <a:cubicBezTo>
                    <a:pt x="0" y="49"/>
                    <a:pt x="8" y="47"/>
                    <a:pt x="8" y="44"/>
                  </a:cubicBezTo>
                  <a:cubicBezTo>
                    <a:pt x="8" y="44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8" y="40"/>
                    <a:pt x="10" y="39"/>
                    <a:pt x="12" y="39"/>
                  </a:cubicBezTo>
                  <a:cubicBezTo>
                    <a:pt x="13" y="39"/>
                    <a:pt x="16" y="38"/>
                    <a:pt x="17" y="39"/>
                  </a:cubicBezTo>
                  <a:cubicBezTo>
                    <a:pt x="18" y="40"/>
                    <a:pt x="17" y="41"/>
                    <a:pt x="17" y="43"/>
                  </a:cubicBezTo>
                  <a:cubicBezTo>
                    <a:pt x="19" y="44"/>
                    <a:pt x="17" y="46"/>
                    <a:pt x="17" y="47"/>
                  </a:cubicBezTo>
                  <a:cubicBezTo>
                    <a:pt x="18" y="49"/>
                    <a:pt x="20" y="48"/>
                    <a:pt x="18" y="50"/>
                  </a:cubicBezTo>
                  <a:cubicBezTo>
                    <a:pt x="20" y="51"/>
                    <a:pt x="22" y="51"/>
                    <a:pt x="22" y="54"/>
                  </a:cubicBezTo>
                  <a:cubicBezTo>
                    <a:pt x="24" y="54"/>
                    <a:pt x="27" y="55"/>
                    <a:pt x="30" y="5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6EAC743-ECE7-46CC-1FB8-A8F6FF195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5024438"/>
              <a:ext cx="307975" cy="411162"/>
            </a:xfrm>
            <a:custGeom>
              <a:avLst/>
              <a:gdLst>
                <a:gd name="T0" fmla="*/ 69 w 81"/>
                <a:gd name="T1" fmla="*/ 97 h 108"/>
                <a:gd name="T2" fmla="*/ 70 w 81"/>
                <a:gd name="T3" fmla="*/ 92 h 108"/>
                <a:gd name="T4" fmla="*/ 78 w 81"/>
                <a:gd name="T5" fmla="*/ 87 h 108"/>
                <a:gd name="T6" fmla="*/ 78 w 81"/>
                <a:gd name="T7" fmla="*/ 81 h 108"/>
                <a:gd name="T8" fmla="*/ 72 w 81"/>
                <a:gd name="T9" fmla="*/ 76 h 108"/>
                <a:gd name="T10" fmla="*/ 69 w 81"/>
                <a:gd name="T11" fmla="*/ 62 h 108"/>
                <a:gd name="T12" fmla="*/ 73 w 81"/>
                <a:gd name="T13" fmla="*/ 56 h 108"/>
                <a:gd name="T14" fmla="*/ 72 w 81"/>
                <a:gd name="T15" fmla="*/ 51 h 108"/>
                <a:gd name="T16" fmla="*/ 70 w 81"/>
                <a:gd name="T17" fmla="*/ 47 h 108"/>
                <a:gd name="T18" fmla="*/ 76 w 81"/>
                <a:gd name="T19" fmla="*/ 44 h 108"/>
                <a:gd name="T20" fmla="*/ 70 w 81"/>
                <a:gd name="T21" fmla="*/ 41 h 108"/>
                <a:gd name="T22" fmla="*/ 63 w 81"/>
                <a:gd name="T23" fmla="*/ 47 h 108"/>
                <a:gd name="T24" fmla="*/ 56 w 81"/>
                <a:gd name="T25" fmla="*/ 43 h 108"/>
                <a:gd name="T26" fmla="*/ 49 w 81"/>
                <a:gd name="T27" fmla="*/ 37 h 108"/>
                <a:gd name="T28" fmla="*/ 49 w 81"/>
                <a:gd name="T29" fmla="*/ 33 h 108"/>
                <a:gd name="T30" fmla="*/ 51 w 81"/>
                <a:gd name="T31" fmla="*/ 29 h 108"/>
                <a:gd name="T32" fmla="*/ 42 w 81"/>
                <a:gd name="T33" fmla="*/ 24 h 108"/>
                <a:gd name="T34" fmla="*/ 37 w 81"/>
                <a:gd name="T35" fmla="*/ 18 h 108"/>
                <a:gd name="T36" fmla="*/ 37 w 81"/>
                <a:gd name="T37" fmla="*/ 12 h 108"/>
                <a:gd name="T38" fmla="*/ 28 w 81"/>
                <a:gd name="T39" fmla="*/ 6 h 108"/>
                <a:gd name="T40" fmla="*/ 19 w 81"/>
                <a:gd name="T41" fmla="*/ 1 h 108"/>
                <a:gd name="T42" fmla="*/ 12 w 81"/>
                <a:gd name="T43" fmla="*/ 2 h 108"/>
                <a:gd name="T44" fmla="*/ 6 w 81"/>
                <a:gd name="T45" fmla="*/ 6 h 108"/>
                <a:gd name="T46" fmla="*/ 0 w 81"/>
                <a:gd name="T47" fmla="*/ 12 h 108"/>
                <a:gd name="T48" fmla="*/ 0 w 81"/>
                <a:gd name="T49" fmla="*/ 19 h 108"/>
                <a:gd name="T50" fmla="*/ 3 w 81"/>
                <a:gd name="T51" fmla="*/ 22 h 108"/>
                <a:gd name="T52" fmla="*/ 9 w 81"/>
                <a:gd name="T53" fmla="*/ 29 h 108"/>
                <a:gd name="T54" fmla="*/ 4 w 81"/>
                <a:gd name="T55" fmla="*/ 35 h 108"/>
                <a:gd name="T56" fmla="*/ 6 w 81"/>
                <a:gd name="T57" fmla="*/ 45 h 108"/>
                <a:gd name="T58" fmla="*/ 9 w 81"/>
                <a:gd name="T59" fmla="*/ 54 h 108"/>
                <a:gd name="T60" fmla="*/ 14 w 81"/>
                <a:gd name="T61" fmla="*/ 61 h 108"/>
                <a:gd name="T62" fmla="*/ 12 w 81"/>
                <a:gd name="T63" fmla="*/ 70 h 108"/>
                <a:gd name="T64" fmla="*/ 10 w 81"/>
                <a:gd name="T65" fmla="*/ 73 h 108"/>
                <a:gd name="T66" fmla="*/ 6 w 81"/>
                <a:gd name="T67" fmla="*/ 74 h 108"/>
                <a:gd name="T68" fmla="*/ 12 w 81"/>
                <a:gd name="T69" fmla="*/ 80 h 108"/>
                <a:gd name="T70" fmla="*/ 23 w 81"/>
                <a:gd name="T71" fmla="*/ 87 h 108"/>
                <a:gd name="T72" fmla="*/ 29 w 81"/>
                <a:gd name="T73" fmla="*/ 90 h 108"/>
                <a:gd name="T74" fmla="*/ 31 w 81"/>
                <a:gd name="T75" fmla="*/ 92 h 108"/>
                <a:gd name="T76" fmla="*/ 35 w 81"/>
                <a:gd name="T77" fmla="*/ 86 h 108"/>
                <a:gd name="T78" fmla="*/ 38 w 81"/>
                <a:gd name="T79" fmla="*/ 82 h 108"/>
                <a:gd name="T80" fmla="*/ 42 w 81"/>
                <a:gd name="T81" fmla="*/ 85 h 108"/>
                <a:gd name="T82" fmla="*/ 48 w 81"/>
                <a:gd name="T83" fmla="*/ 91 h 108"/>
                <a:gd name="T84" fmla="*/ 49 w 81"/>
                <a:gd name="T85" fmla="*/ 94 h 108"/>
                <a:gd name="T86" fmla="*/ 57 w 81"/>
                <a:gd name="T87" fmla="*/ 97 h 108"/>
                <a:gd name="T88" fmla="*/ 54 w 81"/>
                <a:gd name="T89" fmla="*/ 104 h 108"/>
                <a:gd name="T90" fmla="*/ 52 w 81"/>
                <a:gd name="T91" fmla="*/ 105 h 108"/>
                <a:gd name="T92" fmla="*/ 59 w 81"/>
                <a:gd name="T93" fmla="*/ 106 h 108"/>
                <a:gd name="T94" fmla="*/ 67 w 81"/>
                <a:gd name="T95" fmla="*/ 105 h 108"/>
                <a:gd name="T96" fmla="*/ 71 w 81"/>
                <a:gd name="T9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108">
                  <a:moveTo>
                    <a:pt x="71" y="101"/>
                  </a:moveTo>
                  <a:cubicBezTo>
                    <a:pt x="69" y="99"/>
                    <a:pt x="69" y="99"/>
                    <a:pt x="69" y="97"/>
                  </a:cubicBezTo>
                  <a:cubicBezTo>
                    <a:pt x="70" y="96"/>
                    <a:pt x="70" y="96"/>
                    <a:pt x="70" y="94"/>
                  </a:cubicBezTo>
                  <a:cubicBezTo>
                    <a:pt x="70" y="93"/>
                    <a:pt x="69" y="93"/>
                    <a:pt x="70" y="92"/>
                  </a:cubicBezTo>
                  <a:cubicBezTo>
                    <a:pt x="71" y="90"/>
                    <a:pt x="73" y="92"/>
                    <a:pt x="75" y="91"/>
                  </a:cubicBezTo>
                  <a:cubicBezTo>
                    <a:pt x="76" y="90"/>
                    <a:pt x="77" y="88"/>
                    <a:pt x="78" y="87"/>
                  </a:cubicBezTo>
                  <a:cubicBezTo>
                    <a:pt x="80" y="86"/>
                    <a:pt x="81" y="85"/>
                    <a:pt x="80" y="83"/>
                  </a:cubicBezTo>
                  <a:cubicBezTo>
                    <a:pt x="80" y="82"/>
                    <a:pt x="79" y="82"/>
                    <a:pt x="78" y="81"/>
                  </a:cubicBezTo>
                  <a:cubicBezTo>
                    <a:pt x="78" y="80"/>
                    <a:pt x="77" y="79"/>
                    <a:pt x="77" y="79"/>
                  </a:cubicBezTo>
                  <a:cubicBezTo>
                    <a:pt x="75" y="77"/>
                    <a:pt x="73" y="77"/>
                    <a:pt x="72" y="76"/>
                  </a:cubicBezTo>
                  <a:cubicBezTo>
                    <a:pt x="70" y="75"/>
                    <a:pt x="70" y="71"/>
                    <a:pt x="69" y="70"/>
                  </a:cubicBezTo>
                  <a:cubicBezTo>
                    <a:pt x="68" y="67"/>
                    <a:pt x="68" y="65"/>
                    <a:pt x="69" y="62"/>
                  </a:cubicBezTo>
                  <a:cubicBezTo>
                    <a:pt x="70" y="61"/>
                    <a:pt x="72" y="60"/>
                    <a:pt x="73" y="59"/>
                  </a:cubicBezTo>
                  <a:cubicBezTo>
                    <a:pt x="73" y="58"/>
                    <a:pt x="73" y="57"/>
                    <a:pt x="73" y="56"/>
                  </a:cubicBezTo>
                  <a:cubicBezTo>
                    <a:pt x="74" y="55"/>
                    <a:pt x="74" y="55"/>
                    <a:pt x="75" y="54"/>
                  </a:cubicBezTo>
                  <a:cubicBezTo>
                    <a:pt x="75" y="52"/>
                    <a:pt x="73" y="52"/>
                    <a:pt x="72" y="51"/>
                  </a:cubicBezTo>
                  <a:cubicBezTo>
                    <a:pt x="71" y="51"/>
                    <a:pt x="71" y="50"/>
                    <a:pt x="71" y="49"/>
                  </a:cubicBezTo>
                  <a:cubicBezTo>
                    <a:pt x="70" y="48"/>
                    <a:pt x="70" y="48"/>
                    <a:pt x="70" y="47"/>
                  </a:cubicBezTo>
                  <a:cubicBezTo>
                    <a:pt x="71" y="46"/>
                    <a:pt x="73" y="45"/>
                    <a:pt x="74" y="45"/>
                  </a:cubicBezTo>
                  <a:cubicBezTo>
                    <a:pt x="75" y="45"/>
                    <a:pt x="77" y="46"/>
                    <a:pt x="76" y="44"/>
                  </a:cubicBezTo>
                  <a:cubicBezTo>
                    <a:pt x="75" y="43"/>
                    <a:pt x="74" y="43"/>
                    <a:pt x="73" y="43"/>
                  </a:cubicBezTo>
                  <a:cubicBezTo>
                    <a:pt x="72" y="43"/>
                    <a:pt x="71" y="42"/>
                    <a:pt x="70" y="41"/>
                  </a:cubicBezTo>
                  <a:cubicBezTo>
                    <a:pt x="68" y="42"/>
                    <a:pt x="68" y="43"/>
                    <a:pt x="67" y="45"/>
                  </a:cubicBezTo>
                  <a:cubicBezTo>
                    <a:pt x="66" y="46"/>
                    <a:pt x="65" y="48"/>
                    <a:pt x="63" y="47"/>
                  </a:cubicBezTo>
                  <a:cubicBezTo>
                    <a:pt x="61" y="47"/>
                    <a:pt x="62" y="45"/>
                    <a:pt x="61" y="43"/>
                  </a:cubicBezTo>
                  <a:cubicBezTo>
                    <a:pt x="59" y="41"/>
                    <a:pt x="58" y="43"/>
                    <a:pt x="56" y="43"/>
                  </a:cubicBezTo>
                  <a:cubicBezTo>
                    <a:pt x="54" y="43"/>
                    <a:pt x="54" y="40"/>
                    <a:pt x="52" y="40"/>
                  </a:cubicBezTo>
                  <a:cubicBezTo>
                    <a:pt x="51" y="39"/>
                    <a:pt x="48" y="39"/>
                    <a:pt x="49" y="37"/>
                  </a:cubicBezTo>
                  <a:cubicBezTo>
                    <a:pt x="49" y="36"/>
                    <a:pt x="51" y="37"/>
                    <a:pt x="51" y="36"/>
                  </a:cubicBezTo>
                  <a:cubicBezTo>
                    <a:pt x="51" y="35"/>
                    <a:pt x="49" y="34"/>
                    <a:pt x="49" y="33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0"/>
                    <a:pt x="51" y="30"/>
                    <a:pt x="51" y="29"/>
                  </a:cubicBezTo>
                  <a:cubicBezTo>
                    <a:pt x="51" y="28"/>
                    <a:pt x="48" y="27"/>
                    <a:pt x="47" y="27"/>
                  </a:cubicBezTo>
                  <a:cubicBezTo>
                    <a:pt x="45" y="26"/>
                    <a:pt x="43" y="25"/>
                    <a:pt x="42" y="24"/>
                  </a:cubicBezTo>
                  <a:cubicBezTo>
                    <a:pt x="40" y="23"/>
                    <a:pt x="38" y="21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6" y="15"/>
                    <a:pt x="38" y="13"/>
                    <a:pt x="37" y="12"/>
                  </a:cubicBezTo>
                  <a:cubicBezTo>
                    <a:pt x="35" y="14"/>
                    <a:pt x="33" y="9"/>
                    <a:pt x="32" y="8"/>
                  </a:cubicBezTo>
                  <a:cubicBezTo>
                    <a:pt x="31" y="7"/>
                    <a:pt x="29" y="7"/>
                    <a:pt x="28" y="6"/>
                  </a:cubicBezTo>
                  <a:cubicBezTo>
                    <a:pt x="27" y="5"/>
                    <a:pt x="27" y="3"/>
                    <a:pt x="26" y="2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4" y="0"/>
                    <a:pt x="13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2" y="8"/>
                    <a:pt x="0" y="9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1" y="19"/>
                    <a:pt x="3" y="18"/>
                    <a:pt x="4" y="20"/>
                  </a:cubicBezTo>
                  <a:cubicBezTo>
                    <a:pt x="4" y="20"/>
                    <a:pt x="3" y="21"/>
                    <a:pt x="3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4" y="25"/>
                    <a:pt x="11" y="27"/>
                    <a:pt x="9" y="29"/>
                  </a:cubicBezTo>
                  <a:cubicBezTo>
                    <a:pt x="8" y="30"/>
                    <a:pt x="6" y="29"/>
                    <a:pt x="5" y="30"/>
                  </a:cubicBezTo>
                  <a:cubicBezTo>
                    <a:pt x="4" y="31"/>
                    <a:pt x="5" y="34"/>
                    <a:pt x="4" y="35"/>
                  </a:cubicBezTo>
                  <a:cubicBezTo>
                    <a:pt x="7" y="35"/>
                    <a:pt x="10" y="35"/>
                    <a:pt x="10" y="38"/>
                  </a:cubicBezTo>
                  <a:cubicBezTo>
                    <a:pt x="10" y="41"/>
                    <a:pt x="8" y="43"/>
                    <a:pt x="6" y="45"/>
                  </a:cubicBezTo>
                  <a:cubicBezTo>
                    <a:pt x="5" y="47"/>
                    <a:pt x="3" y="51"/>
                    <a:pt x="6" y="53"/>
                  </a:cubicBezTo>
                  <a:cubicBezTo>
                    <a:pt x="7" y="53"/>
                    <a:pt x="8" y="53"/>
                    <a:pt x="9" y="54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1" y="56"/>
                    <a:pt x="15" y="59"/>
                    <a:pt x="14" y="61"/>
                  </a:cubicBezTo>
                  <a:cubicBezTo>
                    <a:pt x="13" y="63"/>
                    <a:pt x="9" y="61"/>
                    <a:pt x="8" y="61"/>
                  </a:cubicBezTo>
                  <a:cubicBezTo>
                    <a:pt x="6" y="63"/>
                    <a:pt x="12" y="67"/>
                    <a:pt x="12" y="70"/>
                  </a:cubicBezTo>
                  <a:cubicBezTo>
                    <a:pt x="12" y="71"/>
                    <a:pt x="13" y="72"/>
                    <a:pt x="12" y="73"/>
                  </a:cubicBezTo>
                  <a:cubicBezTo>
                    <a:pt x="11" y="74"/>
                    <a:pt x="11" y="73"/>
                    <a:pt x="10" y="73"/>
                  </a:cubicBezTo>
                  <a:cubicBezTo>
                    <a:pt x="9" y="73"/>
                    <a:pt x="9" y="72"/>
                    <a:pt x="8" y="72"/>
                  </a:cubicBezTo>
                  <a:cubicBezTo>
                    <a:pt x="7" y="73"/>
                    <a:pt x="7" y="74"/>
                    <a:pt x="6" y="74"/>
                  </a:cubicBezTo>
                  <a:cubicBezTo>
                    <a:pt x="6" y="76"/>
                    <a:pt x="7" y="76"/>
                    <a:pt x="8" y="76"/>
                  </a:cubicBezTo>
                  <a:cubicBezTo>
                    <a:pt x="10" y="77"/>
                    <a:pt x="11" y="78"/>
                    <a:pt x="12" y="80"/>
                  </a:cubicBezTo>
                  <a:cubicBezTo>
                    <a:pt x="13" y="82"/>
                    <a:pt x="15" y="84"/>
                    <a:pt x="19" y="85"/>
                  </a:cubicBezTo>
                  <a:cubicBezTo>
                    <a:pt x="21" y="86"/>
                    <a:pt x="21" y="85"/>
                    <a:pt x="23" y="87"/>
                  </a:cubicBezTo>
                  <a:cubicBezTo>
                    <a:pt x="24" y="88"/>
                    <a:pt x="24" y="88"/>
                    <a:pt x="26" y="88"/>
                  </a:cubicBezTo>
                  <a:cubicBezTo>
                    <a:pt x="27" y="89"/>
                    <a:pt x="28" y="89"/>
                    <a:pt x="29" y="90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8" y="93"/>
                    <a:pt x="30" y="93"/>
                    <a:pt x="31" y="92"/>
                  </a:cubicBezTo>
                  <a:cubicBezTo>
                    <a:pt x="31" y="91"/>
                    <a:pt x="30" y="90"/>
                    <a:pt x="31" y="89"/>
                  </a:cubicBezTo>
                  <a:cubicBezTo>
                    <a:pt x="31" y="87"/>
                    <a:pt x="34" y="88"/>
                    <a:pt x="35" y="86"/>
                  </a:cubicBezTo>
                  <a:cubicBezTo>
                    <a:pt x="35" y="84"/>
                    <a:pt x="32" y="84"/>
                    <a:pt x="34" y="82"/>
                  </a:cubicBezTo>
                  <a:cubicBezTo>
                    <a:pt x="36" y="81"/>
                    <a:pt x="37" y="80"/>
                    <a:pt x="38" y="82"/>
                  </a:cubicBezTo>
                  <a:cubicBezTo>
                    <a:pt x="39" y="83"/>
                    <a:pt x="38" y="83"/>
                    <a:pt x="40" y="84"/>
                  </a:cubicBezTo>
                  <a:cubicBezTo>
                    <a:pt x="40" y="85"/>
                    <a:pt x="41" y="85"/>
                    <a:pt x="42" y="85"/>
                  </a:cubicBezTo>
                  <a:cubicBezTo>
                    <a:pt x="43" y="86"/>
                    <a:pt x="45" y="87"/>
                    <a:pt x="46" y="89"/>
                  </a:cubicBezTo>
                  <a:cubicBezTo>
                    <a:pt x="47" y="90"/>
                    <a:pt x="47" y="91"/>
                    <a:pt x="48" y="91"/>
                  </a:cubicBezTo>
                  <a:cubicBezTo>
                    <a:pt x="48" y="92"/>
                    <a:pt x="49" y="92"/>
                    <a:pt x="49" y="92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6"/>
                    <a:pt x="53" y="94"/>
                    <a:pt x="53" y="96"/>
                  </a:cubicBezTo>
                  <a:cubicBezTo>
                    <a:pt x="54" y="96"/>
                    <a:pt x="56" y="96"/>
                    <a:pt x="57" y="97"/>
                  </a:cubicBezTo>
                  <a:cubicBezTo>
                    <a:pt x="57" y="98"/>
                    <a:pt x="55" y="100"/>
                    <a:pt x="55" y="101"/>
                  </a:cubicBezTo>
                  <a:cubicBezTo>
                    <a:pt x="54" y="102"/>
                    <a:pt x="54" y="103"/>
                    <a:pt x="54" y="104"/>
                  </a:cubicBezTo>
                  <a:cubicBezTo>
                    <a:pt x="54" y="104"/>
                    <a:pt x="53" y="104"/>
                    <a:pt x="53" y="105"/>
                  </a:cubicBezTo>
                  <a:cubicBezTo>
                    <a:pt x="53" y="105"/>
                    <a:pt x="52" y="105"/>
                    <a:pt x="52" y="105"/>
                  </a:cubicBezTo>
                  <a:cubicBezTo>
                    <a:pt x="52" y="106"/>
                    <a:pt x="52" y="107"/>
                    <a:pt x="53" y="108"/>
                  </a:cubicBezTo>
                  <a:cubicBezTo>
                    <a:pt x="55" y="108"/>
                    <a:pt x="57" y="106"/>
                    <a:pt x="59" y="106"/>
                  </a:cubicBezTo>
                  <a:cubicBezTo>
                    <a:pt x="60" y="106"/>
                    <a:pt x="61" y="106"/>
                    <a:pt x="62" y="106"/>
                  </a:cubicBezTo>
                  <a:cubicBezTo>
                    <a:pt x="64" y="106"/>
                    <a:pt x="65" y="105"/>
                    <a:pt x="67" y="105"/>
                  </a:cubicBezTo>
                  <a:cubicBezTo>
                    <a:pt x="67" y="105"/>
                    <a:pt x="67" y="106"/>
                    <a:pt x="67" y="106"/>
                  </a:cubicBezTo>
                  <a:cubicBezTo>
                    <a:pt x="69" y="106"/>
                    <a:pt x="73" y="104"/>
                    <a:pt x="71" y="101"/>
                  </a:cubicBezTo>
                  <a:cubicBezTo>
                    <a:pt x="70" y="100"/>
                    <a:pt x="72" y="103"/>
                    <a:pt x="71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299319B-CD04-88D5-D6FE-D36C2E795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6475" y="1503363"/>
              <a:ext cx="2292350" cy="4038600"/>
            </a:xfrm>
            <a:custGeom>
              <a:avLst/>
              <a:gdLst>
                <a:gd name="T0" fmla="*/ 35 w 602"/>
                <a:gd name="T1" fmla="*/ 644 h 1060"/>
                <a:gd name="T2" fmla="*/ 41 w 602"/>
                <a:gd name="T3" fmla="*/ 673 h 1060"/>
                <a:gd name="T4" fmla="*/ 571 w 602"/>
                <a:gd name="T5" fmla="*/ 126 h 1060"/>
                <a:gd name="T6" fmla="*/ 541 w 602"/>
                <a:gd name="T7" fmla="*/ 166 h 1060"/>
                <a:gd name="T8" fmla="*/ 508 w 602"/>
                <a:gd name="T9" fmla="*/ 121 h 1060"/>
                <a:gd name="T10" fmla="*/ 515 w 602"/>
                <a:gd name="T11" fmla="*/ 86 h 1060"/>
                <a:gd name="T12" fmla="*/ 478 w 602"/>
                <a:gd name="T13" fmla="*/ 118 h 1060"/>
                <a:gd name="T14" fmla="*/ 487 w 602"/>
                <a:gd name="T15" fmla="*/ 178 h 1060"/>
                <a:gd name="T16" fmla="*/ 470 w 602"/>
                <a:gd name="T17" fmla="*/ 197 h 1060"/>
                <a:gd name="T18" fmla="*/ 393 w 602"/>
                <a:gd name="T19" fmla="*/ 236 h 1060"/>
                <a:gd name="T20" fmla="*/ 379 w 602"/>
                <a:gd name="T21" fmla="*/ 270 h 1060"/>
                <a:gd name="T22" fmla="*/ 336 w 602"/>
                <a:gd name="T23" fmla="*/ 254 h 1060"/>
                <a:gd name="T24" fmla="*/ 355 w 602"/>
                <a:gd name="T25" fmla="*/ 285 h 1060"/>
                <a:gd name="T26" fmla="*/ 325 w 602"/>
                <a:gd name="T27" fmla="*/ 300 h 1060"/>
                <a:gd name="T28" fmla="*/ 300 w 602"/>
                <a:gd name="T29" fmla="*/ 282 h 1060"/>
                <a:gd name="T30" fmla="*/ 293 w 602"/>
                <a:gd name="T31" fmla="*/ 249 h 1060"/>
                <a:gd name="T32" fmla="*/ 298 w 602"/>
                <a:gd name="T33" fmla="*/ 219 h 1060"/>
                <a:gd name="T34" fmla="*/ 274 w 602"/>
                <a:gd name="T35" fmla="*/ 192 h 1060"/>
                <a:gd name="T36" fmla="*/ 267 w 602"/>
                <a:gd name="T37" fmla="*/ 179 h 1060"/>
                <a:gd name="T38" fmla="*/ 255 w 602"/>
                <a:gd name="T39" fmla="*/ 155 h 1060"/>
                <a:gd name="T40" fmla="*/ 295 w 602"/>
                <a:gd name="T41" fmla="*/ 181 h 1060"/>
                <a:gd name="T42" fmla="*/ 412 w 602"/>
                <a:gd name="T43" fmla="*/ 183 h 1060"/>
                <a:gd name="T44" fmla="*/ 417 w 602"/>
                <a:gd name="T45" fmla="*/ 124 h 1060"/>
                <a:gd name="T46" fmla="*/ 378 w 602"/>
                <a:gd name="T47" fmla="*/ 97 h 1060"/>
                <a:gd name="T48" fmla="*/ 342 w 602"/>
                <a:gd name="T49" fmla="*/ 65 h 1060"/>
                <a:gd name="T50" fmla="*/ 292 w 602"/>
                <a:gd name="T51" fmla="*/ 41 h 1060"/>
                <a:gd name="T52" fmla="*/ 269 w 602"/>
                <a:gd name="T53" fmla="*/ 45 h 1060"/>
                <a:gd name="T54" fmla="*/ 258 w 602"/>
                <a:gd name="T55" fmla="*/ 30 h 1060"/>
                <a:gd name="T56" fmla="*/ 261 w 602"/>
                <a:gd name="T57" fmla="*/ 23 h 1060"/>
                <a:gd name="T58" fmla="*/ 227 w 602"/>
                <a:gd name="T59" fmla="*/ 14 h 1060"/>
                <a:gd name="T60" fmla="*/ 182 w 602"/>
                <a:gd name="T61" fmla="*/ 54 h 1060"/>
                <a:gd name="T62" fmla="*/ 188 w 602"/>
                <a:gd name="T63" fmla="*/ 174 h 1060"/>
                <a:gd name="T64" fmla="*/ 199 w 602"/>
                <a:gd name="T65" fmla="*/ 252 h 1060"/>
                <a:gd name="T66" fmla="*/ 213 w 602"/>
                <a:gd name="T67" fmla="*/ 297 h 1060"/>
                <a:gd name="T68" fmla="*/ 219 w 602"/>
                <a:gd name="T69" fmla="*/ 377 h 1060"/>
                <a:gd name="T70" fmla="*/ 176 w 602"/>
                <a:gd name="T71" fmla="*/ 445 h 1060"/>
                <a:gd name="T72" fmla="*/ 182 w 602"/>
                <a:gd name="T73" fmla="*/ 477 h 1060"/>
                <a:gd name="T74" fmla="*/ 154 w 602"/>
                <a:gd name="T75" fmla="*/ 527 h 1060"/>
                <a:gd name="T76" fmla="*/ 158 w 602"/>
                <a:gd name="T77" fmla="*/ 583 h 1060"/>
                <a:gd name="T78" fmla="*/ 191 w 602"/>
                <a:gd name="T79" fmla="*/ 628 h 1060"/>
                <a:gd name="T80" fmla="*/ 220 w 602"/>
                <a:gd name="T81" fmla="*/ 654 h 1060"/>
                <a:gd name="T82" fmla="*/ 250 w 602"/>
                <a:gd name="T83" fmla="*/ 700 h 1060"/>
                <a:gd name="T84" fmla="*/ 234 w 602"/>
                <a:gd name="T85" fmla="*/ 740 h 1060"/>
                <a:gd name="T86" fmla="*/ 288 w 602"/>
                <a:gd name="T87" fmla="*/ 758 h 1060"/>
                <a:gd name="T88" fmla="*/ 309 w 602"/>
                <a:gd name="T89" fmla="*/ 790 h 1060"/>
                <a:gd name="T90" fmla="*/ 366 w 602"/>
                <a:gd name="T91" fmla="*/ 812 h 1060"/>
                <a:gd name="T92" fmla="*/ 396 w 602"/>
                <a:gd name="T93" fmla="*/ 846 h 1060"/>
                <a:gd name="T94" fmla="*/ 372 w 602"/>
                <a:gd name="T95" fmla="*/ 883 h 1060"/>
                <a:gd name="T96" fmla="*/ 369 w 602"/>
                <a:gd name="T97" fmla="*/ 912 h 1060"/>
                <a:gd name="T98" fmla="*/ 353 w 602"/>
                <a:gd name="T99" fmla="*/ 944 h 1060"/>
                <a:gd name="T100" fmla="*/ 384 w 602"/>
                <a:gd name="T101" fmla="*/ 988 h 1060"/>
                <a:gd name="T102" fmla="*/ 450 w 602"/>
                <a:gd name="T103" fmla="*/ 1008 h 1060"/>
                <a:gd name="T104" fmla="*/ 497 w 602"/>
                <a:gd name="T105" fmla="*/ 1020 h 1060"/>
                <a:gd name="T106" fmla="*/ 537 w 602"/>
                <a:gd name="T107" fmla="*/ 1051 h 1060"/>
                <a:gd name="T108" fmla="*/ 545 w 602"/>
                <a:gd name="T109" fmla="*/ 1003 h 1060"/>
                <a:gd name="T110" fmla="*/ 530 w 602"/>
                <a:gd name="T111" fmla="*/ 966 h 1060"/>
                <a:gd name="T112" fmla="*/ 553 w 602"/>
                <a:gd name="T113" fmla="*/ 937 h 1060"/>
                <a:gd name="T114" fmla="*/ 565 w 602"/>
                <a:gd name="T115" fmla="*/ 914 h 1060"/>
                <a:gd name="T116" fmla="*/ 538 w 602"/>
                <a:gd name="T117" fmla="*/ 871 h 1060"/>
                <a:gd name="T118" fmla="*/ 540 w 602"/>
                <a:gd name="T119" fmla="*/ 808 h 1060"/>
                <a:gd name="T120" fmla="*/ 578 w 602"/>
                <a:gd name="T121" fmla="*/ 788 h 1060"/>
                <a:gd name="T122" fmla="*/ 399 w 602"/>
                <a:gd name="T123" fmla="*/ 271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2" h="1060">
                  <a:moveTo>
                    <a:pt x="0" y="670"/>
                  </a:moveTo>
                  <a:cubicBezTo>
                    <a:pt x="3" y="667"/>
                    <a:pt x="6" y="663"/>
                    <a:pt x="6" y="659"/>
                  </a:cubicBezTo>
                  <a:cubicBezTo>
                    <a:pt x="6" y="657"/>
                    <a:pt x="5" y="654"/>
                    <a:pt x="6" y="653"/>
                  </a:cubicBezTo>
                  <a:cubicBezTo>
                    <a:pt x="6" y="652"/>
                    <a:pt x="10" y="653"/>
                    <a:pt x="11" y="653"/>
                  </a:cubicBezTo>
                  <a:cubicBezTo>
                    <a:pt x="15" y="652"/>
                    <a:pt x="19" y="651"/>
                    <a:pt x="21" y="647"/>
                  </a:cubicBezTo>
                  <a:cubicBezTo>
                    <a:pt x="23" y="645"/>
                    <a:pt x="24" y="643"/>
                    <a:pt x="26" y="641"/>
                  </a:cubicBezTo>
                  <a:cubicBezTo>
                    <a:pt x="26" y="640"/>
                    <a:pt x="26" y="637"/>
                    <a:pt x="28" y="636"/>
                  </a:cubicBezTo>
                  <a:cubicBezTo>
                    <a:pt x="29" y="638"/>
                    <a:pt x="26" y="642"/>
                    <a:pt x="25" y="643"/>
                  </a:cubicBezTo>
                  <a:cubicBezTo>
                    <a:pt x="23" y="647"/>
                    <a:pt x="20" y="650"/>
                    <a:pt x="18" y="653"/>
                  </a:cubicBezTo>
                  <a:cubicBezTo>
                    <a:pt x="18" y="653"/>
                    <a:pt x="20" y="653"/>
                    <a:pt x="21" y="653"/>
                  </a:cubicBezTo>
                  <a:cubicBezTo>
                    <a:pt x="22" y="653"/>
                    <a:pt x="22" y="654"/>
                    <a:pt x="24" y="654"/>
                  </a:cubicBezTo>
                  <a:cubicBezTo>
                    <a:pt x="25" y="655"/>
                    <a:pt x="28" y="655"/>
                    <a:pt x="30" y="654"/>
                  </a:cubicBezTo>
                  <a:cubicBezTo>
                    <a:pt x="32" y="653"/>
                    <a:pt x="31" y="650"/>
                    <a:pt x="30" y="648"/>
                  </a:cubicBezTo>
                  <a:cubicBezTo>
                    <a:pt x="30" y="645"/>
                    <a:pt x="32" y="645"/>
                    <a:pt x="32" y="642"/>
                  </a:cubicBezTo>
                  <a:cubicBezTo>
                    <a:pt x="34" y="642"/>
                    <a:pt x="34" y="643"/>
                    <a:pt x="35" y="644"/>
                  </a:cubicBezTo>
                  <a:cubicBezTo>
                    <a:pt x="36" y="645"/>
                    <a:pt x="36" y="645"/>
                    <a:pt x="37" y="645"/>
                  </a:cubicBezTo>
                  <a:cubicBezTo>
                    <a:pt x="38" y="645"/>
                    <a:pt x="38" y="645"/>
                    <a:pt x="38" y="645"/>
                  </a:cubicBezTo>
                  <a:cubicBezTo>
                    <a:pt x="38" y="645"/>
                    <a:pt x="39" y="645"/>
                    <a:pt x="39" y="646"/>
                  </a:cubicBezTo>
                  <a:cubicBezTo>
                    <a:pt x="40" y="646"/>
                    <a:pt x="41" y="646"/>
                    <a:pt x="42" y="647"/>
                  </a:cubicBezTo>
                  <a:cubicBezTo>
                    <a:pt x="43" y="648"/>
                    <a:pt x="45" y="649"/>
                    <a:pt x="46" y="649"/>
                  </a:cubicBezTo>
                  <a:cubicBezTo>
                    <a:pt x="47" y="651"/>
                    <a:pt x="46" y="651"/>
                    <a:pt x="49" y="651"/>
                  </a:cubicBezTo>
                  <a:cubicBezTo>
                    <a:pt x="49" y="651"/>
                    <a:pt x="49" y="651"/>
                    <a:pt x="49" y="650"/>
                  </a:cubicBezTo>
                  <a:cubicBezTo>
                    <a:pt x="51" y="649"/>
                    <a:pt x="56" y="649"/>
                    <a:pt x="57" y="650"/>
                  </a:cubicBezTo>
                  <a:cubicBezTo>
                    <a:pt x="58" y="651"/>
                    <a:pt x="58" y="652"/>
                    <a:pt x="59" y="653"/>
                  </a:cubicBezTo>
                  <a:cubicBezTo>
                    <a:pt x="60" y="654"/>
                    <a:pt x="61" y="654"/>
                    <a:pt x="62" y="656"/>
                  </a:cubicBezTo>
                  <a:cubicBezTo>
                    <a:pt x="64" y="659"/>
                    <a:pt x="61" y="661"/>
                    <a:pt x="60" y="664"/>
                  </a:cubicBezTo>
                  <a:cubicBezTo>
                    <a:pt x="59" y="666"/>
                    <a:pt x="59" y="668"/>
                    <a:pt x="59" y="669"/>
                  </a:cubicBezTo>
                  <a:cubicBezTo>
                    <a:pt x="59" y="671"/>
                    <a:pt x="61" y="672"/>
                    <a:pt x="61" y="673"/>
                  </a:cubicBezTo>
                  <a:cubicBezTo>
                    <a:pt x="58" y="674"/>
                    <a:pt x="54" y="673"/>
                    <a:pt x="51" y="673"/>
                  </a:cubicBezTo>
                  <a:cubicBezTo>
                    <a:pt x="48" y="673"/>
                    <a:pt x="45" y="673"/>
                    <a:pt x="41" y="673"/>
                  </a:cubicBezTo>
                  <a:cubicBezTo>
                    <a:pt x="38" y="673"/>
                    <a:pt x="34" y="673"/>
                    <a:pt x="30" y="673"/>
                  </a:cubicBezTo>
                  <a:cubicBezTo>
                    <a:pt x="27" y="673"/>
                    <a:pt x="24" y="672"/>
                    <a:pt x="20" y="672"/>
                  </a:cubicBezTo>
                  <a:cubicBezTo>
                    <a:pt x="14" y="671"/>
                    <a:pt x="7" y="671"/>
                    <a:pt x="0" y="670"/>
                  </a:cubicBezTo>
                  <a:close/>
                  <a:moveTo>
                    <a:pt x="594" y="106"/>
                  </a:moveTo>
                  <a:cubicBezTo>
                    <a:pt x="594" y="105"/>
                    <a:pt x="594" y="105"/>
                    <a:pt x="594" y="105"/>
                  </a:cubicBezTo>
                  <a:cubicBezTo>
                    <a:pt x="590" y="108"/>
                    <a:pt x="587" y="113"/>
                    <a:pt x="582" y="114"/>
                  </a:cubicBezTo>
                  <a:cubicBezTo>
                    <a:pt x="580" y="115"/>
                    <a:pt x="578" y="116"/>
                    <a:pt x="576" y="117"/>
                  </a:cubicBezTo>
                  <a:cubicBezTo>
                    <a:pt x="575" y="117"/>
                    <a:pt x="572" y="117"/>
                    <a:pt x="571" y="116"/>
                  </a:cubicBezTo>
                  <a:cubicBezTo>
                    <a:pt x="570" y="115"/>
                    <a:pt x="569" y="113"/>
                    <a:pt x="568" y="113"/>
                  </a:cubicBezTo>
                  <a:cubicBezTo>
                    <a:pt x="565" y="112"/>
                    <a:pt x="565" y="113"/>
                    <a:pt x="566" y="114"/>
                  </a:cubicBezTo>
                  <a:cubicBezTo>
                    <a:pt x="567" y="116"/>
                    <a:pt x="569" y="117"/>
                    <a:pt x="569" y="119"/>
                  </a:cubicBezTo>
                  <a:cubicBezTo>
                    <a:pt x="570" y="121"/>
                    <a:pt x="569" y="123"/>
                    <a:pt x="571" y="124"/>
                  </a:cubicBezTo>
                  <a:cubicBezTo>
                    <a:pt x="572" y="125"/>
                    <a:pt x="573" y="126"/>
                    <a:pt x="574" y="127"/>
                  </a:cubicBezTo>
                  <a:cubicBezTo>
                    <a:pt x="575" y="127"/>
                    <a:pt x="577" y="129"/>
                    <a:pt x="575" y="128"/>
                  </a:cubicBezTo>
                  <a:cubicBezTo>
                    <a:pt x="573" y="128"/>
                    <a:pt x="573" y="126"/>
                    <a:pt x="571" y="126"/>
                  </a:cubicBezTo>
                  <a:cubicBezTo>
                    <a:pt x="571" y="126"/>
                    <a:pt x="570" y="126"/>
                    <a:pt x="569" y="126"/>
                  </a:cubicBezTo>
                  <a:cubicBezTo>
                    <a:pt x="569" y="126"/>
                    <a:pt x="568" y="125"/>
                    <a:pt x="568" y="125"/>
                  </a:cubicBezTo>
                  <a:cubicBezTo>
                    <a:pt x="566" y="125"/>
                    <a:pt x="566" y="127"/>
                    <a:pt x="564" y="127"/>
                  </a:cubicBezTo>
                  <a:cubicBezTo>
                    <a:pt x="563" y="128"/>
                    <a:pt x="562" y="126"/>
                    <a:pt x="561" y="126"/>
                  </a:cubicBezTo>
                  <a:cubicBezTo>
                    <a:pt x="559" y="126"/>
                    <a:pt x="558" y="129"/>
                    <a:pt x="557" y="130"/>
                  </a:cubicBezTo>
                  <a:cubicBezTo>
                    <a:pt x="555" y="131"/>
                    <a:pt x="555" y="129"/>
                    <a:pt x="555" y="127"/>
                  </a:cubicBezTo>
                  <a:cubicBezTo>
                    <a:pt x="553" y="128"/>
                    <a:pt x="551" y="129"/>
                    <a:pt x="550" y="131"/>
                  </a:cubicBezTo>
                  <a:cubicBezTo>
                    <a:pt x="549" y="133"/>
                    <a:pt x="551" y="134"/>
                    <a:pt x="552" y="136"/>
                  </a:cubicBezTo>
                  <a:cubicBezTo>
                    <a:pt x="555" y="140"/>
                    <a:pt x="550" y="142"/>
                    <a:pt x="550" y="146"/>
                  </a:cubicBezTo>
                  <a:cubicBezTo>
                    <a:pt x="550" y="148"/>
                    <a:pt x="550" y="148"/>
                    <a:pt x="550" y="149"/>
                  </a:cubicBezTo>
                  <a:cubicBezTo>
                    <a:pt x="549" y="150"/>
                    <a:pt x="549" y="150"/>
                    <a:pt x="549" y="151"/>
                  </a:cubicBezTo>
                  <a:cubicBezTo>
                    <a:pt x="548" y="153"/>
                    <a:pt x="550" y="155"/>
                    <a:pt x="550" y="157"/>
                  </a:cubicBezTo>
                  <a:cubicBezTo>
                    <a:pt x="550" y="160"/>
                    <a:pt x="549" y="160"/>
                    <a:pt x="548" y="162"/>
                  </a:cubicBezTo>
                  <a:cubicBezTo>
                    <a:pt x="547" y="164"/>
                    <a:pt x="547" y="166"/>
                    <a:pt x="546" y="168"/>
                  </a:cubicBezTo>
                  <a:cubicBezTo>
                    <a:pt x="545" y="166"/>
                    <a:pt x="544" y="165"/>
                    <a:pt x="541" y="166"/>
                  </a:cubicBezTo>
                  <a:cubicBezTo>
                    <a:pt x="539" y="166"/>
                    <a:pt x="537" y="167"/>
                    <a:pt x="535" y="168"/>
                  </a:cubicBezTo>
                  <a:cubicBezTo>
                    <a:pt x="533" y="169"/>
                    <a:pt x="529" y="169"/>
                    <a:pt x="527" y="171"/>
                  </a:cubicBezTo>
                  <a:cubicBezTo>
                    <a:pt x="527" y="171"/>
                    <a:pt x="523" y="175"/>
                    <a:pt x="523" y="173"/>
                  </a:cubicBezTo>
                  <a:cubicBezTo>
                    <a:pt x="522" y="171"/>
                    <a:pt x="527" y="171"/>
                    <a:pt x="527" y="169"/>
                  </a:cubicBezTo>
                  <a:cubicBezTo>
                    <a:pt x="526" y="166"/>
                    <a:pt x="521" y="169"/>
                    <a:pt x="520" y="169"/>
                  </a:cubicBezTo>
                  <a:cubicBezTo>
                    <a:pt x="518" y="169"/>
                    <a:pt x="516" y="169"/>
                    <a:pt x="514" y="168"/>
                  </a:cubicBezTo>
                  <a:cubicBezTo>
                    <a:pt x="511" y="167"/>
                    <a:pt x="512" y="164"/>
                    <a:pt x="511" y="162"/>
                  </a:cubicBezTo>
                  <a:cubicBezTo>
                    <a:pt x="510" y="159"/>
                    <a:pt x="509" y="157"/>
                    <a:pt x="508" y="154"/>
                  </a:cubicBezTo>
                  <a:cubicBezTo>
                    <a:pt x="507" y="152"/>
                    <a:pt x="506" y="151"/>
                    <a:pt x="504" y="150"/>
                  </a:cubicBezTo>
                  <a:cubicBezTo>
                    <a:pt x="501" y="150"/>
                    <a:pt x="499" y="148"/>
                    <a:pt x="497" y="146"/>
                  </a:cubicBezTo>
                  <a:cubicBezTo>
                    <a:pt x="495" y="144"/>
                    <a:pt x="494" y="143"/>
                    <a:pt x="494" y="140"/>
                  </a:cubicBezTo>
                  <a:cubicBezTo>
                    <a:pt x="494" y="138"/>
                    <a:pt x="494" y="135"/>
                    <a:pt x="496" y="134"/>
                  </a:cubicBezTo>
                  <a:cubicBezTo>
                    <a:pt x="498" y="132"/>
                    <a:pt x="500" y="132"/>
                    <a:pt x="502" y="131"/>
                  </a:cubicBezTo>
                  <a:cubicBezTo>
                    <a:pt x="504" y="129"/>
                    <a:pt x="501" y="126"/>
                    <a:pt x="502" y="124"/>
                  </a:cubicBezTo>
                  <a:cubicBezTo>
                    <a:pt x="502" y="123"/>
                    <a:pt x="506" y="122"/>
                    <a:pt x="508" y="121"/>
                  </a:cubicBezTo>
                  <a:cubicBezTo>
                    <a:pt x="511" y="121"/>
                    <a:pt x="514" y="120"/>
                    <a:pt x="516" y="120"/>
                  </a:cubicBezTo>
                  <a:cubicBezTo>
                    <a:pt x="519" y="120"/>
                    <a:pt x="521" y="118"/>
                    <a:pt x="524" y="119"/>
                  </a:cubicBezTo>
                  <a:cubicBezTo>
                    <a:pt x="525" y="119"/>
                    <a:pt x="528" y="121"/>
                    <a:pt x="529" y="119"/>
                  </a:cubicBezTo>
                  <a:cubicBezTo>
                    <a:pt x="530" y="118"/>
                    <a:pt x="530" y="116"/>
                    <a:pt x="529" y="115"/>
                  </a:cubicBezTo>
                  <a:cubicBezTo>
                    <a:pt x="529" y="112"/>
                    <a:pt x="526" y="111"/>
                    <a:pt x="526" y="108"/>
                  </a:cubicBezTo>
                  <a:cubicBezTo>
                    <a:pt x="526" y="107"/>
                    <a:pt x="526" y="106"/>
                    <a:pt x="526" y="105"/>
                  </a:cubicBezTo>
                  <a:cubicBezTo>
                    <a:pt x="525" y="105"/>
                    <a:pt x="525" y="105"/>
                    <a:pt x="524" y="104"/>
                  </a:cubicBezTo>
                  <a:cubicBezTo>
                    <a:pt x="524" y="103"/>
                    <a:pt x="526" y="103"/>
                    <a:pt x="525" y="102"/>
                  </a:cubicBezTo>
                  <a:cubicBezTo>
                    <a:pt x="525" y="101"/>
                    <a:pt x="524" y="100"/>
                    <a:pt x="523" y="100"/>
                  </a:cubicBezTo>
                  <a:cubicBezTo>
                    <a:pt x="522" y="99"/>
                    <a:pt x="521" y="98"/>
                    <a:pt x="520" y="97"/>
                  </a:cubicBezTo>
                  <a:cubicBezTo>
                    <a:pt x="519" y="97"/>
                    <a:pt x="519" y="96"/>
                    <a:pt x="518" y="95"/>
                  </a:cubicBezTo>
                  <a:cubicBezTo>
                    <a:pt x="518" y="94"/>
                    <a:pt x="517" y="94"/>
                    <a:pt x="516" y="93"/>
                  </a:cubicBezTo>
                  <a:cubicBezTo>
                    <a:pt x="516" y="92"/>
                    <a:pt x="516" y="92"/>
                    <a:pt x="515" y="91"/>
                  </a:cubicBezTo>
                  <a:cubicBezTo>
                    <a:pt x="515" y="90"/>
                    <a:pt x="514" y="89"/>
                    <a:pt x="514" y="88"/>
                  </a:cubicBezTo>
                  <a:cubicBezTo>
                    <a:pt x="514" y="87"/>
                    <a:pt x="515" y="86"/>
                    <a:pt x="515" y="86"/>
                  </a:cubicBezTo>
                  <a:cubicBezTo>
                    <a:pt x="515" y="83"/>
                    <a:pt x="506" y="81"/>
                    <a:pt x="504" y="81"/>
                  </a:cubicBezTo>
                  <a:cubicBezTo>
                    <a:pt x="498" y="80"/>
                    <a:pt x="492" y="80"/>
                    <a:pt x="486" y="81"/>
                  </a:cubicBezTo>
                  <a:cubicBezTo>
                    <a:pt x="480" y="81"/>
                    <a:pt x="476" y="82"/>
                    <a:pt x="472" y="78"/>
                  </a:cubicBezTo>
                  <a:cubicBezTo>
                    <a:pt x="471" y="77"/>
                    <a:pt x="471" y="76"/>
                    <a:pt x="470" y="76"/>
                  </a:cubicBezTo>
                  <a:cubicBezTo>
                    <a:pt x="469" y="76"/>
                    <a:pt x="468" y="76"/>
                    <a:pt x="467" y="75"/>
                  </a:cubicBezTo>
                  <a:cubicBezTo>
                    <a:pt x="466" y="74"/>
                    <a:pt x="466" y="72"/>
                    <a:pt x="463" y="72"/>
                  </a:cubicBezTo>
                  <a:cubicBezTo>
                    <a:pt x="458" y="74"/>
                    <a:pt x="466" y="81"/>
                    <a:pt x="468" y="82"/>
                  </a:cubicBezTo>
                  <a:cubicBezTo>
                    <a:pt x="472" y="85"/>
                    <a:pt x="477" y="88"/>
                    <a:pt x="480" y="93"/>
                  </a:cubicBezTo>
                  <a:cubicBezTo>
                    <a:pt x="481" y="95"/>
                    <a:pt x="480" y="98"/>
                    <a:pt x="480" y="100"/>
                  </a:cubicBezTo>
                  <a:cubicBezTo>
                    <a:pt x="480" y="102"/>
                    <a:pt x="479" y="103"/>
                    <a:pt x="479" y="104"/>
                  </a:cubicBezTo>
                  <a:cubicBezTo>
                    <a:pt x="479" y="105"/>
                    <a:pt x="480" y="107"/>
                    <a:pt x="480" y="108"/>
                  </a:cubicBezTo>
                  <a:cubicBezTo>
                    <a:pt x="481" y="108"/>
                    <a:pt x="482" y="107"/>
                    <a:pt x="483" y="107"/>
                  </a:cubicBezTo>
                  <a:cubicBezTo>
                    <a:pt x="482" y="109"/>
                    <a:pt x="478" y="110"/>
                    <a:pt x="479" y="112"/>
                  </a:cubicBezTo>
                  <a:cubicBezTo>
                    <a:pt x="479" y="115"/>
                    <a:pt x="482" y="113"/>
                    <a:pt x="479" y="115"/>
                  </a:cubicBezTo>
                  <a:cubicBezTo>
                    <a:pt x="478" y="116"/>
                    <a:pt x="478" y="116"/>
                    <a:pt x="478" y="118"/>
                  </a:cubicBezTo>
                  <a:cubicBezTo>
                    <a:pt x="478" y="119"/>
                    <a:pt x="479" y="119"/>
                    <a:pt x="479" y="120"/>
                  </a:cubicBezTo>
                  <a:cubicBezTo>
                    <a:pt x="479" y="121"/>
                    <a:pt x="479" y="121"/>
                    <a:pt x="478" y="122"/>
                  </a:cubicBezTo>
                  <a:cubicBezTo>
                    <a:pt x="478" y="123"/>
                    <a:pt x="478" y="124"/>
                    <a:pt x="478" y="125"/>
                  </a:cubicBezTo>
                  <a:cubicBezTo>
                    <a:pt x="478" y="125"/>
                    <a:pt x="479" y="125"/>
                    <a:pt x="479" y="126"/>
                  </a:cubicBezTo>
                  <a:cubicBezTo>
                    <a:pt x="479" y="127"/>
                    <a:pt x="478" y="127"/>
                    <a:pt x="477" y="127"/>
                  </a:cubicBezTo>
                  <a:cubicBezTo>
                    <a:pt x="475" y="129"/>
                    <a:pt x="474" y="134"/>
                    <a:pt x="473" y="137"/>
                  </a:cubicBezTo>
                  <a:cubicBezTo>
                    <a:pt x="472" y="140"/>
                    <a:pt x="471" y="144"/>
                    <a:pt x="471" y="147"/>
                  </a:cubicBezTo>
                  <a:cubicBezTo>
                    <a:pt x="472" y="149"/>
                    <a:pt x="471" y="151"/>
                    <a:pt x="473" y="152"/>
                  </a:cubicBezTo>
                  <a:cubicBezTo>
                    <a:pt x="474" y="153"/>
                    <a:pt x="475" y="152"/>
                    <a:pt x="476" y="152"/>
                  </a:cubicBezTo>
                  <a:cubicBezTo>
                    <a:pt x="480" y="151"/>
                    <a:pt x="480" y="157"/>
                    <a:pt x="484" y="155"/>
                  </a:cubicBezTo>
                  <a:cubicBezTo>
                    <a:pt x="482" y="158"/>
                    <a:pt x="483" y="159"/>
                    <a:pt x="485" y="161"/>
                  </a:cubicBezTo>
                  <a:cubicBezTo>
                    <a:pt x="486" y="163"/>
                    <a:pt x="487" y="166"/>
                    <a:pt x="486" y="168"/>
                  </a:cubicBezTo>
                  <a:cubicBezTo>
                    <a:pt x="486" y="170"/>
                    <a:pt x="483" y="170"/>
                    <a:pt x="483" y="172"/>
                  </a:cubicBezTo>
                  <a:cubicBezTo>
                    <a:pt x="483" y="173"/>
                    <a:pt x="485" y="174"/>
                    <a:pt x="485" y="175"/>
                  </a:cubicBezTo>
                  <a:cubicBezTo>
                    <a:pt x="485" y="176"/>
                    <a:pt x="486" y="177"/>
                    <a:pt x="487" y="178"/>
                  </a:cubicBezTo>
                  <a:cubicBezTo>
                    <a:pt x="486" y="179"/>
                    <a:pt x="484" y="179"/>
                    <a:pt x="484" y="182"/>
                  </a:cubicBezTo>
                  <a:cubicBezTo>
                    <a:pt x="484" y="184"/>
                    <a:pt x="484" y="185"/>
                    <a:pt x="483" y="186"/>
                  </a:cubicBezTo>
                  <a:cubicBezTo>
                    <a:pt x="481" y="189"/>
                    <a:pt x="479" y="193"/>
                    <a:pt x="478" y="196"/>
                  </a:cubicBezTo>
                  <a:cubicBezTo>
                    <a:pt x="476" y="200"/>
                    <a:pt x="480" y="203"/>
                    <a:pt x="479" y="207"/>
                  </a:cubicBezTo>
                  <a:cubicBezTo>
                    <a:pt x="479" y="208"/>
                    <a:pt x="478" y="208"/>
                    <a:pt x="478" y="209"/>
                  </a:cubicBezTo>
                  <a:cubicBezTo>
                    <a:pt x="479" y="210"/>
                    <a:pt x="479" y="211"/>
                    <a:pt x="479" y="212"/>
                  </a:cubicBezTo>
                  <a:cubicBezTo>
                    <a:pt x="480" y="213"/>
                    <a:pt x="481" y="216"/>
                    <a:pt x="480" y="217"/>
                  </a:cubicBezTo>
                  <a:cubicBezTo>
                    <a:pt x="477" y="214"/>
                    <a:pt x="478" y="210"/>
                    <a:pt x="476" y="207"/>
                  </a:cubicBezTo>
                  <a:cubicBezTo>
                    <a:pt x="475" y="204"/>
                    <a:pt x="473" y="201"/>
                    <a:pt x="470" y="202"/>
                  </a:cubicBezTo>
                  <a:cubicBezTo>
                    <a:pt x="469" y="202"/>
                    <a:pt x="465" y="205"/>
                    <a:pt x="465" y="206"/>
                  </a:cubicBezTo>
                  <a:cubicBezTo>
                    <a:pt x="464" y="207"/>
                    <a:pt x="470" y="210"/>
                    <a:pt x="467" y="212"/>
                  </a:cubicBezTo>
                  <a:cubicBezTo>
                    <a:pt x="467" y="211"/>
                    <a:pt x="466" y="210"/>
                    <a:pt x="465" y="209"/>
                  </a:cubicBezTo>
                  <a:cubicBezTo>
                    <a:pt x="464" y="208"/>
                    <a:pt x="462" y="208"/>
                    <a:pt x="462" y="206"/>
                  </a:cubicBezTo>
                  <a:cubicBezTo>
                    <a:pt x="462" y="204"/>
                    <a:pt x="466" y="201"/>
                    <a:pt x="468" y="201"/>
                  </a:cubicBezTo>
                  <a:cubicBezTo>
                    <a:pt x="469" y="200"/>
                    <a:pt x="470" y="199"/>
                    <a:pt x="470" y="197"/>
                  </a:cubicBezTo>
                  <a:cubicBezTo>
                    <a:pt x="469" y="196"/>
                    <a:pt x="468" y="195"/>
                    <a:pt x="467" y="194"/>
                  </a:cubicBezTo>
                  <a:cubicBezTo>
                    <a:pt x="465" y="193"/>
                    <a:pt x="464" y="194"/>
                    <a:pt x="463" y="193"/>
                  </a:cubicBezTo>
                  <a:cubicBezTo>
                    <a:pt x="463" y="192"/>
                    <a:pt x="463" y="190"/>
                    <a:pt x="463" y="189"/>
                  </a:cubicBezTo>
                  <a:cubicBezTo>
                    <a:pt x="460" y="189"/>
                    <a:pt x="458" y="190"/>
                    <a:pt x="455" y="190"/>
                  </a:cubicBezTo>
                  <a:cubicBezTo>
                    <a:pt x="453" y="190"/>
                    <a:pt x="450" y="191"/>
                    <a:pt x="448" y="191"/>
                  </a:cubicBezTo>
                  <a:cubicBezTo>
                    <a:pt x="448" y="189"/>
                    <a:pt x="451" y="189"/>
                    <a:pt x="450" y="188"/>
                  </a:cubicBezTo>
                  <a:cubicBezTo>
                    <a:pt x="450" y="186"/>
                    <a:pt x="448" y="186"/>
                    <a:pt x="447" y="186"/>
                  </a:cubicBezTo>
                  <a:cubicBezTo>
                    <a:pt x="443" y="184"/>
                    <a:pt x="440" y="183"/>
                    <a:pt x="438" y="187"/>
                  </a:cubicBezTo>
                  <a:cubicBezTo>
                    <a:pt x="437" y="191"/>
                    <a:pt x="436" y="194"/>
                    <a:pt x="434" y="197"/>
                  </a:cubicBezTo>
                  <a:cubicBezTo>
                    <a:pt x="432" y="200"/>
                    <a:pt x="429" y="203"/>
                    <a:pt x="426" y="205"/>
                  </a:cubicBezTo>
                  <a:cubicBezTo>
                    <a:pt x="423" y="207"/>
                    <a:pt x="420" y="209"/>
                    <a:pt x="417" y="210"/>
                  </a:cubicBezTo>
                  <a:cubicBezTo>
                    <a:pt x="414" y="211"/>
                    <a:pt x="412" y="212"/>
                    <a:pt x="410" y="214"/>
                  </a:cubicBezTo>
                  <a:cubicBezTo>
                    <a:pt x="408" y="217"/>
                    <a:pt x="407" y="220"/>
                    <a:pt x="404" y="222"/>
                  </a:cubicBezTo>
                  <a:cubicBezTo>
                    <a:pt x="402" y="224"/>
                    <a:pt x="399" y="226"/>
                    <a:pt x="397" y="228"/>
                  </a:cubicBezTo>
                  <a:cubicBezTo>
                    <a:pt x="393" y="230"/>
                    <a:pt x="394" y="233"/>
                    <a:pt x="393" y="236"/>
                  </a:cubicBezTo>
                  <a:cubicBezTo>
                    <a:pt x="392" y="240"/>
                    <a:pt x="393" y="242"/>
                    <a:pt x="395" y="245"/>
                  </a:cubicBezTo>
                  <a:cubicBezTo>
                    <a:pt x="398" y="247"/>
                    <a:pt x="398" y="251"/>
                    <a:pt x="400" y="254"/>
                  </a:cubicBezTo>
                  <a:cubicBezTo>
                    <a:pt x="402" y="256"/>
                    <a:pt x="404" y="257"/>
                    <a:pt x="405" y="260"/>
                  </a:cubicBezTo>
                  <a:cubicBezTo>
                    <a:pt x="406" y="261"/>
                    <a:pt x="406" y="263"/>
                    <a:pt x="406" y="264"/>
                  </a:cubicBezTo>
                  <a:cubicBezTo>
                    <a:pt x="407" y="266"/>
                    <a:pt x="407" y="267"/>
                    <a:pt x="407" y="268"/>
                  </a:cubicBezTo>
                  <a:cubicBezTo>
                    <a:pt x="407" y="269"/>
                    <a:pt x="407" y="270"/>
                    <a:pt x="407" y="271"/>
                  </a:cubicBezTo>
                  <a:cubicBezTo>
                    <a:pt x="407" y="273"/>
                    <a:pt x="408" y="274"/>
                    <a:pt x="408" y="276"/>
                  </a:cubicBezTo>
                  <a:cubicBezTo>
                    <a:pt x="408" y="278"/>
                    <a:pt x="405" y="279"/>
                    <a:pt x="403" y="278"/>
                  </a:cubicBezTo>
                  <a:cubicBezTo>
                    <a:pt x="400" y="278"/>
                    <a:pt x="399" y="275"/>
                    <a:pt x="397" y="274"/>
                  </a:cubicBezTo>
                  <a:cubicBezTo>
                    <a:pt x="396" y="273"/>
                    <a:pt x="394" y="273"/>
                    <a:pt x="394" y="274"/>
                  </a:cubicBezTo>
                  <a:cubicBezTo>
                    <a:pt x="393" y="275"/>
                    <a:pt x="394" y="275"/>
                    <a:pt x="394" y="275"/>
                  </a:cubicBezTo>
                  <a:cubicBezTo>
                    <a:pt x="395" y="276"/>
                    <a:pt x="395" y="275"/>
                    <a:pt x="395" y="276"/>
                  </a:cubicBezTo>
                  <a:cubicBezTo>
                    <a:pt x="395" y="277"/>
                    <a:pt x="393" y="278"/>
                    <a:pt x="392" y="278"/>
                  </a:cubicBezTo>
                  <a:cubicBezTo>
                    <a:pt x="390" y="278"/>
                    <a:pt x="388" y="276"/>
                    <a:pt x="386" y="275"/>
                  </a:cubicBezTo>
                  <a:cubicBezTo>
                    <a:pt x="384" y="274"/>
                    <a:pt x="381" y="271"/>
                    <a:pt x="379" y="270"/>
                  </a:cubicBezTo>
                  <a:cubicBezTo>
                    <a:pt x="377" y="268"/>
                    <a:pt x="374" y="268"/>
                    <a:pt x="371" y="267"/>
                  </a:cubicBezTo>
                  <a:cubicBezTo>
                    <a:pt x="369" y="266"/>
                    <a:pt x="368" y="264"/>
                    <a:pt x="367" y="266"/>
                  </a:cubicBezTo>
                  <a:cubicBezTo>
                    <a:pt x="367" y="267"/>
                    <a:pt x="368" y="268"/>
                    <a:pt x="367" y="269"/>
                  </a:cubicBezTo>
                  <a:cubicBezTo>
                    <a:pt x="367" y="269"/>
                    <a:pt x="365" y="269"/>
                    <a:pt x="364" y="269"/>
                  </a:cubicBezTo>
                  <a:cubicBezTo>
                    <a:pt x="363" y="269"/>
                    <a:pt x="363" y="270"/>
                    <a:pt x="362" y="271"/>
                  </a:cubicBezTo>
                  <a:cubicBezTo>
                    <a:pt x="362" y="271"/>
                    <a:pt x="361" y="273"/>
                    <a:pt x="360" y="273"/>
                  </a:cubicBezTo>
                  <a:cubicBezTo>
                    <a:pt x="360" y="273"/>
                    <a:pt x="360" y="268"/>
                    <a:pt x="360" y="268"/>
                  </a:cubicBezTo>
                  <a:cubicBezTo>
                    <a:pt x="361" y="266"/>
                    <a:pt x="363" y="267"/>
                    <a:pt x="364" y="266"/>
                  </a:cubicBezTo>
                  <a:cubicBezTo>
                    <a:pt x="365" y="266"/>
                    <a:pt x="367" y="265"/>
                    <a:pt x="366" y="264"/>
                  </a:cubicBezTo>
                  <a:cubicBezTo>
                    <a:pt x="366" y="263"/>
                    <a:pt x="363" y="264"/>
                    <a:pt x="362" y="264"/>
                  </a:cubicBezTo>
                  <a:cubicBezTo>
                    <a:pt x="360" y="264"/>
                    <a:pt x="359" y="262"/>
                    <a:pt x="357" y="261"/>
                  </a:cubicBezTo>
                  <a:cubicBezTo>
                    <a:pt x="355" y="260"/>
                    <a:pt x="355" y="259"/>
                    <a:pt x="354" y="257"/>
                  </a:cubicBezTo>
                  <a:cubicBezTo>
                    <a:pt x="353" y="254"/>
                    <a:pt x="349" y="251"/>
                    <a:pt x="346" y="250"/>
                  </a:cubicBezTo>
                  <a:cubicBezTo>
                    <a:pt x="343" y="249"/>
                    <a:pt x="340" y="246"/>
                    <a:pt x="337" y="248"/>
                  </a:cubicBezTo>
                  <a:cubicBezTo>
                    <a:pt x="335" y="250"/>
                    <a:pt x="337" y="251"/>
                    <a:pt x="336" y="254"/>
                  </a:cubicBezTo>
                  <a:cubicBezTo>
                    <a:pt x="336" y="256"/>
                    <a:pt x="336" y="257"/>
                    <a:pt x="335" y="259"/>
                  </a:cubicBezTo>
                  <a:cubicBezTo>
                    <a:pt x="333" y="260"/>
                    <a:pt x="332" y="260"/>
                    <a:pt x="331" y="260"/>
                  </a:cubicBezTo>
                  <a:cubicBezTo>
                    <a:pt x="330" y="260"/>
                    <a:pt x="330" y="259"/>
                    <a:pt x="329" y="260"/>
                  </a:cubicBezTo>
                  <a:cubicBezTo>
                    <a:pt x="328" y="260"/>
                    <a:pt x="329" y="261"/>
                    <a:pt x="329" y="261"/>
                  </a:cubicBezTo>
                  <a:cubicBezTo>
                    <a:pt x="330" y="263"/>
                    <a:pt x="331" y="262"/>
                    <a:pt x="331" y="265"/>
                  </a:cubicBezTo>
                  <a:cubicBezTo>
                    <a:pt x="331" y="264"/>
                    <a:pt x="330" y="265"/>
                    <a:pt x="330" y="265"/>
                  </a:cubicBezTo>
                  <a:cubicBezTo>
                    <a:pt x="330" y="266"/>
                    <a:pt x="330" y="267"/>
                    <a:pt x="330" y="268"/>
                  </a:cubicBezTo>
                  <a:cubicBezTo>
                    <a:pt x="331" y="269"/>
                    <a:pt x="332" y="269"/>
                    <a:pt x="333" y="270"/>
                  </a:cubicBezTo>
                  <a:cubicBezTo>
                    <a:pt x="334" y="270"/>
                    <a:pt x="335" y="272"/>
                    <a:pt x="335" y="273"/>
                  </a:cubicBezTo>
                  <a:cubicBezTo>
                    <a:pt x="336" y="276"/>
                    <a:pt x="338" y="278"/>
                    <a:pt x="339" y="281"/>
                  </a:cubicBezTo>
                  <a:cubicBezTo>
                    <a:pt x="341" y="283"/>
                    <a:pt x="342" y="285"/>
                    <a:pt x="344" y="285"/>
                  </a:cubicBezTo>
                  <a:cubicBezTo>
                    <a:pt x="345" y="286"/>
                    <a:pt x="348" y="287"/>
                    <a:pt x="349" y="285"/>
                  </a:cubicBezTo>
                  <a:cubicBezTo>
                    <a:pt x="350" y="285"/>
                    <a:pt x="351" y="286"/>
                    <a:pt x="352" y="285"/>
                  </a:cubicBezTo>
                  <a:cubicBezTo>
                    <a:pt x="353" y="285"/>
                    <a:pt x="353" y="283"/>
                    <a:pt x="354" y="282"/>
                  </a:cubicBezTo>
                  <a:cubicBezTo>
                    <a:pt x="355" y="283"/>
                    <a:pt x="355" y="284"/>
                    <a:pt x="355" y="285"/>
                  </a:cubicBezTo>
                  <a:cubicBezTo>
                    <a:pt x="356" y="286"/>
                    <a:pt x="357" y="285"/>
                    <a:pt x="357" y="287"/>
                  </a:cubicBezTo>
                  <a:cubicBezTo>
                    <a:pt x="358" y="288"/>
                    <a:pt x="359" y="289"/>
                    <a:pt x="359" y="290"/>
                  </a:cubicBezTo>
                  <a:cubicBezTo>
                    <a:pt x="359" y="291"/>
                    <a:pt x="357" y="290"/>
                    <a:pt x="357" y="291"/>
                  </a:cubicBezTo>
                  <a:cubicBezTo>
                    <a:pt x="357" y="293"/>
                    <a:pt x="360" y="296"/>
                    <a:pt x="360" y="297"/>
                  </a:cubicBezTo>
                  <a:cubicBezTo>
                    <a:pt x="361" y="300"/>
                    <a:pt x="361" y="302"/>
                    <a:pt x="359" y="304"/>
                  </a:cubicBezTo>
                  <a:cubicBezTo>
                    <a:pt x="358" y="307"/>
                    <a:pt x="356" y="306"/>
                    <a:pt x="354" y="306"/>
                  </a:cubicBezTo>
                  <a:cubicBezTo>
                    <a:pt x="350" y="307"/>
                    <a:pt x="352" y="309"/>
                    <a:pt x="349" y="310"/>
                  </a:cubicBezTo>
                  <a:cubicBezTo>
                    <a:pt x="347" y="312"/>
                    <a:pt x="345" y="311"/>
                    <a:pt x="344" y="309"/>
                  </a:cubicBezTo>
                  <a:cubicBezTo>
                    <a:pt x="342" y="308"/>
                    <a:pt x="341" y="307"/>
                    <a:pt x="339" y="307"/>
                  </a:cubicBezTo>
                  <a:cubicBezTo>
                    <a:pt x="338" y="307"/>
                    <a:pt x="338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7"/>
                    <a:pt x="336" y="306"/>
                  </a:cubicBezTo>
                  <a:cubicBezTo>
                    <a:pt x="336" y="305"/>
                    <a:pt x="334" y="306"/>
                    <a:pt x="333" y="306"/>
                  </a:cubicBezTo>
                  <a:cubicBezTo>
                    <a:pt x="332" y="305"/>
                    <a:pt x="331" y="304"/>
                    <a:pt x="330" y="304"/>
                  </a:cubicBezTo>
                  <a:cubicBezTo>
                    <a:pt x="330" y="304"/>
                    <a:pt x="323" y="301"/>
                    <a:pt x="325" y="300"/>
                  </a:cubicBezTo>
                  <a:cubicBezTo>
                    <a:pt x="325" y="299"/>
                    <a:pt x="324" y="299"/>
                    <a:pt x="324" y="298"/>
                  </a:cubicBezTo>
                  <a:cubicBezTo>
                    <a:pt x="324" y="297"/>
                    <a:pt x="325" y="297"/>
                    <a:pt x="324" y="296"/>
                  </a:cubicBezTo>
                  <a:cubicBezTo>
                    <a:pt x="324" y="295"/>
                    <a:pt x="324" y="295"/>
                    <a:pt x="324" y="294"/>
                  </a:cubicBezTo>
                  <a:cubicBezTo>
                    <a:pt x="323" y="293"/>
                    <a:pt x="322" y="292"/>
                    <a:pt x="322" y="292"/>
                  </a:cubicBezTo>
                  <a:cubicBezTo>
                    <a:pt x="320" y="292"/>
                    <a:pt x="321" y="292"/>
                    <a:pt x="320" y="293"/>
                  </a:cubicBezTo>
                  <a:cubicBezTo>
                    <a:pt x="320" y="293"/>
                    <a:pt x="321" y="294"/>
                    <a:pt x="320" y="294"/>
                  </a:cubicBezTo>
                  <a:cubicBezTo>
                    <a:pt x="319" y="294"/>
                    <a:pt x="319" y="293"/>
                    <a:pt x="319" y="293"/>
                  </a:cubicBezTo>
                  <a:cubicBezTo>
                    <a:pt x="318" y="292"/>
                    <a:pt x="318" y="290"/>
                    <a:pt x="317" y="289"/>
                  </a:cubicBezTo>
                  <a:cubicBezTo>
                    <a:pt x="317" y="288"/>
                    <a:pt x="314" y="283"/>
                    <a:pt x="311" y="285"/>
                  </a:cubicBezTo>
                  <a:cubicBezTo>
                    <a:pt x="312" y="286"/>
                    <a:pt x="311" y="286"/>
                    <a:pt x="312" y="287"/>
                  </a:cubicBezTo>
                  <a:cubicBezTo>
                    <a:pt x="311" y="287"/>
                    <a:pt x="310" y="287"/>
                    <a:pt x="310" y="287"/>
                  </a:cubicBezTo>
                  <a:cubicBezTo>
                    <a:pt x="307" y="288"/>
                    <a:pt x="308" y="289"/>
                    <a:pt x="306" y="287"/>
                  </a:cubicBezTo>
                  <a:cubicBezTo>
                    <a:pt x="305" y="285"/>
                    <a:pt x="304" y="286"/>
                    <a:pt x="303" y="284"/>
                  </a:cubicBezTo>
                  <a:cubicBezTo>
                    <a:pt x="302" y="284"/>
                    <a:pt x="302" y="283"/>
                    <a:pt x="301" y="283"/>
                  </a:cubicBezTo>
                  <a:cubicBezTo>
                    <a:pt x="301" y="282"/>
                    <a:pt x="300" y="282"/>
                    <a:pt x="300" y="282"/>
                  </a:cubicBezTo>
                  <a:cubicBezTo>
                    <a:pt x="299" y="280"/>
                    <a:pt x="300" y="280"/>
                    <a:pt x="298" y="279"/>
                  </a:cubicBezTo>
                  <a:cubicBezTo>
                    <a:pt x="297" y="279"/>
                    <a:pt x="296" y="279"/>
                    <a:pt x="296" y="278"/>
                  </a:cubicBezTo>
                  <a:cubicBezTo>
                    <a:pt x="296" y="277"/>
                    <a:pt x="296" y="278"/>
                    <a:pt x="297" y="277"/>
                  </a:cubicBezTo>
                  <a:cubicBezTo>
                    <a:pt x="297" y="276"/>
                    <a:pt x="300" y="274"/>
                    <a:pt x="298" y="273"/>
                  </a:cubicBezTo>
                  <a:cubicBezTo>
                    <a:pt x="298" y="272"/>
                    <a:pt x="297" y="272"/>
                    <a:pt x="297" y="271"/>
                  </a:cubicBezTo>
                  <a:cubicBezTo>
                    <a:pt x="297" y="271"/>
                    <a:pt x="297" y="270"/>
                    <a:pt x="297" y="270"/>
                  </a:cubicBezTo>
                  <a:cubicBezTo>
                    <a:pt x="296" y="268"/>
                    <a:pt x="296" y="269"/>
                    <a:pt x="297" y="267"/>
                  </a:cubicBezTo>
                  <a:cubicBezTo>
                    <a:pt x="298" y="265"/>
                    <a:pt x="299" y="265"/>
                    <a:pt x="298" y="262"/>
                  </a:cubicBezTo>
                  <a:cubicBezTo>
                    <a:pt x="297" y="261"/>
                    <a:pt x="297" y="260"/>
                    <a:pt x="296" y="259"/>
                  </a:cubicBezTo>
                  <a:cubicBezTo>
                    <a:pt x="296" y="259"/>
                    <a:pt x="295" y="259"/>
                    <a:pt x="295" y="258"/>
                  </a:cubicBezTo>
                  <a:cubicBezTo>
                    <a:pt x="294" y="257"/>
                    <a:pt x="296" y="257"/>
                    <a:pt x="296" y="255"/>
                  </a:cubicBezTo>
                  <a:cubicBezTo>
                    <a:pt x="296" y="255"/>
                    <a:pt x="295" y="254"/>
                    <a:pt x="295" y="254"/>
                  </a:cubicBezTo>
                  <a:cubicBezTo>
                    <a:pt x="295" y="254"/>
                    <a:pt x="295" y="253"/>
                    <a:pt x="295" y="252"/>
                  </a:cubicBezTo>
                  <a:cubicBezTo>
                    <a:pt x="295" y="252"/>
                    <a:pt x="294" y="252"/>
                    <a:pt x="293" y="251"/>
                  </a:cubicBezTo>
                  <a:cubicBezTo>
                    <a:pt x="293" y="250"/>
                    <a:pt x="293" y="249"/>
                    <a:pt x="293" y="249"/>
                  </a:cubicBezTo>
                  <a:cubicBezTo>
                    <a:pt x="294" y="247"/>
                    <a:pt x="293" y="247"/>
                    <a:pt x="292" y="246"/>
                  </a:cubicBezTo>
                  <a:cubicBezTo>
                    <a:pt x="291" y="244"/>
                    <a:pt x="290" y="243"/>
                    <a:pt x="289" y="242"/>
                  </a:cubicBezTo>
                  <a:cubicBezTo>
                    <a:pt x="289" y="241"/>
                    <a:pt x="289" y="240"/>
                    <a:pt x="288" y="240"/>
                  </a:cubicBezTo>
                  <a:cubicBezTo>
                    <a:pt x="287" y="239"/>
                    <a:pt x="287" y="240"/>
                    <a:pt x="286" y="239"/>
                  </a:cubicBezTo>
                  <a:cubicBezTo>
                    <a:pt x="287" y="238"/>
                    <a:pt x="289" y="238"/>
                    <a:pt x="290" y="238"/>
                  </a:cubicBezTo>
                  <a:cubicBezTo>
                    <a:pt x="291" y="235"/>
                    <a:pt x="292" y="236"/>
                    <a:pt x="294" y="236"/>
                  </a:cubicBezTo>
                  <a:cubicBezTo>
                    <a:pt x="294" y="235"/>
                    <a:pt x="293" y="235"/>
                    <a:pt x="294" y="234"/>
                  </a:cubicBezTo>
                  <a:cubicBezTo>
                    <a:pt x="294" y="233"/>
                    <a:pt x="295" y="233"/>
                    <a:pt x="295" y="232"/>
                  </a:cubicBezTo>
                  <a:cubicBezTo>
                    <a:pt x="296" y="231"/>
                    <a:pt x="296" y="229"/>
                    <a:pt x="295" y="227"/>
                  </a:cubicBezTo>
                  <a:cubicBezTo>
                    <a:pt x="295" y="227"/>
                    <a:pt x="294" y="226"/>
                    <a:pt x="294" y="225"/>
                  </a:cubicBezTo>
                  <a:cubicBezTo>
                    <a:pt x="294" y="225"/>
                    <a:pt x="295" y="224"/>
                    <a:pt x="295" y="224"/>
                  </a:cubicBezTo>
                  <a:cubicBezTo>
                    <a:pt x="295" y="223"/>
                    <a:pt x="293" y="223"/>
                    <a:pt x="294" y="221"/>
                  </a:cubicBezTo>
                  <a:cubicBezTo>
                    <a:pt x="295" y="218"/>
                    <a:pt x="299" y="226"/>
                    <a:pt x="299" y="224"/>
                  </a:cubicBezTo>
                  <a:cubicBezTo>
                    <a:pt x="299" y="223"/>
                    <a:pt x="298" y="222"/>
                    <a:pt x="298" y="222"/>
                  </a:cubicBezTo>
                  <a:cubicBezTo>
                    <a:pt x="298" y="221"/>
                    <a:pt x="298" y="220"/>
                    <a:pt x="298" y="219"/>
                  </a:cubicBezTo>
                  <a:cubicBezTo>
                    <a:pt x="298" y="219"/>
                    <a:pt x="297" y="218"/>
                    <a:pt x="297" y="218"/>
                  </a:cubicBezTo>
                  <a:cubicBezTo>
                    <a:pt x="297" y="217"/>
                    <a:pt x="297" y="216"/>
                    <a:pt x="297" y="215"/>
                  </a:cubicBezTo>
                  <a:cubicBezTo>
                    <a:pt x="297" y="214"/>
                    <a:pt x="295" y="214"/>
                    <a:pt x="294" y="213"/>
                  </a:cubicBezTo>
                  <a:cubicBezTo>
                    <a:pt x="294" y="212"/>
                    <a:pt x="295" y="211"/>
                    <a:pt x="294" y="210"/>
                  </a:cubicBezTo>
                  <a:cubicBezTo>
                    <a:pt x="294" y="209"/>
                    <a:pt x="293" y="209"/>
                    <a:pt x="293" y="208"/>
                  </a:cubicBezTo>
                  <a:cubicBezTo>
                    <a:pt x="291" y="206"/>
                    <a:pt x="290" y="205"/>
                    <a:pt x="289" y="204"/>
                  </a:cubicBezTo>
                  <a:cubicBezTo>
                    <a:pt x="287" y="202"/>
                    <a:pt x="285" y="201"/>
                    <a:pt x="284" y="200"/>
                  </a:cubicBezTo>
                  <a:cubicBezTo>
                    <a:pt x="283" y="200"/>
                    <a:pt x="284" y="199"/>
                    <a:pt x="283" y="198"/>
                  </a:cubicBezTo>
                  <a:cubicBezTo>
                    <a:pt x="282" y="198"/>
                    <a:pt x="281" y="199"/>
                    <a:pt x="280" y="199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79" y="199"/>
                    <a:pt x="279" y="199"/>
                    <a:pt x="278" y="198"/>
                  </a:cubicBezTo>
                  <a:cubicBezTo>
                    <a:pt x="277" y="198"/>
                    <a:pt x="278" y="197"/>
                    <a:pt x="277" y="196"/>
                  </a:cubicBezTo>
                  <a:cubicBezTo>
                    <a:pt x="276" y="196"/>
                    <a:pt x="275" y="196"/>
                    <a:pt x="274" y="195"/>
                  </a:cubicBezTo>
                  <a:cubicBezTo>
                    <a:pt x="272" y="195"/>
                    <a:pt x="269" y="195"/>
                    <a:pt x="268" y="194"/>
                  </a:cubicBezTo>
                  <a:cubicBezTo>
                    <a:pt x="269" y="192"/>
                    <a:pt x="272" y="194"/>
                    <a:pt x="274" y="192"/>
                  </a:cubicBezTo>
                  <a:cubicBezTo>
                    <a:pt x="274" y="191"/>
                    <a:pt x="272" y="191"/>
                    <a:pt x="272" y="190"/>
                  </a:cubicBezTo>
                  <a:cubicBezTo>
                    <a:pt x="272" y="190"/>
                    <a:pt x="274" y="190"/>
                    <a:pt x="274" y="190"/>
                  </a:cubicBezTo>
                  <a:cubicBezTo>
                    <a:pt x="275" y="189"/>
                    <a:pt x="275" y="189"/>
                    <a:pt x="274" y="188"/>
                  </a:cubicBezTo>
                  <a:cubicBezTo>
                    <a:pt x="274" y="188"/>
                    <a:pt x="273" y="186"/>
                    <a:pt x="273" y="186"/>
                  </a:cubicBezTo>
                  <a:cubicBezTo>
                    <a:pt x="273" y="186"/>
                    <a:pt x="273" y="187"/>
                    <a:pt x="272" y="187"/>
                  </a:cubicBezTo>
                  <a:cubicBezTo>
                    <a:pt x="271" y="187"/>
                    <a:pt x="269" y="187"/>
                    <a:pt x="268" y="186"/>
                  </a:cubicBezTo>
                  <a:cubicBezTo>
                    <a:pt x="267" y="186"/>
                    <a:pt x="267" y="185"/>
                    <a:pt x="265" y="185"/>
                  </a:cubicBezTo>
                  <a:cubicBezTo>
                    <a:pt x="264" y="185"/>
                    <a:pt x="262" y="185"/>
                    <a:pt x="261" y="184"/>
                  </a:cubicBezTo>
                  <a:cubicBezTo>
                    <a:pt x="261" y="183"/>
                    <a:pt x="266" y="183"/>
                    <a:pt x="267" y="183"/>
                  </a:cubicBezTo>
                  <a:cubicBezTo>
                    <a:pt x="267" y="183"/>
                    <a:pt x="271" y="185"/>
                    <a:pt x="271" y="183"/>
                  </a:cubicBezTo>
                  <a:cubicBezTo>
                    <a:pt x="271" y="181"/>
                    <a:pt x="266" y="181"/>
                    <a:pt x="265" y="181"/>
                  </a:cubicBezTo>
                  <a:cubicBezTo>
                    <a:pt x="263" y="182"/>
                    <a:pt x="260" y="184"/>
                    <a:pt x="259" y="181"/>
                  </a:cubicBezTo>
                  <a:cubicBezTo>
                    <a:pt x="260" y="181"/>
                    <a:pt x="261" y="181"/>
                    <a:pt x="262" y="181"/>
                  </a:cubicBezTo>
                  <a:cubicBezTo>
                    <a:pt x="262" y="180"/>
                    <a:pt x="262" y="180"/>
                    <a:pt x="263" y="179"/>
                  </a:cubicBezTo>
                  <a:cubicBezTo>
                    <a:pt x="264" y="178"/>
                    <a:pt x="265" y="180"/>
                    <a:pt x="267" y="179"/>
                  </a:cubicBezTo>
                  <a:cubicBezTo>
                    <a:pt x="269" y="178"/>
                    <a:pt x="266" y="177"/>
                    <a:pt x="265" y="177"/>
                  </a:cubicBezTo>
                  <a:cubicBezTo>
                    <a:pt x="263" y="177"/>
                    <a:pt x="262" y="177"/>
                    <a:pt x="260" y="176"/>
                  </a:cubicBezTo>
                  <a:cubicBezTo>
                    <a:pt x="260" y="176"/>
                    <a:pt x="258" y="176"/>
                    <a:pt x="258" y="175"/>
                  </a:cubicBezTo>
                  <a:cubicBezTo>
                    <a:pt x="257" y="174"/>
                    <a:pt x="258" y="175"/>
                    <a:pt x="258" y="174"/>
                  </a:cubicBezTo>
                  <a:cubicBezTo>
                    <a:pt x="259" y="173"/>
                    <a:pt x="259" y="173"/>
                    <a:pt x="257" y="172"/>
                  </a:cubicBezTo>
                  <a:cubicBezTo>
                    <a:pt x="254" y="170"/>
                    <a:pt x="254" y="167"/>
                    <a:pt x="249" y="166"/>
                  </a:cubicBezTo>
                  <a:cubicBezTo>
                    <a:pt x="252" y="165"/>
                    <a:pt x="251" y="165"/>
                    <a:pt x="249" y="164"/>
                  </a:cubicBezTo>
                  <a:cubicBezTo>
                    <a:pt x="252" y="163"/>
                    <a:pt x="253" y="161"/>
                    <a:pt x="251" y="160"/>
                  </a:cubicBezTo>
                  <a:cubicBezTo>
                    <a:pt x="250" y="159"/>
                    <a:pt x="249" y="159"/>
                    <a:pt x="249" y="158"/>
                  </a:cubicBezTo>
                  <a:cubicBezTo>
                    <a:pt x="248" y="158"/>
                    <a:pt x="248" y="157"/>
                    <a:pt x="247" y="156"/>
                  </a:cubicBezTo>
                  <a:cubicBezTo>
                    <a:pt x="245" y="155"/>
                    <a:pt x="244" y="155"/>
                    <a:pt x="242" y="155"/>
                  </a:cubicBezTo>
                  <a:cubicBezTo>
                    <a:pt x="241" y="155"/>
                    <a:pt x="239" y="155"/>
                    <a:pt x="239" y="153"/>
                  </a:cubicBezTo>
                  <a:cubicBezTo>
                    <a:pt x="240" y="152"/>
                    <a:pt x="243" y="153"/>
                    <a:pt x="244" y="153"/>
                  </a:cubicBezTo>
                  <a:cubicBezTo>
                    <a:pt x="247" y="154"/>
                    <a:pt x="248" y="153"/>
                    <a:pt x="250" y="154"/>
                  </a:cubicBezTo>
                  <a:cubicBezTo>
                    <a:pt x="252" y="154"/>
                    <a:pt x="253" y="155"/>
                    <a:pt x="255" y="155"/>
                  </a:cubicBezTo>
                  <a:cubicBezTo>
                    <a:pt x="256" y="156"/>
                    <a:pt x="259" y="155"/>
                    <a:pt x="260" y="156"/>
                  </a:cubicBezTo>
                  <a:cubicBezTo>
                    <a:pt x="262" y="157"/>
                    <a:pt x="256" y="158"/>
                    <a:pt x="256" y="160"/>
                  </a:cubicBezTo>
                  <a:cubicBezTo>
                    <a:pt x="256" y="163"/>
                    <a:pt x="262" y="167"/>
                    <a:pt x="264" y="169"/>
                  </a:cubicBezTo>
                  <a:cubicBezTo>
                    <a:pt x="265" y="170"/>
                    <a:pt x="270" y="177"/>
                    <a:pt x="272" y="174"/>
                  </a:cubicBezTo>
                  <a:cubicBezTo>
                    <a:pt x="273" y="173"/>
                    <a:pt x="270" y="170"/>
                    <a:pt x="273" y="170"/>
                  </a:cubicBezTo>
                  <a:cubicBezTo>
                    <a:pt x="274" y="170"/>
                    <a:pt x="276" y="172"/>
                    <a:pt x="276" y="173"/>
                  </a:cubicBezTo>
                  <a:cubicBezTo>
                    <a:pt x="277" y="174"/>
                    <a:pt x="276" y="175"/>
                    <a:pt x="278" y="176"/>
                  </a:cubicBezTo>
                  <a:cubicBezTo>
                    <a:pt x="279" y="176"/>
                    <a:pt x="280" y="177"/>
                    <a:pt x="282" y="176"/>
                  </a:cubicBezTo>
                  <a:cubicBezTo>
                    <a:pt x="282" y="175"/>
                    <a:pt x="281" y="173"/>
                    <a:pt x="283" y="172"/>
                  </a:cubicBezTo>
                  <a:cubicBezTo>
                    <a:pt x="283" y="172"/>
                    <a:pt x="283" y="174"/>
                    <a:pt x="283" y="175"/>
                  </a:cubicBezTo>
                  <a:cubicBezTo>
                    <a:pt x="283" y="176"/>
                    <a:pt x="284" y="176"/>
                    <a:pt x="285" y="177"/>
                  </a:cubicBezTo>
                  <a:cubicBezTo>
                    <a:pt x="287" y="177"/>
                    <a:pt x="290" y="177"/>
                    <a:pt x="291" y="179"/>
                  </a:cubicBezTo>
                  <a:cubicBezTo>
                    <a:pt x="290" y="179"/>
                    <a:pt x="288" y="179"/>
                    <a:pt x="288" y="180"/>
                  </a:cubicBezTo>
                  <a:cubicBezTo>
                    <a:pt x="288" y="181"/>
                    <a:pt x="289" y="183"/>
                    <a:pt x="290" y="184"/>
                  </a:cubicBezTo>
                  <a:cubicBezTo>
                    <a:pt x="292" y="185"/>
                    <a:pt x="293" y="182"/>
                    <a:pt x="295" y="181"/>
                  </a:cubicBezTo>
                  <a:cubicBezTo>
                    <a:pt x="298" y="179"/>
                    <a:pt x="300" y="183"/>
                    <a:pt x="302" y="185"/>
                  </a:cubicBezTo>
                  <a:cubicBezTo>
                    <a:pt x="305" y="187"/>
                    <a:pt x="308" y="190"/>
                    <a:pt x="311" y="191"/>
                  </a:cubicBezTo>
                  <a:cubicBezTo>
                    <a:pt x="317" y="193"/>
                    <a:pt x="324" y="196"/>
                    <a:pt x="330" y="196"/>
                  </a:cubicBezTo>
                  <a:cubicBezTo>
                    <a:pt x="336" y="196"/>
                    <a:pt x="343" y="197"/>
                    <a:pt x="348" y="201"/>
                  </a:cubicBezTo>
                  <a:cubicBezTo>
                    <a:pt x="351" y="203"/>
                    <a:pt x="352" y="204"/>
                    <a:pt x="355" y="205"/>
                  </a:cubicBezTo>
                  <a:cubicBezTo>
                    <a:pt x="359" y="206"/>
                    <a:pt x="362" y="206"/>
                    <a:pt x="365" y="207"/>
                  </a:cubicBezTo>
                  <a:cubicBezTo>
                    <a:pt x="369" y="207"/>
                    <a:pt x="371" y="207"/>
                    <a:pt x="375" y="205"/>
                  </a:cubicBezTo>
                  <a:cubicBezTo>
                    <a:pt x="378" y="204"/>
                    <a:pt x="381" y="205"/>
                    <a:pt x="384" y="204"/>
                  </a:cubicBezTo>
                  <a:cubicBezTo>
                    <a:pt x="386" y="203"/>
                    <a:pt x="388" y="201"/>
                    <a:pt x="391" y="200"/>
                  </a:cubicBezTo>
                  <a:cubicBezTo>
                    <a:pt x="393" y="199"/>
                    <a:pt x="396" y="198"/>
                    <a:pt x="398" y="197"/>
                  </a:cubicBezTo>
                  <a:cubicBezTo>
                    <a:pt x="400" y="196"/>
                    <a:pt x="402" y="193"/>
                    <a:pt x="404" y="191"/>
                  </a:cubicBezTo>
                  <a:cubicBezTo>
                    <a:pt x="405" y="191"/>
                    <a:pt x="406" y="191"/>
                    <a:pt x="407" y="190"/>
                  </a:cubicBezTo>
                  <a:cubicBezTo>
                    <a:pt x="408" y="190"/>
                    <a:pt x="409" y="188"/>
                    <a:pt x="409" y="188"/>
                  </a:cubicBezTo>
                  <a:cubicBezTo>
                    <a:pt x="410" y="187"/>
                    <a:pt x="410" y="186"/>
                    <a:pt x="410" y="185"/>
                  </a:cubicBezTo>
                  <a:cubicBezTo>
                    <a:pt x="411" y="185"/>
                    <a:pt x="412" y="184"/>
                    <a:pt x="412" y="183"/>
                  </a:cubicBezTo>
                  <a:cubicBezTo>
                    <a:pt x="412" y="182"/>
                    <a:pt x="412" y="182"/>
                    <a:pt x="413" y="180"/>
                  </a:cubicBezTo>
                  <a:cubicBezTo>
                    <a:pt x="414" y="179"/>
                    <a:pt x="415" y="179"/>
                    <a:pt x="416" y="177"/>
                  </a:cubicBezTo>
                  <a:cubicBezTo>
                    <a:pt x="418" y="175"/>
                    <a:pt x="420" y="172"/>
                    <a:pt x="421" y="169"/>
                  </a:cubicBezTo>
                  <a:cubicBezTo>
                    <a:pt x="422" y="168"/>
                    <a:pt x="423" y="166"/>
                    <a:pt x="423" y="164"/>
                  </a:cubicBezTo>
                  <a:cubicBezTo>
                    <a:pt x="423" y="163"/>
                    <a:pt x="423" y="162"/>
                    <a:pt x="423" y="161"/>
                  </a:cubicBezTo>
                  <a:cubicBezTo>
                    <a:pt x="424" y="160"/>
                    <a:pt x="425" y="156"/>
                    <a:pt x="425" y="155"/>
                  </a:cubicBezTo>
                  <a:cubicBezTo>
                    <a:pt x="425" y="154"/>
                    <a:pt x="424" y="154"/>
                    <a:pt x="424" y="153"/>
                  </a:cubicBezTo>
                  <a:cubicBezTo>
                    <a:pt x="424" y="153"/>
                    <a:pt x="425" y="152"/>
                    <a:pt x="425" y="152"/>
                  </a:cubicBezTo>
                  <a:cubicBezTo>
                    <a:pt x="425" y="152"/>
                    <a:pt x="424" y="150"/>
                    <a:pt x="424" y="150"/>
                  </a:cubicBezTo>
                  <a:cubicBezTo>
                    <a:pt x="423" y="150"/>
                    <a:pt x="423" y="150"/>
                    <a:pt x="423" y="151"/>
                  </a:cubicBezTo>
                  <a:cubicBezTo>
                    <a:pt x="417" y="150"/>
                    <a:pt x="422" y="143"/>
                    <a:pt x="420" y="139"/>
                  </a:cubicBezTo>
                  <a:cubicBezTo>
                    <a:pt x="419" y="138"/>
                    <a:pt x="418" y="138"/>
                    <a:pt x="418" y="136"/>
                  </a:cubicBezTo>
                  <a:cubicBezTo>
                    <a:pt x="418" y="135"/>
                    <a:pt x="418" y="134"/>
                    <a:pt x="418" y="133"/>
                  </a:cubicBezTo>
                  <a:cubicBezTo>
                    <a:pt x="418" y="132"/>
                    <a:pt x="418" y="131"/>
                    <a:pt x="418" y="130"/>
                  </a:cubicBezTo>
                  <a:cubicBezTo>
                    <a:pt x="419" y="129"/>
                    <a:pt x="418" y="125"/>
                    <a:pt x="417" y="124"/>
                  </a:cubicBezTo>
                  <a:cubicBezTo>
                    <a:pt x="416" y="123"/>
                    <a:pt x="415" y="125"/>
                    <a:pt x="414" y="124"/>
                  </a:cubicBezTo>
                  <a:cubicBezTo>
                    <a:pt x="411" y="124"/>
                    <a:pt x="412" y="118"/>
                    <a:pt x="410" y="120"/>
                  </a:cubicBezTo>
                  <a:cubicBezTo>
                    <a:pt x="408" y="120"/>
                    <a:pt x="410" y="122"/>
                    <a:pt x="408" y="123"/>
                  </a:cubicBezTo>
                  <a:cubicBezTo>
                    <a:pt x="407" y="123"/>
                    <a:pt x="405" y="121"/>
                    <a:pt x="405" y="120"/>
                  </a:cubicBezTo>
                  <a:cubicBezTo>
                    <a:pt x="404" y="118"/>
                    <a:pt x="406" y="119"/>
                    <a:pt x="407" y="117"/>
                  </a:cubicBezTo>
                  <a:cubicBezTo>
                    <a:pt x="407" y="116"/>
                    <a:pt x="403" y="113"/>
                    <a:pt x="402" y="112"/>
                  </a:cubicBezTo>
                  <a:cubicBezTo>
                    <a:pt x="400" y="111"/>
                    <a:pt x="398" y="109"/>
                    <a:pt x="397" y="107"/>
                  </a:cubicBezTo>
                  <a:cubicBezTo>
                    <a:pt x="397" y="105"/>
                    <a:pt x="397" y="103"/>
                    <a:pt x="395" y="102"/>
                  </a:cubicBezTo>
                  <a:cubicBezTo>
                    <a:pt x="394" y="100"/>
                    <a:pt x="392" y="101"/>
                    <a:pt x="393" y="103"/>
                  </a:cubicBezTo>
                  <a:cubicBezTo>
                    <a:pt x="393" y="104"/>
                    <a:pt x="394" y="104"/>
                    <a:pt x="394" y="105"/>
                  </a:cubicBezTo>
                  <a:cubicBezTo>
                    <a:pt x="395" y="106"/>
                    <a:pt x="395" y="107"/>
                    <a:pt x="395" y="108"/>
                  </a:cubicBezTo>
                  <a:cubicBezTo>
                    <a:pt x="392" y="107"/>
                    <a:pt x="389" y="107"/>
                    <a:pt x="387" y="104"/>
                  </a:cubicBezTo>
                  <a:cubicBezTo>
                    <a:pt x="386" y="103"/>
                    <a:pt x="384" y="102"/>
                    <a:pt x="383" y="101"/>
                  </a:cubicBezTo>
                  <a:cubicBezTo>
                    <a:pt x="382" y="99"/>
                    <a:pt x="381" y="98"/>
                    <a:pt x="379" y="97"/>
                  </a:cubicBezTo>
                  <a:cubicBezTo>
                    <a:pt x="379" y="97"/>
                    <a:pt x="379" y="97"/>
                    <a:pt x="378" y="97"/>
                  </a:cubicBezTo>
                  <a:cubicBezTo>
                    <a:pt x="378" y="96"/>
                    <a:pt x="378" y="95"/>
                    <a:pt x="377" y="95"/>
                  </a:cubicBezTo>
                  <a:cubicBezTo>
                    <a:pt x="377" y="94"/>
                    <a:pt x="376" y="94"/>
                    <a:pt x="376" y="93"/>
                  </a:cubicBezTo>
                  <a:cubicBezTo>
                    <a:pt x="375" y="93"/>
                    <a:pt x="374" y="92"/>
                    <a:pt x="374" y="92"/>
                  </a:cubicBezTo>
                  <a:cubicBezTo>
                    <a:pt x="373" y="91"/>
                    <a:pt x="374" y="90"/>
                    <a:pt x="373" y="90"/>
                  </a:cubicBezTo>
                  <a:cubicBezTo>
                    <a:pt x="372" y="90"/>
                    <a:pt x="370" y="90"/>
                    <a:pt x="371" y="92"/>
                  </a:cubicBezTo>
                  <a:cubicBezTo>
                    <a:pt x="371" y="93"/>
                    <a:pt x="374" y="92"/>
                    <a:pt x="373" y="94"/>
                  </a:cubicBezTo>
                  <a:cubicBezTo>
                    <a:pt x="372" y="94"/>
                    <a:pt x="371" y="93"/>
                    <a:pt x="370" y="92"/>
                  </a:cubicBezTo>
                  <a:cubicBezTo>
                    <a:pt x="368" y="91"/>
                    <a:pt x="367" y="92"/>
                    <a:pt x="367" y="90"/>
                  </a:cubicBezTo>
                  <a:cubicBezTo>
                    <a:pt x="366" y="89"/>
                    <a:pt x="366" y="88"/>
                    <a:pt x="365" y="87"/>
                  </a:cubicBezTo>
                  <a:cubicBezTo>
                    <a:pt x="364" y="86"/>
                    <a:pt x="364" y="85"/>
                    <a:pt x="363" y="84"/>
                  </a:cubicBezTo>
                  <a:cubicBezTo>
                    <a:pt x="362" y="83"/>
                    <a:pt x="361" y="83"/>
                    <a:pt x="360" y="82"/>
                  </a:cubicBezTo>
                  <a:cubicBezTo>
                    <a:pt x="359" y="81"/>
                    <a:pt x="359" y="80"/>
                    <a:pt x="358" y="78"/>
                  </a:cubicBezTo>
                  <a:cubicBezTo>
                    <a:pt x="356" y="76"/>
                    <a:pt x="354" y="73"/>
                    <a:pt x="352" y="71"/>
                  </a:cubicBezTo>
                  <a:cubicBezTo>
                    <a:pt x="349" y="70"/>
                    <a:pt x="347" y="70"/>
                    <a:pt x="345" y="68"/>
                  </a:cubicBezTo>
                  <a:cubicBezTo>
                    <a:pt x="344" y="66"/>
                    <a:pt x="344" y="66"/>
                    <a:pt x="342" y="65"/>
                  </a:cubicBezTo>
                  <a:cubicBezTo>
                    <a:pt x="341" y="64"/>
                    <a:pt x="340" y="63"/>
                    <a:pt x="339" y="61"/>
                  </a:cubicBezTo>
                  <a:cubicBezTo>
                    <a:pt x="338" y="60"/>
                    <a:pt x="337" y="60"/>
                    <a:pt x="336" y="59"/>
                  </a:cubicBezTo>
                  <a:cubicBezTo>
                    <a:pt x="334" y="59"/>
                    <a:pt x="334" y="57"/>
                    <a:pt x="333" y="56"/>
                  </a:cubicBezTo>
                  <a:cubicBezTo>
                    <a:pt x="330" y="55"/>
                    <a:pt x="327" y="55"/>
                    <a:pt x="326" y="53"/>
                  </a:cubicBezTo>
                  <a:cubicBezTo>
                    <a:pt x="325" y="52"/>
                    <a:pt x="325" y="51"/>
                    <a:pt x="324" y="50"/>
                  </a:cubicBezTo>
                  <a:cubicBezTo>
                    <a:pt x="324" y="50"/>
                    <a:pt x="322" y="50"/>
                    <a:pt x="322" y="49"/>
                  </a:cubicBezTo>
                  <a:cubicBezTo>
                    <a:pt x="320" y="49"/>
                    <a:pt x="319" y="47"/>
                    <a:pt x="318" y="46"/>
                  </a:cubicBezTo>
                  <a:cubicBezTo>
                    <a:pt x="315" y="45"/>
                    <a:pt x="313" y="45"/>
                    <a:pt x="310" y="43"/>
                  </a:cubicBezTo>
                  <a:cubicBezTo>
                    <a:pt x="309" y="42"/>
                    <a:pt x="305" y="40"/>
                    <a:pt x="303" y="42"/>
                  </a:cubicBezTo>
                  <a:cubicBezTo>
                    <a:pt x="303" y="42"/>
                    <a:pt x="306" y="47"/>
                    <a:pt x="304" y="46"/>
                  </a:cubicBezTo>
                  <a:cubicBezTo>
                    <a:pt x="303" y="46"/>
                    <a:pt x="303" y="45"/>
                    <a:pt x="302" y="45"/>
                  </a:cubicBezTo>
                  <a:cubicBezTo>
                    <a:pt x="301" y="45"/>
                    <a:pt x="301" y="45"/>
                    <a:pt x="300" y="46"/>
                  </a:cubicBezTo>
                  <a:cubicBezTo>
                    <a:pt x="299" y="45"/>
                    <a:pt x="300" y="44"/>
                    <a:pt x="298" y="44"/>
                  </a:cubicBezTo>
                  <a:cubicBezTo>
                    <a:pt x="298" y="44"/>
                    <a:pt x="297" y="44"/>
                    <a:pt x="296" y="44"/>
                  </a:cubicBezTo>
                  <a:cubicBezTo>
                    <a:pt x="294" y="43"/>
                    <a:pt x="293" y="42"/>
                    <a:pt x="292" y="41"/>
                  </a:cubicBezTo>
                  <a:cubicBezTo>
                    <a:pt x="291" y="41"/>
                    <a:pt x="290" y="41"/>
                    <a:pt x="289" y="41"/>
                  </a:cubicBezTo>
                  <a:cubicBezTo>
                    <a:pt x="288" y="40"/>
                    <a:pt x="288" y="39"/>
                    <a:pt x="286" y="39"/>
                  </a:cubicBezTo>
                  <a:cubicBezTo>
                    <a:pt x="285" y="39"/>
                    <a:pt x="283" y="39"/>
                    <a:pt x="281" y="39"/>
                  </a:cubicBezTo>
                  <a:cubicBezTo>
                    <a:pt x="280" y="39"/>
                    <a:pt x="279" y="38"/>
                    <a:pt x="279" y="38"/>
                  </a:cubicBezTo>
                  <a:cubicBezTo>
                    <a:pt x="278" y="38"/>
                    <a:pt x="278" y="39"/>
                    <a:pt x="277" y="39"/>
                  </a:cubicBezTo>
                  <a:cubicBezTo>
                    <a:pt x="276" y="40"/>
                    <a:pt x="276" y="39"/>
                    <a:pt x="275" y="39"/>
                  </a:cubicBezTo>
                  <a:cubicBezTo>
                    <a:pt x="274" y="38"/>
                    <a:pt x="275" y="38"/>
                    <a:pt x="274" y="38"/>
                  </a:cubicBezTo>
                  <a:cubicBezTo>
                    <a:pt x="272" y="39"/>
                    <a:pt x="273" y="42"/>
                    <a:pt x="273" y="44"/>
                  </a:cubicBezTo>
                  <a:cubicBezTo>
                    <a:pt x="273" y="46"/>
                    <a:pt x="272" y="47"/>
                    <a:pt x="271" y="49"/>
                  </a:cubicBezTo>
                  <a:cubicBezTo>
                    <a:pt x="270" y="51"/>
                    <a:pt x="269" y="52"/>
                    <a:pt x="266" y="53"/>
                  </a:cubicBezTo>
                  <a:cubicBezTo>
                    <a:pt x="265" y="53"/>
                    <a:pt x="263" y="53"/>
                    <a:pt x="262" y="54"/>
                  </a:cubicBezTo>
                  <a:cubicBezTo>
                    <a:pt x="262" y="55"/>
                    <a:pt x="261" y="61"/>
                    <a:pt x="261" y="57"/>
                  </a:cubicBezTo>
                  <a:cubicBezTo>
                    <a:pt x="260" y="53"/>
                    <a:pt x="263" y="52"/>
                    <a:pt x="266" y="50"/>
                  </a:cubicBezTo>
                  <a:cubicBezTo>
                    <a:pt x="267" y="49"/>
                    <a:pt x="269" y="48"/>
                    <a:pt x="270" y="47"/>
                  </a:cubicBezTo>
                  <a:cubicBezTo>
                    <a:pt x="272" y="44"/>
                    <a:pt x="270" y="45"/>
                    <a:pt x="269" y="45"/>
                  </a:cubicBezTo>
                  <a:cubicBezTo>
                    <a:pt x="269" y="45"/>
                    <a:pt x="269" y="44"/>
                    <a:pt x="269" y="44"/>
                  </a:cubicBezTo>
                  <a:cubicBezTo>
                    <a:pt x="268" y="44"/>
                    <a:pt x="268" y="44"/>
                    <a:pt x="267" y="44"/>
                  </a:cubicBezTo>
                  <a:cubicBezTo>
                    <a:pt x="268" y="42"/>
                    <a:pt x="272" y="41"/>
                    <a:pt x="268" y="41"/>
                  </a:cubicBezTo>
                  <a:cubicBezTo>
                    <a:pt x="265" y="41"/>
                    <a:pt x="266" y="40"/>
                    <a:pt x="268" y="39"/>
                  </a:cubicBezTo>
                  <a:cubicBezTo>
                    <a:pt x="269" y="39"/>
                    <a:pt x="270" y="38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5"/>
                    <a:pt x="270" y="35"/>
                    <a:pt x="270" y="34"/>
                  </a:cubicBezTo>
                  <a:cubicBezTo>
                    <a:pt x="271" y="31"/>
                    <a:pt x="267" y="33"/>
                    <a:pt x="265" y="33"/>
                  </a:cubicBezTo>
                  <a:cubicBezTo>
                    <a:pt x="264" y="34"/>
                    <a:pt x="262" y="34"/>
                    <a:pt x="261" y="35"/>
                  </a:cubicBezTo>
                  <a:cubicBezTo>
                    <a:pt x="260" y="36"/>
                    <a:pt x="260" y="37"/>
                    <a:pt x="260" y="38"/>
                  </a:cubicBezTo>
                  <a:cubicBezTo>
                    <a:pt x="259" y="39"/>
                    <a:pt x="258" y="40"/>
                    <a:pt x="257" y="40"/>
                  </a:cubicBezTo>
                  <a:cubicBezTo>
                    <a:pt x="257" y="39"/>
                    <a:pt x="258" y="37"/>
                    <a:pt x="258" y="36"/>
                  </a:cubicBezTo>
                  <a:cubicBezTo>
                    <a:pt x="259" y="36"/>
                    <a:pt x="262" y="31"/>
                    <a:pt x="262" y="31"/>
                  </a:cubicBezTo>
                  <a:cubicBezTo>
                    <a:pt x="261" y="30"/>
                    <a:pt x="257" y="33"/>
                    <a:pt x="256" y="33"/>
                  </a:cubicBezTo>
                  <a:cubicBezTo>
                    <a:pt x="256" y="32"/>
                    <a:pt x="258" y="31"/>
                    <a:pt x="258" y="30"/>
                  </a:cubicBezTo>
                  <a:cubicBezTo>
                    <a:pt x="257" y="29"/>
                    <a:pt x="256" y="29"/>
                    <a:pt x="255" y="29"/>
                  </a:cubicBezTo>
                  <a:cubicBezTo>
                    <a:pt x="251" y="30"/>
                    <a:pt x="249" y="33"/>
                    <a:pt x="245" y="33"/>
                  </a:cubicBezTo>
                  <a:cubicBezTo>
                    <a:pt x="246" y="31"/>
                    <a:pt x="248" y="31"/>
                    <a:pt x="250" y="30"/>
                  </a:cubicBezTo>
                  <a:cubicBezTo>
                    <a:pt x="251" y="28"/>
                    <a:pt x="250" y="28"/>
                    <a:pt x="250" y="26"/>
                  </a:cubicBezTo>
                  <a:cubicBezTo>
                    <a:pt x="250" y="26"/>
                    <a:pt x="250" y="25"/>
                    <a:pt x="249" y="24"/>
                  </a:cubicBezTo>
                  <a:cubicBezTo>
                    <a:pt x="249" y="24"/>
                    <a:pt x="247" y="24"/>
                    <a:pt x="246" y="24"/>
                  </a:cubicBezTo>
                  <a:cubicBezTo>
                    <a:pt x="245" y="24"/>
                    <a:pt x="243" y="23"/>
                    <a:pt x="242" y="25"/>
                  </a:cubicBezTo>
                  <a:cubicBezTo>
                    <a:pt x="242" y="24"/>
                    <a:pt x="243" y="23"/>
                    <a:pt x="243" y="22"/>
                  </a:cubicBezTo>
                  <a:cubicBezTo>
                    <a:pt x="242" y="21"/>
                    <a:pt x="241" y="21"/>
                    <a:pt x="241" y="20"/>
                  </a:cubicBezTo>
                  <a:cubicBezTo>
                    <a:pt x="242" y="20"/>
                    <a:pt x="243" y="20"/>
                    <a:pt x="243" y="19"/>
                  </a:cubicBezTo>
                  <a:cubicBezTo>
                    <a:pt x="243" y="18"/>
                    <a:pt x="243" y="17"/>
                    <a:pt x="243" y="17"/>
                  </a:cubicBezTo>
                  <a:cubicBezTo>
                    <a:pt x="244" y="14"/>
                    <a:pt x="244" y="16"/>
                    <a:pt x="245" y="17"/>
                  </a:cubicBezTo>
                  <a:cubicBezTo>
                    <a:pt x="246" y="19"/>
                    <a:pt x="246" y="20"/>
                    <a:pt x="248" y="21"/>
                  </a:cubicBezTo>
                  <a:cubicBezTo>
                    <a:pt x="251" y="21"/>
                    <a:pt x="253" y="22"/>
                    <a:pt x="255" y="23"/>
                  </a:cubicBezTo>
                  <a:cubicBezTo>
                    <a:pt x="258" y="24"/>
                    <a:pt x="259" y="24"/>
                    <a:pt x="261" y="23"/>
                  </a:cubicBezTo>
                  <a:cubicBezTo>
                    <a:pt x="263" y="21"/>
                    <a:pt x="263" y="21"/>
                    <a:pt x="263" y="18"/>
                  </a:cubicBezTo>
                  <a:cubicBezTo>
                    <a:pt x="264" y="16"/>
                    <a:pt x="263" y="15"/>
                    <a:pt x="261" y="14"/>
                  </a:cubicBezTo>
                  <a:cubicBezTo>
                    <a:pt x="260" y="14"/>
                    <a:pt x="259" y="13"/>
                    <a:pt x="258" y="13"/>
                  </a:cubicBezTo>
                  <a:cubicBezTo>
                    <a:pt x="256" y="12"/>
                    <a:pt x="256" y="13"/>
                    <a:pt x="255" y="13"/>
                  </a:cubicBezTo>
                  <a:cubicBezTo>
                    <a:pt x="252" y="13"/>
                    <a:pt x="252" y="10"/>
                    <a:pt x="250" y="9"/>
                  </a:cubicBezTo>
                  <a:cubicBezTo>
                    <a:pt x="249" y="8"/>
                    <a:pt x="247" y="8"/>
                    <a:pt x="246" y="7"/>
                  </a:cubicBezTo>
                  <a:cubicBezTo>
                    <a:pt x="245" y="6"/>
                    <a:pt x="241" y="0"/>
                    <a:pt x="240" y="4"/>
                  </a:cubicBezTo>
                  <a:cubicBezTo>
                    <a:pt x="240" y="6"/>
                    <a:pt x="245" y="11"/>
                    <a:pt x="243" y="13"/>
                  </a:cubicBezTo>
                  <a:cubicBezTo>
                    <a:pt x="241" y="16"/>
                    <a:pt x="240" y="7"/>
                    <a:pt x="237" y="10"/>
                  </a:cubicBezTo>
                  <a:cubicBezTo>
                    <a:pt x="235" y="12"/>
                    <a:pt x="240" y="19"/>
                    <a:pt x="236" y="18"/>
                  </a:cubicBezTo>
                  <a:cubicBezTo>
                    <a:pt x="234" y="18"/>
                    <a:pt x="232" y="17"/>
                    <a:pt x="231" y="18"/>
                  </a:cubicBezTo>
                  <a:cubicBezTo>
                    <a:pt x="231" y="19"/>
                    <a:pt x="231" y="20"/>
                    <a:pt x="230" y="21"/>
                  </a:cubicBezTo>
                  <a:cubicBezTo>
                    <a:pt x="230" y="21"/>
                    <a:pt x="229" y="21"/>
                    <a:pt x="228" y="22"/>
                  </a:cubicBezTo>
                  <a:cubicBezTo>
                    <a:pt x="228" y="20"/>
                    <a:pt x="230" y="18"/>
                    <a:pt x="230" y="17"/>
                  </a:cubicBezTo>
                  <a:cubicBezTo>
                    <a:pt x="229" y="16"/>
                    <a:pt x="227" y="15"/>
                    <a:pt x="227" y="14"/>
                  </a:cubicBezTo>
                  <a:cubicBezTo>
                    <a:pt x="226" y="14"/>
                    <a:pt x="224" y="13"/>
                    <a:pt x="223" y="13"/>
                  </a:cubicBezTo>
                  <a:cubicBezTo>
                    <a:pt x="222" y="13"/>
                    <a:pt x="220" y="12"/>
                    <a:pt x="219" y="12"/>
                  </a:cubicBezTo>
                  <a:cubicBezTo>
                    <a:pt x="219" y="15"/>
                    <a:pt x="220" y="18"/>
                    <a:pt x="221" y="22"/>
                  </a:cubicBezTo>
                  <a:cubicBezTo>
                    <a:pt x="221" y="24"/>
                    <a:pt x="221" y="26"/>
                    <a:pt x="219" y="27"/>
                  </a:cubicBezTo>
                  <a:cubicBezTo>
                    <a:pt x="218" y="28"/>
                    <a:pt x="215" y="28"/>
                    <a:pt x="214" y="27"/>
                  </a:cubicBezTo>
                  <a:cubicBezTo>
                    <a:pt x="211" y="26"/>
                    <a:pt x="212" y="25"/>
                    <a:pt x="211" y="23"/>
                  </a:cubicBezTo>
                  <a:cubicBezTo>
                    <a:pt x="210" y="22"/>
                    <a:pt x="207" y="21"/>
                    <a:pt x="206" y="21"/>
                  </a:cubicBezTo>
                  <a:cubicBezTo>
                    <a:pt x="204" y="21"/>
                    <a:pt x="207" y="23"/>
                    <a:pt x="207" y="24"/>
                  </a:cubicBezTo>
                  <a:cubicBezTo>
                    <a:pt x="208" y="27"/>
                    <a:pt x="206" y="30"/>
                    <a:pt x="205" y="32"/>
                  </a:cubicBezTo>
                  <a:cubicBezTo>
                    <a:pt x="204" y="34"/>
                    <a:pt x="203" y="36"/>
                    <a:pt x="201" y="36"/>
                  </a:cubicBezTo>
                  <a:cubicBezTo>
                    <a:pt x="200" y="37"/>
                    <a:pt x="199" y="36"/>
                    <a:pt x="197" y="37"/>
                  </a:cubicBezTo>
                  <a:cubicBezTo>
                    <a:pt x="196" y="38"/>
                    <a:pt x="196" y="39"/>
                    <a:pt x="195" y="40"/>
                  </a:cubicBezTo>
                  <a:cubicBezTo>
                    <a:pt x="193" y="41"/>
                    <a:pt x="190" y="40"/>
                    <a:pt x="189" y="43"/>
                  </a:cubicBezTo>
                  <a:cubicBezTo>
                    <a:pt x="188" y="45"/>
                    <a:pt x="188" y="48"/>
                    <a:pt x="187" y="50"/>
                  </a:cubicBezTo>
                  <a:cubicBezTo>
                    <a:pt x="187" y="52"/>
                    <a:pt x="184" y="55"/>
                    <a:pt x="182" y="54"/>
                  </a:cubicBezTo>
                  <a:cubicBezTo>
                    <a:pt x="180" y="56"/>
                    <a:pt x="178" y="58"/>
                    <a:pt x="176" y="60"/>
                  </a:cubicBezTo>
                  <a:cubicBezTo>
                    <a:pt x="175" y="60"/>
                    <a:pt x="173" y="61"/>
                    <a:pt x="172" y="62"/>
                  </a:cubicBezTo>
                  <a:cubicBezTo>
                    <a:pt x="171" y="65"/>
                    <a:pt x="178" y="63"/>
                    <a:pt x="179" y="66"/>
                  </a:cubicBezTo>
                  <a:cubicBezTo>
                    <a:pt x="180" y="69"/>
                    <a:pt x="175" y="74"/>
                    <a:pt x="174" y="77"/>
                  </a:cubicBezTo>
                  <a:cubicBezTo>
                    <a:pt x="172" y="82"/>
                    <a:pt x="173" y="85"/>
                    <a:pt x="174" y="90"/>
                  </a:cubicBezTo>
                  <a:cubicBezTo>
                    <a:pt x="175" y="94"/>
                    <a:pt x="175" y="98"/>
                    <a:pt x="178" y="100"/>
                  </a:cubicBezTo>
                  <a:cubicBezTo>
                    <a:pt x="181" y="102"/>
                    <a:pt x="185" y="103"/>
                    <a:pt x="188" y="105"/>
                  </a:cubicBezTo>
                  <a:cubicBezTo>
                    <a:pt x="192" y="108"/>
                    <a:pt x="192" y="112"/>
                    <a:pt x="194" y="116"/>
                  </a:cubicBezTo>
                  <a:cubicBezTo>
                    <a:pt x="195" y="118"/>
                    <a:pt x="196" y="119"/>
                    <a:pt x="197" y="121"/>
                  </a:cubicBezTo>
                  <a:cubicBezTo>
                    <a:pt x="198" y="122"/>
                    <a:pt x="200" y="123"/>
                    <a:pt x="201" y="125"/>
                  </a:cubicBezTo>
                  <a:cubicBezTo>
                    <a:pt x="203" y="128"/>
                    <a:pt x="202" y="134"/>
                    <a:pt x="201" y="137"/>
                  </a:cubicBezTo>
                  <a:cubicBezTo>
                    <a:pt x="200" y="138"/>
                    <a:pt x="198" y="139"/>
                    <a:pt x="197" y="140"/>
                  </a:cubicBezTo>
                  <a:cubicBezTo>
                    <a:pt x="196" y="142"/>
                    <a:pt x="195" y="143"/>
                    <a:pt x="194" y="145"/>
                  </a:cubicBezTo>
                  <a:cubicBezTo>
                    <a:pt x="190" y="151"/>
                    <a:pt x="182" y="161"/>
                    <a:pt x="185" y="169"/>
                  </a:cubicBezTo>
                  <a:cubicBezTo>
                    <a:pt x="185" y="171"/>
                    <a:pt x="187" y="172"/>
                    <a:pt x="188" y="174"/>
                  </a:cubicBezTo>
                  <a:cubicBezTo>
                    <a:pt x="189" y="176"/>
                    <a:pt x="189" y="178"/>
                    <a:pt x="190" y="180"/>
                  </a:cubicBezTo>
                  <a:cubicBezTo>
                    <a:pt x="191" y="184"/>
                    <a:pt x="193" y="186"/>
                    <a:pt x="194" y="190"/>
                  </a:cubicBezTo>
                  <a:cubicBezTo>
                    <a:pt x="194" y="194"/>
                    <a:pt x="196" y="197"/>
                    <a:pt x="198" y="200"/>
                  </a:cubicBezTo>
                  <a:cubicBezTo>
                    <a:pt x="201" y="204"/>
                    <a:pt x="200" y="207"/>
                    <a:pt x="202" y="210"/>
                  </a:cubicBezTo>
                  <a:cubicBezTo>
                    <a:pt x="203" y="215"/>
                    <a:pt x="204" y="218"/>
                    <a:pt x="205" y="223"/>
                  </a:cubicBezTo>
                  <a:cubicBezTo>
                    <a:pt x="205" y="224"/>
                    <a:pt x="206" y="225"/>
                    <a:pt x="205" y="226"/>
                  </a:cubicBezTo>
                  <a:cubicBezTo>
                    <a:pt x="204" y="227"/>
                    <a:pt x="202" y="225"/>
                    <a:pt x="200" y="225"/>
                  </a:cubicBezTo>
                  <a:cubicBezTo>
                    <a:pt x="199" y="225"/>
                    <a:pt x="197" y="226"/>
                    <a:pt x="197" y="228"/>
                  </a:cubicBezTo>
                  <a:cubicBezTo>
                    <a:pt x="198" y="230"/>
                    <a:pt x="200" y="229"/>
                    <a:pt x="198" y="232"/>
                  </a:cubicBezTo>
                  <a:cubicBezTo>
                    <a:pt x="198" y="233"/>
                    <a:pt x="197" y="234"/>
                    <a:pt x="197" y="237"/>
                  </a:cubicBezTo>
                  <a:cubicBezTo>
                    <a:pt x="197" y="239"/>
                    <a:pt x="197" y="241"/>
                    <a:pt x="196" y="243"/>
                  </a:cubicBezTo>
                  <a:cubicBezTo>
                    <a:pt x="196" y="244"/>
                    <a:pt x="194" y="245"/>
                    <a:pt x="195" y="246"/>
                  </a:cubicBezTo>
                  <a:cubicBezTo>
                    <a:pt x="195" y="247"/>
                    <a:pt x="197" y="247"/>
                    <a:pt x="198" y="247"/>
                  </a:cubicBezTo>
                  <a:cubicBezTo>
                    <a:pt x="199" y="247"/>
                    <a:pt x="199" y="247"/>
                    <a:pt x="199" y="249"/>
                  </a:cubicBezTo>
                  <a:cubicBezTo>
                    <a:pt x="199" y="249"/>
                    <a:pt x="199" y="251"/>
                    <a:pt x="199" y="252"/>
                  </a:cubicBezTo>
                  <a:cubicBezTo>
                    <a:pt x="198" y="254"/>
                    <a:pt x="195" y="253"/>
                    <a:pt x="195" y="255"/>
                  </a:cubicBezTo>
                  <a:cubicBezTo>
                    <a:pt x="194" y="258"/>
                    <a:pt x="195" y="260"/>
                    <a:pt x="196" y="263"/>
                  </a:cubicBezTo>
                  <a:cubicBezTo>
                    <a:pt x="197" y="265"/>
                    <a:pt x="198" y="266"/>
                    <a:pt x="201" y="266"/>
                  </a:cubicBezTo>
                  <a:cubicBezTo>
                    <a:pt x="202" y="267"/>
                    <a:pt x="204" y="266"/>
                    <a:pt x="204" y="267"/>
                  </a:cubicBezTo>
                  <a:cubicBezTo>
                    <a:pt x="205" y="268"/>
                    <a:pt x="204" y="269"/>
                    <a:pt x="205" y="270"/>
                  </a:cubicBezTo>
                  <a:cubicBezTo>
                    <a:pt x="205" y="271"/>
                    <a:pt x="206" y="271"/>
                    <a:pt x="206" y="272"/>
                  </a:cubicBezTo>
                  <a:cubicBezTo>
                    <a:pt x="206" y="273"/>
                    <a:pt x="205" y="274"/>
                    <a:pt x="204" y="275"/>
                  </a:cubicBezTo>
                  <a:cubicBezTo>
                    <a:pt x="202" y="277"/>
                    <a:pt x="201" y="277"/>
                    <a:pt x="203" y="280"/>
                  </a:cubicBezTo>
                  <a:cubicBezTo>
                    <a:pt x="203" y="281"/>
                    <a:pt x="204" y="281"/>
                    <a:pt x="203" y="283"/>
                  </a:cubicBezTo>
                  <a:cubicBezTo>
                    <a:pt x="203" y="284"/>
                    <a:pt x="203" y="285"/>
                    <a:pt x="204" y="286"/>
                  </a:cubicBezTo>
                  <a:cubicBezTo>
                    <a:pt x="205" y="287"/>
                    <a:pt x="207" y="287"/>
                    <a:pt x="209" y="288"/>
                  </a:cubicBezTo>
                  <a:cubicBezTo>
                    <a:pt x="210" y="289"/>
                    <a:pt x="210" y="290"/>
                    <a:pt x="210" y="291"/>
                  </a:cubicBezTo>
                  <a:cubicBezTo>
                    <a:pt x="211" y="292"/>
                    <a:pt x="212" y="292"/>
                    <a:pt x="213" y="292"/>
                  </a:cubicBezTo>
                  <a:cubicBezTo>
                    <a:pt x="213" y="293"/>
                    <a:pt x="213" y="293"/>
                    <a:pt x="213" y="294"/>
                  </a:cubicBezTo>
                  <a:cubicBezTo>
                    <a:pt x="213" y="295"/>
                    <a:pt x="213" y="296"/>
                    <a:pt x="213" y="297"/>
                  </a:cubicBezTo>
                  <a:cubicBezTo>
                    <a:pt x="215" y="302"/>
                    <a:pt x="210" y="305"/>
                    <a:pt x="208" y="309"/>
                  </a:cubicBezTo>
                  <a:cubicBezTo>
                    <a:pt x="207" y="311"/>
                    <a:pt x="206" y="311"/>
                    <a:pt x="204" y="312"/>
                  </a:cubicBezTo>
                  <a:cubicBezTo>
                    <a:pt x="202" y="314"/>
                    <a:pt x="203" y="315"/>
                    <a:pt x="204" y="317"/>
                  </a:cubicBezTo>
                  <a:cubicBezTo>
                    <a:pt x="205" y="319"/>
                    <a:pt x="207" y="320"/>
                    <a:pt x="209" y="322"/>
                  </a:cubicBezTo>
                  <a:cubicBezTo>
                    <a:pt x="210" y="323"/>
                    <a:pt x="211" y="325"/>
                    <a:pt x="213" y="327"/>
                  </a:cubicBezTo>
                  <a:cubicBezTo>
                    <a:pt x="215" y="328"/>
                    <a:pt x="218" y="328"/>
                    <a:pt x="219" y="330"/>
                  </a:cubicBezTo>
                  <a:cubicBezTo>
                    <a:pt x="220" y="332"/>
                    <a:pt x="220" y="333"/>
                    <a:pt x="222" y="334"/>
                  </a:cubicBezTo>
                  <a:cubicBezTo>
                    <a:pt x="224" y="336"/>
                    <a:pt x="226" y="336"/>
                    <a:pt x="227" y="339"/>
                  </a:cubicBezTo>
                  <a:cubicBezTo>
                    <a:pt x="227" y="342"/>
                    <a:pt x="228" y="343"/>
                    <a:pt x="230" y="345"/>
                  </a:cubicBezTo>
                  <a:cubicBezTo>
                    <a:pt x="231" y="347"/>
                    <a:pt x="233" y="349"/>
                    <a:pt x="233" y="352"/>
                  </a:cubicBezTo>
                  <a:cubicBezTo>
                    <a:pt x="232" y="353"/>
                    <a:pt x="231" y="354"/>
                    <a:pt x="231" y="355"/>
                  </a:cubicBezTo>
                  <a:cubicBezTo>
                    <a:pt x="230" y="356"/>
                    <a:pt x="230" y="357"/>
                    <a:pt x="230" y="359"/>
                  </a:cubicBezTo>
                  <a:cubicBezTo>
                    <a:pt x="229" y="361"/>
                    <a:pt x="228" y="364"/>
                    <a:pt x="227" y="366"/>
                  </a:cubicBezTo>
                  <a:cubicBezTo>
                    <a:pt x="226" y="368"/>
                    <a:pt x="224" y="370"/>
                    <a:pt x="223" y="372"/>
                  </a:cubicBezTo>
                  <a:cubicBezTo>
                    <a:pt x="221" y="373"/>
                    <a:pt x="221" y="375"/>
                    <a:pt x="219" y="377"/>
                  </a:cubicBezTo>
                  <a:cubicBezTo>
                    <a:pt x="217" y="379"/>
                    <a:pt x="216" y="380"/>
                    <a:pt x="215" y="382"/>
                  </a:cubicBezTo>
                  <a:cubicBezTo>
                    <a:pt x="212" y="387"/>
                    <a:pt x="208" y="391"/>
                    <a:pt x="205" y="395"/>
                  </a:cubicBezTo>
                  <a:cubicBezTo>
                    <a:pt x="202" y="399"/>
                    <a:pt x="199" y="403"/>
                    <a:pt x="196" y="407"/>
                  </a:cubicBezTo>
                  <a:cubicBezTo>
                    <a:pt x="195" y="409"/>
                    <a:pt x="193" y="410"/>
                    <a:pt x="192" y="412"/>
                  </a:cubicBezTo>
                  <a:cubicBezTo>
                    <a:pt x="192" y="413"/>
                    <a:pt x="192" y="414"/>
                    <a:pt x="191" y="414"/>
                  </a:cubicBezTo>
                  <a:cubicBezTo>
                    <a:pt x="190" y="415"/>
                    <a:pt x="189" y="416"/>
                    <a:pt x="189" y="417"/>
                  </a:cubicBezTo>
                  <a:cubicBezTo>
                    <a:pt x="186" y="421"/>
                    <a:pt x="182" y="424"/>
                    <a:pt x="178" y="427"/>
                  </a:cubicBezTo>
                  <a:cubicBezTo>
                    <a:pt x="177" y="429"/>
                    <a:pt x="176" y="431"/>
                    <a:pt x="175" y="432"/>
                  </a:cubicBezTo>
                  <a:cubicBezTo>
                    <a:pt x="173" y="433"/>
                    <a:pt x="172" y="434"/>
                    <a:pt x="170" y="436"/>
                  </a:cubicBezTo>
                  <a:cubicBezTo>
                    <a:pt x="168" y="438"/>
                    <a:pt x="167" y="440"/>
                    <a:pt x="165" y="442"/>
                  </a:cubicBezTo>
                  <a:cubicBezTo>
                    <a:pt x="163" y="444"/>
                    <a:pt x="161" y="446"/>
                    <a:pt x="160" y="448"/>
                  </a:cubicBezTo>
                  <a:cubicBezTo>
                    <a:pt x="163" y="450"/>
                    <a:pt x="168" y="447"/>
                    <a:pt x="169" y="445"/>
                  </a:cubicBezTo>
                  <a:cubicBezTo>
                    <a:pt x="171" y="444"/>
                    <a:pt x="171" y="443"/>
                    <a:pt x="173" y="442"/>
                  </a:cubicBezTo>
                  <a:cubicBezTo>
                    <a:pt x="174" y="442"/>
                    <a:pt x="176" y="440"/>
                    <a:pt x="177" y="440"/>
                  </a:cubicBezTo>
                  <a:cubicBezTo>
                    <a:pt x="178" y="442"/>
                    <a:pt x="177" y="443"/>
                    <a:pt x="176" y="445"/>
                  </a:cubicBezTo>
                  <a:cubicBezTo>
                    <a:pt x="176" y="446"/>
                    <a:pt x="177" y="449"/>
                    <a:pt x="177" y="450"/>
                  </a:cubicBezTo>
                  <a:cubicBezTo>
                    <a:pt x="176" y="452"/>
                    <a:pt x="174" y="447"/>
                    <a:pt x="173" y="447"/>
                  </a:cubicBezTo>
                  <a:cubicBezTo>
                    <a:pt x="170" y="447"/>
                    <a:pt x="177" y="458"/>
                    <a:pt x="179" y="455"/>
                  </a:cubicBezTo>
                  <a:cubicBezTo>
                    <a:pt x="180" y="455"/>
                    <a:pt x="182" y="461"/>
                    <a:pt x="183" y="462"/>
                  </a:cubicBezTo>
                  <a:cubicBezTo>
                    <a:pt x="185" y="463"/>
                    <a:pt x="188" y="463"/>
                    <a:pt x="190" y="463"/>
                  </a:cubicBezTo>
                  <a:cubicBezTo>
                    <a:pt x="192" y="462"/>
                    <a:pt x="194" y="461"/>
                    <a:pt x="197" y="462"/>
                  </a:cubicBezTo>
                  <a:cubicBezTo>
                    <a:pt x="200" y="463"/>
                    <a:pt x="200" y="464"/>
                    <a:pt x="201" y="467"/>
                  </a:cubicBezTo>
                  <a:cubicBezTo>
                    <a:pt x="202" y="470"/>
                    <a:pt x="205" y="467"/>
                    <a:pt x="207" y="469"/>
                  </a:cubicBezTo>
                  <a:cubicBezTo>
                    <a:pt x="208" y="470"/>
                    <a:pt x="207" y="474"/>
                    <a:pt x="205" y="475"/>
                  </a:cubicBezTo>
                  <a:cubicBezTo>
                    <a:pt x="203" y="475"/>
                    <a:pt x="201" y="473"/>
                    <a:pt x="199" y="472"/>
                  </a:cubicBezTo>
                  <a:cubicBezTo>
                    <a:pt x="196" y="471"/>
                    <a:pt x="192" y="470"/>
                    <a:pt x="189" y="469"/>
                  </a:cubicBezTo>
                  <a:cubicBezTo>
                    <a:pt x="188" y="469"/>
                    <a:pt x="187" y="469"/>
                    <a:pt x="185" y="470"/>
                  </a:cubicBezTo>
                  <a:cubicBezTo>
                    <a:pt x="184" y="470"/>
                    <a:pt x="183" y="471"/>
                    <a:pt x="182" y="472"/>
                  </a:cubicBezTo>
                  <a:cubicBezTo>
                    <a:pt x="183" y="473"/>
                    <a:pt x="184" y="473"/>
                    <a:pt x="183" y="475"/>
                  </a:cubicBezTo>
                  <a:cubicBezTo>
                    <a:pt x="183" y="476"/>
                    <a:pt x="182" y="476"/>
                    <a:pt x="182" y="477"/>
                  </a:cubicBezTo>
                  <a:cubicBezTo>
                    <a:pt x="180" y="478"/>
                    <a:pt x="178" y="478"/>
                    <a:pt x="176" y="477"/>
                  </a:cubicBezTo>
                  <a:cubicBezTo>
                    <a:pt x="175" y="476"/>
                    <a:pt x="174" y="474"/>
                    <a:pt x="172" y="476"/>
                  </a:cubicBezTo>
                  <a:cubicBezTo>
                    <a:pt x="171" y="478"/>
                    <a:pt x="172" y="480"/>
                    <a:pt x="171" y="482"/>
                  </a:cubicBezTo>
                  <a:cubicBezTo>
                    <a:pt x="170" y="484"/>
                    <a:pt x="168" y="481"/>
                    <a:pt x="167" y="480"/>
                  </a:cubicBezTo>
                  <a:cubicBezTo>
                    <a:pt x="167" y="478"/>
                    <a:pt x="166" y="476"/>
                    <a:pt x="164" y="478"/>
                  </a:cubicBezTo>
                  <a:cubicBezTo>
                    <a:pt x="162" y="479"/>
                    <a:pt x="163" y="482"/>
                    <a:pt x="164" y="483"/>
                  </a:cubicBezTo>
                  <a:cubicBezTo>
                    <a:pt x="165" y="486"/>
                    <a:pt x="165" y="488"/>
                    <a:pt x="164" y="490"/>
                  </a:cubicBezTo>
                  <a:cubicBezTo>
                    <a:pt x="165" y="491"/>
                    <a:pt x="167" y="493"/>
                    <a:pt x="166" y="495"/>
                  </a:cubicBezTo>
                  <a:cubicBezTo>
                    <a:pt x="166" y="495"/>
                    <a:pt x="165" y="496"/>
                    <a:pt x="165" y="496"/>
                  </a:cubicBezTo>
                  <a:cubicBezTo>
                    <a:pt x="164" y="496"/>
                    <a:pt x="164" y="496"/>
                    <a:pt x="163" y="497"/>
                  </a:cubicBezTo>
                  <a:cubicBezTo>
                    <a:pt x="160" y="498"/>
                    <a:pt x="160" y="500"/>
                    <a:pt x="159" y="503"/>
                  </a:cubicBezTo>
                  <a:cubicBezTo>
                    <a:pt x="159" y="506"/>
                    <a:pt x="158" y="508"/>
                    <a:pt x="156" y="510"/>
                  </a:cubicBezTo>
                  <a:cubicBezTo>
                    <a:pt x="155" y="512"/>
                    <a:pt x="153" y="513"/>
                    <a:pt x="152" y="514"/>
                  </a:cubicBezTo>
                  <a:cubicBezTo>
                    <a:pt x="151" y="516"/>
                    <a:pt x="152" y="518"/>
                    <a:pt x="152" y="520"/>
                  </a:cubicBezTo>
                  <a:cubicBezTo>
                    <a:pt x="153" y="522"/>
                    <a:pt x="153" y="525"/>
                    <a:pt x="154" y="527"/>
                  </a:cubicBezTo>
                  <a:cubicBezTo>
                    <a:pt x="154" y="530"/>
                    <a:pt x="154" y="531"/>
                    <a:pt x="154" y="534"/>
                  </a:cubicBezTo>
                  <a:cubicBezTo>
                    <a:pt x="153" y="536"/>
                    <a:pt x="155" y="538"/>
                    <a:pt x="155" y="541"/>
                  </a:cubicBezTo>
                  <a:cubicBezTo>
                    <a:pt x="156" y="542"/>
                    <a:pt x="156" y="543"/>
                    <a:pt x="157" y="545"/>
                  </a:cubicBezTo>
                  <a:cubicBezTo>
                    <a:pt x="157" y="545"/>
                    <a:pt x="157" y="547"/>
                    <a:pt x="157" y="547"/>
                  </a:cubicBezTo>
                  <a:cubicBezTo>
                    <a:pt x="157" y="548"/>
                    <a:pt x="159" y="549"/>
                    <a:pt x="159" y="550"/>
                  </a:cubicBezTo>
                  <a:cubicBezTo>
                    <a:pt x="159" y="551"/>
                    <a:pt x="157" y="552"/>
                    <a:pt x="156" y="552"/>
                  </a:cubicBezTo>
                  <a:cubicBezTo>
                    <a:pt x="155" y="553"/>
                    <a:pt x="155" y="553"/>
                    <a:pt x="154" y="555"/>
                  </a:cubicBezTo>
                  <a:cubicBezTo>
                    <a:pt x="153" y="556"/>
                    <a:pt x="152" y="557"/>
                    <a:pt x="151" y="558"/>
                  </a:cubicBezTo>
                  <a:cubicBezTo>
                    <a:pt x="150" y="560"/>
                    <a:pt x="149" y="561"/>
                    <a:pt x="149" y="563"/>
                  </a:cubicBezTo>
                  <a:cubicBezTo>
                    <a:pt x="150" y="563"/>
                    <a:pt x="153" y="562"/>
                    <a:pt x="154" y="563"/>
                  </a:cubicBezTo>
                  <a:cubicBezTo>
                    <a:pt x="155" y="564"/>
                    <a:pt x="154" y="565"/>
                    <a:pt x="155" y="567"/>
                  </a:cubicBezTo>
                  <a:cubicBezTo>
                    <a:pt x="156" y="569"/>
                    <a:pt x="160" y="569"/>
                    <a:pt x="161" y="572"/>
                  </a:cubicBezTo>
                  <a:cubicBezTo>
                    <a:pt x="161" y="574"/>
                    <a:pt x="161" y="575"/>
                    <a:pt x="160" y="576"/>
                  </a:cubicBezTo>
                  <a:cubicBezTo>
                    <a:pt x="159" y="577"/>
                    <a:pt x="158" y="577"/>
                    <a:pt x="158" y="579"/>
                  </a:cubicBezTo>
                  <a:cubicBezTo>
                    <a:pt x="158" y="580"/>
                    <a:pt x="159" y="581"/>
                    <a:pt x="158" y="583"/>
                  </a:cubicBezTo>
                  <a:cubicBezTo>
                    <a:pt x="158" y="584"/>
                    <a:pt x="157" y="586"/>
                    <a:pt x="156" y="587"/>
                  </a:cubicBezTo>
                  <a:cubicBezTo>
                    <a:pt x="157" y="588"/>
                    <a:pt x="159" y="586"/>
                    <a:pt x="160" y="587"/>
                  </a:cubicBezTo>
                  <a:cubicBezTo>
                    <a:pt x="161" y="587"/>
                    <a:pt x="161" y="589"/>
                    <a:pt x="162" y="590"/>
                  </a:cubicBezTo>
                  <a:cubicBezTo>
                    <a:pt x="162" y="592"/>
                    <a:pt x="161" y="591"/>
                    <a:pt x="163" y="592"/>
                  </a:cubicBezTo>
                  <a:cubicBezTo>
                    <a:pt x="164" y="594"/>
                    <a:pt x="163" y="595"/>
                    <a:pt x="164" y="596"/>
                  </a:cubicBezTo>
                  <a:cubicBezTo>
                    <a:pt x="164" y="597"/>
                    <a:pt x="164" y="597"/>
                    <a:pt x="165" y="597"/>
                  </a:cubicBezTo>
                  <a:cubicBezTo>
                    <a:pt x="166" y="600"/>
                    <a:pt x="166" y="603"/>
                    <a:pt x="167" y="606"/>
                  </a:cubicBezTo>
                  <a:cubicBezTo>
                    <a:pt x="167" y="608"/>
                    <a:pt x="168" y="612"/>
                    <a:pt x="165" y="613"/>
                  </a:cubicBezTo>
                  <a:cubicBezTo>
                    <a:pt x="167" y="615"/>
                    <a:pt x="168" y="617"/>
                    <a:pt x="171" y="615"/>
                  </a:cubicBezTo>
                  <a:cubicBezTo>
                    <a:pt x="172" y="614"/>
                    <a:pt x="174" y="613"/>
                    <a:pt x="175" y="615"/>
                  </a:cubicBezTo>
                  <a:cubicBezTo>
                    <a:pt x="176" y="616"/>
                    <a:pt x="176" y="619"/>
                    <a:pt x="178" y="619"/>
                  </a:cubicBezTo>
                  <a:cubicBezTo>
                    <a:pt x="181" y="619"/>
                    <a:pt x="182" y="615"/>
                    <a:pt x="186" y="617"/>
                  </a:cubicBezTo>
                  <a:cubicBezTo>
                    <a:pt x="187" y="618"/>
                    <a:pt x="190" y="617"/>
                    <a:pt x="191" y="619"/>
                  </a:cubicBezTo>
                  <a:cubicBezTo>
                    <a:pt x="192" y="620"/>
                    <a:pt x="191" y="622"/>
                    <a:pt x="190" y="623"/>
                  </a:cubicBezTo>
                  <a:cubicBezTo>
                    <a:pt x="190" y="625"/>
                    <a:pt x="190" y="626"/>
                    <a:pt x="191" y="628"/>
                  </a:cubicBezTo>
                  <a:cubicBezTo>
                    <a:pt x="194" y="627"/>
                    <a:pt x="194" y="625"/>
                    <a:pt x="197" y="625"/>
                  </a:cubicBezTo>
                  <a:cubicBezTo>
                    <a:pt x="200" y="621"/>
                    <a:pt x="207" y="623"/>
                    <a:pt x="210" y="624"/>
                  </a:cubicBezTo>
                  <a:cubicBezTo>
                    <a:pt x="212" y="625"/>
                    <a:pt x="213" y="627"/>
                    <a:pt x="214" y="628"/>
                  </a:cubicBezTo>
                  <a:cubicBezTo>
                    <a:pt x="214" y="628"/>
                    <a:pt x="214" y="629"/>
                    <a:pt x="214" y="629"/>
                  </a:cubicBezTo>
                  <a:cubicBezTo>
                    <a:pt x="215" y="630"/>
                    <a:pt x="215" y="629"/>
                    <a:pt x="216" y="630"/>
                  </a:cubicBezTo>
                  <a:cubicBezTo>
                    <a:pt x="216" y="630"/>
                    <a:pt x="217" y="631"/>
                    <a:pt x="218" y="631"/>
                  </a:cubicBezTo>
                  <a:cubicBezTo>
                    <a:pt x="220" y="632"/>
                    <a:pt x="221" y="631"/>
                    <a:pt x="220" y="634"/>
                  </a:cubicBezTo>
                  <a:cubicBezTo>
                    <a:pt x="220" y="635"/>
                    <a:pt x="220" y="635"/>
                    <a:pt x="220" y="636"/>
                  </a:cubicBezTo>
                  <a:cubicBezTo>
                    <a:pt x="220" y="637"/>
                    <a:pt x="221" y="638"/>
                    <a:pt x="221" y="639"/>
                  </a:cubicBezTo>
                  <a:cubicBezTo>
                    <a:pt x="220" y="640"/>
                    <a:pt x="218" y="641"/>
                    <a:pt x="218" y="642"/>
                  </a:cubicBezTo>
                  <a:cubicBezTo>
                    <a:pt x="218" y="643"/>
                    <a:pt x="220" y="643"/>
                    <a:pt x="220" y="644"/>
                  </a:cubicBezTo>
                  <a:cubicBezTo>
                    <a:pt x="221" y="645"/>
                    <a:pt x="221" y="647"/>
                    <a:pt x="222" y="647"/>
                  </a:cubicBezTo>
                  <a:cubicBezTo>
                    <a:pt x="221" y="648"/>
                    <a:pt x="222" y="649"/>
                    <a:pt x="222" y="650"/>
                  </a:cubicBezTo>
                  <a:cubicBezTo>
                    <a:pt x="222" y="651"/>
                    <a:pt x="221" y="651"/>
                    <a:pt x="220" y="652"/>
                  </a:cubicBezTo>
                  <a:cubicBezTo>
                    <a:pt x="220" y="652"/>
                    <a:pt x="220" y="653"/>
                    <a:pt x="220" y="654"/>
                  </a:cubicBezTo>
                  <a:cubicBezTo>
                    <a:pt x="218" y="654"/>
                    <a:pt x="217" y="658"/>
                    <a:pt x="218" y="659"/>
                  </a:cubicBezTo>
                  <a:cubicBezTo>
                    <a:pt x="219" y="660"/>
                    <a:pt x="220" y="660"/>
                    <a:pt x="221" y="661"/>
                  </a:cubicBezTo>
                  <a:cubicBezTo>
                    <a:pt x="222" y="661"/>
                    <a:pt x="222" y="663"/>
                    <a:pt x="223" y="663"/>
                  </a:cubicBezTo>
                  <a:cubicBezTo>
                    <a:pt x="224" y="664"/>
                    <a:pt x="225" y="664"/>
                    <a:pt x="225" y="666"/>
                  </a:cubicBezTo>
                  <a:cubicBezTo>
                    <a:pt x="224" y="668"/>
                    <a:pt x="224" y="668"/>
                    <a:pt x="225" y="670"/>
                  </a:cubicBezTo>
                  <a:cubicBezTo>
                    <a:pt x="225" y="670"/>
                    <a:pt x="226" y="670"/>
                    <a:pt x="227" y="671"/>
                  </a:cubicBezTo>
                  <a:cubicBezTo>
                    <a:pt x="227" y="671"/>
                    <a:pt x="227" y="672"/>
                    <a:pt x="227" y="672"/>
                  </a:cubicBezTo>
                  <a:cubicBezTo>
                    <a:pt x="227" y="674"/>
                    <a:pt x="228" y="676"/>
                    <a:pt x="229" y="677"/>
                  </a:cubicBezTo>
                  <a:cubicBezTo>
                    <a:pt x="230" y="680"/>
                    <a:pt x="233" y="681"/>
                    <a:pt x="235" y="682"/>
                  </a:cubicBezTo>
                  <a:cubicBezTo>
                    <a:pt x="238" y="683"/>
                    <a:pt x="238" y="685"/>
                    <a:pt x="238" y="688"/>
                  </a:cubicBezTo>
                  <a:cubicBezTo>
                    <a:pt x="238" y="691"/>
                    <a:pt x="238" y="693"/>
                    <a:pt x="242" y="692"/>
                  </a:cubicBezTo>
                  <a:cubicBezTo>
                    <a:pt x="245" y="692"/>
                    <a:pt x="245" y="692"/>
                    <a:pt x="247" y="694"/>
                  </a:cubicBezTo>
                  <a:cubicBezTo>
                    <a:pt x="249" y="695"/>
                    <a:pt x="251" y="695"/>
                    <a:pt x="250" y="697"/>
                  </a:cubicBezTo>
                  <a:cubicBezTo>
                    <a:pt x="250" y="698"/>
                    <a:pt x="249" y="697"/>
                    <a:pt x="249" y="699"/>
                  </a:cubicBezTo>
                  <a:cubicBezTo>
                    <a:pt x="249" y="699"/>
                    <a:pt x="250" y="700"/>
                    <a:pt x="250" y="700"/>
                  </a:cubicBezTo>
                  <a:cubicBezTo>
                    <a:pt x="251" y="701"/>
                    <a:pt x="252" y="702"/>
                    <a:pt x="253" y="703"/>
                  </a:cubicBezTo>
                  <a:cubicBezTo>
                    <a:pt x="254" y="704"/>
                    <a:pt x="256" y="705"/>
                    <a:pt x="255" y="706"/>
                  </a:cubicBezTo>
                  <a:cubicBezTo>
                    <a:pt x="255" y="708"/>
                    <a:pt x="254" y="707"/>
                    <a:pt x="253" y="708"/>
                  </a:cubicBezTo>
                  <a:cubicBezTo>
                    <a:pt x="252" y="709"/>
                    <a:pt x="252" y="709"/>
                    <a:pt x="251" y="710"/>
                  </a:cubicBezTo>
                  <a:cubicBezTo>
                    <a:pt x="250" y="712"/>
                    <a:pt x="250" y="712"/>
                    <a:pt x="248" y="713"/>
                  </a:cubicBezTo>
                  <a:cubicBezTo>
                    <a:pt x="247" y="714"/>
                    <a:pt x="246" y="715"/>
                    <a:pt x="245" y="716"/>
                  </a:cubicBezTo>
                  <a:cubicBezTo>
                    <a:pt x="244" y="716"/>
                    <a:pt x="241" y="716"/>
                    <a:pt x="240" y="715"/>
                  </a:cubicBezTo>
                  <a:cubicBezTo>
                    <a:pt x="238" y="715"/>
                    <a:pt x="238" y="712"/>
                    <a:pt x="235" y="712"/>
                  </a:cubicBezTo>
                  <a:cubicBezTo>
                    <a:pt x="233" y="711"/>
                    <a:pt x="230" y="711"/>
                    <a:pt x="229" y="713"/>
                  </a:cubicBezTo>
                  <a:cubicBezTo>
                    <a:pt x="228" y="716"/>
                    <a:pt x="226" y="717"/>
                    <a:pt x="228" y="720"/>
                  </a:cubicBezTo>
                  <a:cubicBezTo>
                    <a:pt x="229" y="721"/>
                    <a:pt x="229" y="722"/>
                    <a:pt x="231" y="723"/>
                  </a:cubicBezTo>
                  <a:cubicBezTo>
                    <a:pt x="232" y="724"/>
                    <a:pt x="233" y="724"/>
                    <a:pt x="233" y="726"/>
                  </a:cubicBezTo>
                  <a:cubicBezTo>
                    <a:pt x="233" y="727"/>
                    <a:pt x="232" y="728"/>
                    <a:pt x="232" y="729"/>
                  </a:cubicBezTo>
                  <a:cubicBezTo>
                    <a:pt x="231" y="730"/>
                    <a:pt x="233" y="731"/>
                    <a:pt x="233" y="732"/>
                  </a:cubicBezTo>
                  <a:cubicBezTo>
                    <a:pt x="234" y="734"/>
                    <a:pt x="233" y="738"/>
                    <a:pt x="234" y="740"/>
                  </a:cubicBezTo>
                  <a:cubicBezTo>
                    <a:pt x="234" y="742"/>
                    <a:pt x="236" y="744"/>
                    <a:pt x="236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9" y="748"/>
                    <a:pt x="240" y="749"/>
                    <a:pt x="242" y="749"/>
                  </a:cubicBezTo>
                  <a:cubicBezTo>
                    <a:pt x="244" y="749"/>
                    <a:pt x="247" y="748"/>
                    <a:pt x="247" y="746"/>
                  </a:cubicBezTo>
                  <a:cubicBezTo>
                    <a:pt x="249" y="743"/>
                    <a:pt x="247" y="738"/>
                    <a:pt x="252" y="740"/>
                  </a:cubicBezTo>
                  <a:cubicBezTo>
                    <a:pt x="254" y="741"/>
                    <a:pt x="255" y="742"/>
                    <a:pt x="257" y="743"/>
                  </a:cubicBezTo>
                  <a:cubicBezTo>
                    <a:pt x="259" y="743"/>
                    <a:pt x="261" y="741"/>
                    <a:pt x="263" y="740"/>
                  </a:cubicBezTo>
                  <a:cubicBezTo>
                    <a:pt x="265" y="739"/>
                    <a:pt x="271" y="737"/>
                    <a:pt x="271" y="741"/>
                  </a:cubicBezTo>
                  <a:cubicBezTo>
                    <a:pt x="273" y="741"/>
                    <a:pt x="273" y="738"/>
                    <a:pt x="275" y="738"/>
                  </a:cubicBezTo>
                  <a:cubicBezTo>
                    <a:pt x="277" y="738"/>
                    <a:pt x="279" y="741"/>
                    <a:pt x="280" y="743"/>
                  </a:cubicBezTo>
                  <a:cubicBezTo>
                    <a:pt x="281" y="745"/>
                    <a:pt x="281" y="747"/>
                    <a:pt x="282" y="750"/>
                  </a:cubicBezTo>
                  <a:cubicBezTo>
                    <a:pt x="283" y="751"/>
                    <a:pt x="283" y="752"/>
                    <a:pt x="284" y="753"/>
                  </a:cubicBezTo>
                  <a:cubicBezTo>
                    <a:pt x="285" y="754"/>
                    <a:pt x="286" y="754"/>
                    <a:pt x="287" y="755"/>
                  </a:cubicBezTo>
                  <a:cubicBezTo>
                    <a:pt x="288" y="755"/>
                    <a:pt x="289" y="757"/>
                    <a:pt x="288" y="758"/>
                  </a:cubicBezTo>
                  <a:cubicBezTo>
                    <a:pt x="288" y="759"/>
                    <a:pt x="287" y="759"/>
                    <a:pt x="286" y="760"/>
                  </a:cubicBezTo>
                  <a:cubicBezTo>
                    <a:pt x="284" y="760"/>
                    <a:pt x="281" y="760"/>
                    <a:pt x="283" y="763"/>
                  </a:cubicBezTo>
                  <a:cubicBezTo>
                    <a:pt x="284" y="764"/>
                    <a:pt x="285" y="764"/>
                    <a:pt x="285" y="765"/>
                  </a:cubicBezTo>
                  <a:cubicBezTo>
                    <a:pt x="285" y="767"/>
                    <a:pt x="284" y="768"/>
                    <a:pt x="284" y="769"/>
                  </a:cubicBezTo>
                  <a:cubicBezTo>
                    <a:pt x="285" y="770"/>
                    <a:pt x="286" y="770"/>
                    <a:pt x="286" y="771"/>
                  </a:cubicBezTo>
                  <a:cubicBezTo>
                    <a:pt x="286" y="772"/>
                    <a:pt x="285" y="773"/>
                    <a:pt x="284" y="774"/>
                  </a:cubicBezTo>
                  <a:cubicBezTo>
                    <a:pt x="287" y="774"/>
                    <a:pt x="290" y="773"/>
                    <a:pt x="292" y="775"/>
                  </a:cubicBezTo>
                  <a:cubicBezTo>
                    <a:pt x="293" y="775"/>
                    <a:pt x="293" y="776"/>
                    <a:pt x="294" y="776"/>
                  </a:cubicBezTo>
                  <a:cubicBezTo>
                    <a:pt x="296" y="777"/>
                    <a:pt x="297" y="776"/>
                    <a:pt x="298" y="775"/>
                  </a:cubicBezTo>
                  <a:cubicBezTo>
                    <a:pt x="300" y="774"/>
                    <a:pt x="301" y="775"/>
                    <a:pt x="302" y="777"/>
                  </a:cubicBezTo>
                  <a:cubicBezTo>
                    <a:pt x="304" y="779"/>
                    <a:pt x="305" y="780"/>
                    <a:pt x="307" y="781"/>
                  </a:cubicBezTo>
                  <a:cubicBezTo>
                    <a:pt x="307" y="781"/>
                    <a:pt x="306" y="782"/>
                    <a:pt x="306" y="783"/>
                  </a:cubicBezTo>
                  <a:cubicBezTo>
                    <a:pt x="306" y="784"/>
                    <a:pt x="307" y="784"/>
                    <a:pt x="307" y="785"/>
                  </a:cubicBezTo>
                  <a:cubicBezTo>
                    <a:pt x="308" y="786"/>
                    <a:pt x="307" y="787"/>
                    <a:pt x="307" y="788"/>
                  </a:cubicBezTo>
                  <a:cubicBezTo>
                    <a:pt x="308" y="789"/>
                    <a:pt x="309" y="789"/>
                    <a:pt x="309" y="790"/>
                  </a:cubicBezTo>
                  <a:cubicBezTo>
                    <a:pt x="309" y="793"/>
                    <a:pt x="306" y="794"/>
                    <a:pt x="308" y="797"/>
                  </a:cubicBezTo>
                  <a:cubicBezTo>
                    <a:pt x="309" y="798"/>
                    <a:pt x="310" y="798"/>
                    <a:pt x="311" y="799"/>
                  </a:cubicBezTo>
                  <a:cubicBezTo>
                    <a:pt x="311" y="799"/>
                    <a:pt x="311" y="800"/>
                    <a:pt x="312" y="801"/>
                  </a:cubicBezTo>
                  <a:cubicBezTo>
                    <a:pt x="312" y="801"/>
                    <a:pt x="313" y="801"/>
                    <a:pt x="313" y="802"/>
                  </a:cubicBezTo>
                  <a:cubicBezTo>
                    <a:pt x="314" y="801"/>
                    <a:pt x="316" y="800"/>
                    <a:pt x="319" y="800"/>
                  </a:cubicBezTo>
                  <a:cubicBezTo>
                    <a:pt x="321" y="800"/>
                    <a:pt x="322" y="802"/>
                    <a:pt x="324" y="803"/>
                  </a:cubicBezTo>
                  <a:cubicBezTo>
                    <a:pt x="326" y="804"/>
                    <a:pt x="331" y="803"/>
                    <a:pt x="332" y="806"/>
                  </a:cubicBezTo>
                  <a:cubicBezTo>
                    <a:pt x="333" y="805"/>
                    <a:pt x="334" y="803"/>
                    <a:pt x="335" y="802"/>
                  </a:cubicBezTo>
                  <a:cubicBezTo>
                    <a:pt x="337" y="801"/>
                    <a:pt x="339" y="802"/>
                    <a:pt x="341" y="802"/>
                  </a:cubicBezTo>
                  <a:cubicBezTo>
                    <a:pt x="344" y="802"/>
                    <a:pt x="346" y="798"/>
                    <a:pt x="349" y="802"/>
                  </a:cubicBezTo>
                  <a:cubicBezTo>
                    <a:pt x="352" y="804"/>
                    <a:pt x="352" y="808"/>
                    <a:pt x="354" y="811"/>
                  </a:cubicBezTo>
                  <a:cubicBezTo>
                    <a:pt x="356" y="812"/>
                    <a:pt x="357" y="813"/>
                    <a:pt x="359" y="814"/>
                  </a:cubicBezTo>
                  <a:cubicBezTo>
                    <a:pt x="360" y="815"/>
                    <a:pt x="360" y="816"/>
                    <a:pt x="361" y="814"/>
                  </a:cubicBezTo>
                  <a:cubicBezTo>
                    <a:pt x="362" y="813"/>
                    <a:pt x="361" y="810"/>
                    <a:pt x="363" y="810"/>
                  </a:cubicBezTo>
                  <a:cubicBezTo>
                    <a:pt x="364" y="810"/>
                    <a:pt x="365" y="811"/>
                    <a:pt x="366" y="812"/>
                  </a:cubicBezTo>
                  <a:cubicBezTo>
                    <a:pt x="367" y="813"/>
                    <a:pt x="368" y="814"/>
                    <a:pt x="370" y="814"/>
                  </a:cubicBezTo>
                  <a:cubicBezTo>
                    <a:pt x="372" y="814"/>
                    <a:pt x="372" y="815"/>
                    <a:pt x="374" y="816"/>
                  </a:cubicBezTo>
                  <a:cubicBezTo>
                    <a:pt x="374" y="816"/>
                    <a:pt x="377" y="818"/>
                    <a:pt x="378" y="818"/>
                  </a:cubicBezTo>
                  <a:cubicBezTo>
                    <a:pt x="379" y="818"/>
                    <a:pt x="380" y="816"/>
                    <a:pt x="381" y="817"/>
                  </a:cubicBezTo>
                  <a:cubicBezTo>
                    <a:pt x="383" y="817"/>
                    <a:pt x="383" y="819"/>
                    <a:pt x="384" y="820"/>
                  </a:cubicBezTo>
                  <a:cubicBezTo>
                    <a:pt x="385" y="821"/>
                    <a:pt x="387" y="820"/>
                    <a:pt x="389" y="820"/>
                  </a:cubicBezTo>
                  <a:cubicBezTo>
                    <a:pt x="390" y="822"/>
                    <a:pt x="390" y="823"/>
                    <a:pt x="391" y="825"/>
                  </a:cubicBezTo>
                  <a:cubicBezTo>
                    <a:pt x="392" y="825"/>
                    <a:pt x="393" y="825"/>
                    <a:pt x="394" y="826"/>
                  </a:cubicBezTo>
                  <a:cubicBezTo>
                    <a:pt x="395" y="826"/>
                    <a:pt x="395" y="825"/>
                    <a:pt x="397" y="824"/>
                  </a:cubicBezTo>
                  <a:cubicBezTo>
                    <a:pt x="398" y="824"/>
                    <a:pt x="399" y="825"/>
                    <a:pt x="400" y="825"/>
                  </a:cubicBezTo>
                  <a:cubicBezTo>
                    <a:pt x="400" y="827"/>
                    <a:pt x="399" y="828"/>
                    <a:pt x="400" y="830"/>
                  </a:cubicBezTo>
                  <a:cubicBezTo>
                    <a:pt x="400" y="831"/>
                    <a:pt x="401" y="833"/>
                    <a:pt x="400" y="834"/>
                  </a:cubicBezTo>
                  <a:cubicBezTo>
                    <a:pt x="400" y="836"/>
                    <a:pt x="397" y="839"/>
                    <a:pt x="396" y="841"/>
                  </a:cubicBezTo>
                  <a:cubicBezTo>
                    <a:pt x="394" y="842"/>
                    <a:pt x="391" y="841"/>
                    <a:pt x="392" y="844"/>
                  </a:cubicBezTo>
                  <a:cubicBezTo>
                    <a:pt x="393" y="846"/>
                    <a:pt x="394" y="846"/>
                    <a:pt x="396" y="846"/>
                  </a:cubicBezTo>
                  <a:cubicBezTo>
                    <a:pt x="397" y="846"/>
                    <a:pt x="400" y="846"/>
                    <a:pt x="399" y="848"/>
                  </a:cubicBezTo>
                  <a:cubicBezTo>
                    <a:pt x="399" y="849"/>
                    <a:pt x="394" y="849"/>
                    <a:pt x="393" y="850"/>
                  </a:cubicBezTo>
                  <a:cubicBezTo>
                    <a:pt x="390" y="852"/>
                    <a:pt x="393" y="854"/>
                    <a:pt x="395" y="856"/>
                  </a:cubicBezTo>
                  <a:cubicBezTo>
                    <a:pt x="395" y="857"/>
                    <a:pt x="396" y="859"/>
                    <a:pt x="396" y="860"/>
                  </a:cubicBezTo>
                  <a:cubicBezTo>
                    <a:pt x="396" y="861"/>
                    <a:pt x="395" y="862"/>
                    <a:pt x="395" y="864"/>
                  </a:cubicBezTo>
                  <a:cubicBezTo>
                    <a:pt x="396" y="864"/>
                    <a:pt x="398" y="864"/>
                    <a:pt x="398" y="865"/>
                  </a:cubicBezTo>
                  <a:cubicBezTo>
                    <a:pt x="398" y="866"/>
                    <a:pt x="396" y="866"/>
                    <a:pt x="396" y="867"/>
                  </a:cubicBezTo>
                  <a:cubicBezTo>
                    <a:pt x="395" y="868"/>
                    <a:pt x="396" y="869"/>
                    <a:pt x="395" y="870"/>
                  </a:cubicBezTo>
                  <a:cubicBezTo>
                    <a:pt x="395" y="871"/>
                    <a:pt x="394" y="871"/>
                    <a:pt x="393" y="873"/>
                  </a:cubicBezTo>
                  <a:cubicBezTo>
                    <a:pt x="393" y="873"/>
                    <a:pt x="393" y="873"/>
                    <a:pt x="394" y="873"/>
                  </a:cubicBezTo>
                  <a:cubicBezTo>
                    <a:pt x="394" y="875"/>
                    <a:pt x="394" y="876"/>
                    <a:pt x="392" y="877"/>
                  </a:cubicBezTo>
                  <a:cubicBezTo>
                    <a:pt x="390" y="878"/>
                    <a:pt x="388" y="877"/>
                    <a:pt x="386" y="877"/>
                  </a:cubicBezTo>
                  <a:cubicBezTo>
                    <a:pt x="383" y="877"/>
                    <a:pt x="381" y="876"/>
                    <a:pt x="379" y="876"/>
                  </a:cubicBezTo>
                  <a:cubicBezTo>
                    <a:pt x="377" y="876"/>
                    <a:pt x="375" y="877"/>
                    <a:pt x="374" y="878"/>
                  </a:cubicBezTo>
                  <a:cubicBezTo>
                    <a:pt x="373" y="880"/>
                    <a:pt x="374" y="882"/>
                    <a:pt x="372" y="883"/>
                  </a:cubicBezTo>
                  <a:cubicBezTo>
                    <a:pt x="370" y="883"/>
                    <a:pt x="369" y="883"/>
                    <a:pt x="367" y="883"/>
                  </a:cubicBezTo>
                  <a:cubicBezTo>
                    <a:pt x="365" y="884"/>
                    <a:pt x="365" y="885"/>
                    <a:pt x="364" y="887"/>
                  </a:cubicBezTo>
                  <a:cubicBezTo>
                    <a:pt x="364" y="889"/>
                    <a:pt x="363" y="891"/>
                    <a:pt x="363" y="892"/>
                  </a:cubicBezTo>
                  <a:cubicBezTo>
                    <a:pt x="363" y="892"/>
                    <a:pt x="364" y="893"/>
                    <a:pt x="364" y="893"/>
                  </a:cubicBezTo>
                  <a:cubicBezTo>
                    <a:pt x="365" y="895"/>
                    <a:pt x="361" y="897"/>
                    <a:pt x="363" y="899"/>
                  </a:cubicBezTo>
                  <a:cubicBezTo>
                    <a:pt x="365" y="897"/>
                    <a:pt x="368" y="897"/>
                    <a:pt x="371" y="897"/>
                  </a:cubicBezTo>
                  <a:cubicBezTo>
                    <a:pt x="372" y="896"/>
                    <a:pt x="374" y="896"/>
                    <a:pt x="375" y="896"/>
                  </a:cubicBezTo>
                  <a:cubicBezTo>
                    <a:pt x="376" y="896"/>
                    <a:pt x="376" y="895"/>
                    <a:pt x="377" y="894"/>
                  </a:cubicBezTo>
                  <a:cubicBezTo>
                    <a:pt x="381" y="892"/>
                    <a:pt x="386" y="895"/>
                    <a:pt x="384" y="899"/>
                  </a:cubicBezTo>
                  <a:cubicBezTo>
                    <a:pt x="384" y="901"/>
                    <a:pt x="382" y="901"/>
                    <a:pt x="380" y="901"/>
                  </a:cubicBezTo>
                  <a:cubicBezTo>
                    <a:pt x="378" y="902"/>
                    <a:pt x="376" y="903"/>
                    <a:pt x="374" y="904"/>
                  </a:cubicBezTo>
                  <a:cubicBezTo>
                    <a:pt x="372" y="905"/>
                    <a:pt x="366" y="905"/>
                    <a:pt x="366" y="908"/>
                  </a:cubicBezTo>
                  <a:cubicBezTo>
                    <a:pt x="367" y="908"/>
                    <a:pt x="367" y="908"/>
                    <a:pt x="367" y="908"/>
                  </a:cubicBezTo>
                  <a:cubicBezTo>
                    <a:pt x="367" y="908"/>
                    <a:pt x="368" y="908"/>
                    <a:pt x="369" y="908"/>
                  </a:cubicBezTo>
                  <a:cubicBezTo>
                    <a:pt x="369" y="909"/>
                    <a:pt x="370" y="911"/>
                    <a:pt x="369" y="912"/>
                  </a:cubicBezTo>
                  <a:cubicBezTo>
                    <a:pt x="367" y="912"/>
                    <a:pt x="365" y="909"/>
                    <a:pt x="362" y="909"/>
                  </a:cubicBezTo>
                  <a:cubicBezTo>
                    <a:pt x="360" y="909"/>
                    <a:pt x="359" y="911"/>
                    <a:pt x="356" y="911"/>
                  </a:cubicBezTo>
                  <a:cubicBezTo>
                    <a:pt x="355" y="911"/>
                    <a:pt x="355" y="911"/>
                    <a:pt x="354" y="912"/>
                  </a:cubicBezTo>
                  <a:cubicBezTo>
                    <a:pt x="354" y="913"/>
                    <a:pt x="355" y="914"/>
                    <a:pt x="355" y="915"/>
                  </a:cubicBezTo>
                  <a:cubicBezTo>
                    <a:pt x="356" y="916"/>
                    <a:pt x="357" y="919"/>
                    <a:pt x="358" y="919"/>
                  </a:cubicBezTo>
                  <a:cubicBezTo>
                    <a:pt x="360" y="920"/>
                    <a:pt x="361" y="920"/>
                    <a:pt x="362" y="920"/>
                  </a:cubicBezTo>
                  <a:cubicBezTo>
                    <a:pt x="363" y="921"/>
                    <a:pt x="363" y="922"/>
                    <a:pt x="364" y="923"/>
                  </a:cubicBezTo>
                  <a:cubicBezTo>
                    <a:pt x="366" y="924"/>
                    <a:pt x="368" y="924"/>
                    <a:pt x="369" y="926"/>
                  </a:cubicBezTo>
                  <a:cubicBezTo>
                    <a:pt x="371" y="929"/>
                    <a:pt x="364" y="927"/>
                    <a:pt x="363" y="926"/>
                  </a:cubicBezTo>
                  <a:cubicBezTo>
                    <a:pt x="362" y="926"/>
                    <a:pt x="362" y="928"/>
                    <a:pt x="362" y="929"/>
                  </a:cubicBezTo>
                  <a:cubicBezTo>
                    <a:pt x="362" y="930"/>
                    <a:pt x="362" y="932"/>
                    <a:pt x="361" y="933"/>
                  </a:cubicBezTo>
                  <a:cubicBezTo>
                    <a:pt x="359" y="932"/>
                    <a:pt x="359" y="930"/>
                    <a:pt x="359" y="928"/>
                  </a:cubicBezTo>
                  <a:cubicBezTo>
                    <a:pt x="356" y="930"/>
                    <a:pt x="357" y="934"/>
                    <a:pt x="355" y="937"/>
                  </a:cubicBezTo>
                  <a:cubicBezTo>
                    <a:pt x="354" y="938"/>
                    <a:pt x="353" y="939"/>
                    <a:pt x="352" y="940"/>
                  </a:cubicBezTo>
                  <a:cubicBezTo>
                    <a:pt x="351" y="942"/>
                    <a:pt x="352" y="943"/>
                    <a:pt x="353" y="944"/>
                  </a:cubicBezTo>
                  <a:cubicBezTo>
                    <a:pt x="355" y="948"/>
                    <a:pt x="353" y="948"/>
                    <a:pt x="350" y="948"/>
                  </a:cubicBezTo>
                  <a:cubicBezTo>
                    <a:pt x="349" y="948"/>
                    <a:pt x="344" y="948"/>
                    <a:pt x="345" y="950"/>
                  </a:cubicBezTo>
                  <a:cubicBezTo>
                    <a:pt x="344" y="951"/>
                    <a:pt x="342" y="950"/>
                    <a:pt x="341" y="949"/>
                  </a:cubicBezTo>
                  <a:cubicBezTo>
                    <a:pt x="341" y="949"/>
                    <a:pt x="341" y="948"/>
                    <a:pt x="340" y="947"/>
                  </a:cubicBezTo>
                  <a:cubicBezTo>
                    <a:pt x="338" y="944"/>
                    <a:pt x="334" y="945"/>
                    <a:pt x="336" y="949"/>
                  </a:cubicBezTo>
                  <a:cubicBezTo>
                    <a:pt x="336" y="949"/>
                    <a:pt x="337" y="949"/>
                    <a:pt x="338" y="949"/>
                  </a:cubicBezTo>
                  <a:cubicBezTo>
                    <a:pt x="337" y="951"/>
                    <a:pt x="331" y="951"/>
                    <a:pt x="331" y="952"/>
                  </a:cubicBezTo>
                  <a:cubicBezTo>
                    <a:pt x="331" y="954"/>
                    <a:pt x="336" y="955"/>
                    <a:pt x="337" y="955"/>
                  </a:cubicBezTo>
                  <a:cubicBezTo>
                    <a:pt x="341" y="956"/>
                    <a:pt x="343" y="960"/>
                    <a:pt x="345" y="963"/>
                  </a:cubicBezTo>
                  <a:cubicBezTo>
                    <a:pt x="346" y="964"/>
                    <a:pt x="347" y="965"/>
                    <a:pt x="349" y="966"/>
                  </a:cubicBezTo>
                  <a:cubicBezTo>
                    <a:pt x="351" y="966"/>
                    <a:pt x="353" y="966"/>
                    <a:pt x="354" y="967"/>
                  </a:cubicBezTo>
                  <a:cubicBezTo>
                    <a:pt x="356" y="965"/>
                    <a:pt x="356" y="966"/>
                    <a:pt x="357" y="968"/>
                  </a:cubicBezTo>
                  <a:cubicBezTo>
                    <a:pt x="359" y="970"/>
                    <a:pt x="361" y="971"/>
                    <a:pt x="362" y="972"/>
                  </a:cubicBezTo>
                  <a:cubicBezTo>
                    <a:pt x="366" y="976"/>
                    <a:pt x="371" y="976"/>
                    <a:pt x="374" y="979"/>
                  </a:cubicBezTo>
                  <a:cubicBezTo>
                    <a:pt x="378" y="982"/>
                    <a:pt x="382" y="984"/>
                    <a:pt x="384" y="988"/>
                  </a:cubicBezTo>
                  <a:cubicBezTo>
                    <a:pt x="385" y="990"/>
                    <a:pt x="386" y="991"/>
                    <a:pt x="388" y="992"/>
                  </a:cubicBezTo>
                  <a:cubicBezTo>
                    <a:pt x="390" y="993"/>
                    <a:pt x="391" y="994"/>
                    <a:pt x="392" y="996"/>
                  </a:cubicBezTo>
                  <a:cubicBezTo>
                    <a:pt x="393" y="996"/>
                    <a:pt x="393" y="997"/>
                    <a:pt x="394" y="998"/>
                  </a:cubicBezTo>
                  <a:cubicBezTo>
                    <a:pt x="395" y="999"/>
                    <a:pt x="396" y="1000"/>
                    <a:pt x="397" y="1001"/>
                  </a:cubicBezTo>
                  <a:cubicBezTo>
                    <a:pt x="399" y="998"/>
                    <a:pt x="400" y="996"/>
                    <a:pt x="404" y="997"/>
                  </a:cubicBezTo>
                  <a:cubicBezTo>
                    <a:pt x="405" y="997"/>
                    <a:pt x="406" y="998"/>
                    <a:pt x="408" y="998"/>
                  </a:cubicBezTo>
                  <a:cubicBezTo>
                    <a:pt x="409" y="998"/>
                    <a:pt x="410" y="997"/>
                    <a:pt x="411" y="998"/>
                  </a:cubicBezTo>
                  <a:cubicBezTo>
                    <a:pt x="412" y="998"/>
                    <a:pt x="414" y="999"/>
                    <a:pt x="415" y="1000"/>
                  </a:cubicBezTo>
                  <a:cubicBezTo>
                    <a:pt x="416" y="1001"/>
                    <a:pt x="417" y="1001"/>
                    <a:pt x="419" y="1001"/>
                  </a:cubicBezTo>
                  <a:cubicBezTo>
                    <a:pt x="421" y="1002"/>
                    <a:pt x="422" y="1002"/>
                    <a:pt x="423" y="1002"/>
                  </a:cubicBezTo>
                  <a:cubicBezTo>
                    <a:pt x="424" y="1003"/>
                    <a:pt x="425" y="1003"/>
                    <a:pt x="426" y="1004"/>
                  </a:cubicBezTo>
                  <a:cubicBezTo>
                    <a:pt x="428" y="1006"/>
                    <a:pt x="430" y="1006"/>
                    <a:pt x="433" y="1006"/>
                  </a:cubicBezTo>
                  <a:cubicBezTo>
                    <a:pt x="434" y="1007"/>
                    <a:pt x="437" y="1007"/>
                    <a:pt x="438" y="1007"/>
                  </a:cubicBezTo>
                  <a:cubicBezTo>
                    <a:pt x="439" y="1006"/>
                    <a:pt x="440" y="1006"/>
                    <a:pt x="442" y="1005"/>
                  </a:cubicBezTo>
                  <a:cubicBezTo>
                    <a:pt x="445" y="1005"/>
                    <a:pt x="447" y="1008"/>
                    <a:pt x="450" y="1008"/>
                  </a:cubicBezTo>
                  <a:cubicBezTo>
                    <a:pt x="451" y="1007"/>
                    <a:pt x="452" y="1007"/>
                    <a:pt x="453" y="1008"/>
                  </a:cubicBezTo>
                  <a:cubicBezTo>
                    <a:pt x="454" y="1008"/>
                    <a:pt x="456" y="1009"/>
                    <a:pt x="456" y="1009"/>
                  </a:cubicBezTo>
                  <a:cubicBezTo>
                    <a:pt x="457" y="1010"/>
                    <a:pt x="457" y="1012"/>
                    <a:pt x="458" y="1012"/>
                  </a:cubicBezTo>
                  <a:cubicBezTo>
                    <a:pt x="460" y="1013"/>
                    <a:pt x="462" y="1014"/>
                    <a:pt x="463" y="1015"/>
                  </a:cubicBezTo>
                  <a:cubicBezTo>
                    <a:pt x="465" y="1015"/>
                    <a:pt x="466" y="1015"/>
                    <a:pt x="468" y="1016"/>
                  </a:cubicBezTo>
                  <a:cubicBezTo>
                    <a:pt x="469" y="1017"/>
                    <a:pt x="469" y="1018"/>
                    <a:pt x="470" y="1018"/>
                  </a:cubicBezTo>
                  <a:cubicBezTo>
                    <a:pt x="472" y="1019"/>
                    <a:pt x="472" y="1019"/>
                    <a:pt x="472" y="1020"/>
                  </a:cubicBezTo>
                  <a:cubicBezTo>
                    <a:pt x="472" y="1021"/>
                    <a:pt x="470" y="1022"/>
                    <a:pt x="471" y="1022"/>
                  </a:cubicBezTo>
                  <a:cubicBezTo>
                    <a:pt x="472" y="1023"/>
                    <a:pt x="474" y="1022"/>
                    <a:pt x="474" y="1023"/>
                  </a:cubicBezTo>
                  <a:cubicBezTo>
                    <a:pt x="475" y="1024"/>
                    <a:pt x="476" y="1022"/>
                    <a:pt x="477" y="1022"/>
                  </a:cubicBezTo>
                  <a:cubicBezTo>
                    <a:pt x="477" y="1022"/>
                    <a:pt x="478" y="1022"/>
                    <a:pt x="479" y="1022"/>
                  </a:cubicBezTo>
                  <a:cubicBezTo>
                    <a:pt x="480" y="1021"/>
                    <a:pt x="482" y="1020"/>
                    <a:pt x="483" y="1020"/>
                  </a:cubicBezTo>
                  <a:cubicBezTo>
                    <a:pt x="487" y="1018"/>
                    <a:pt x="488" y="1019"/>
                    <a:pt x="491" y="1021"/>
                  </a:cubicBezTo>
                  <a:cubicBezTo>
                    <a:pt x="492" y="1020"/>
                    <a:pt x="492" y="1018"/>
                    <a:pt x="493" y="1018"/>
                  </a:cubicBezTo>
                  <a:cubicBezTo>
                    <a:pt x="494" y="1018"/>
                    <a:pt x="496" y="1020"/>
                    <a:pt x="497" y="1020"/>
                  </a:cubicBezTo>
                  <a:cubicBezTo>
                    <a:pt x="499" y="1021"/>
                    <a:pt x="499" y="1021"/>
                    <a:pt x="501" y="1023"/>
                  </a:cubicBezTo>
                  <a:cubicBezTo>
                    <a:pt x="502" y="1025"/>
                    <a:pt x="504" y="1024"/>
                    <a:pt x="506" y="1024"/>
                  </a:cubicBezTo>
                  <a:cubicBezTo>
                    <a:pt x="507" y="1024"/>
                    <a:pt x="509" y="1024"/>
                    <a:pt x="510" y="1026"/>
                  </a:cubicBezTo>
                  <a:cubicBezTo>
                    <a:pt x="510" y="1028"/>
                    <a:pt x="509" y="1029"/>
                    <a:pt x="508" y="1030"/>
                  </a:cubicBezTo>
                  <a:cubicBezTo>
                    <a:pt x="507" y="1033"/>
                    <a:pt x="510" y="1035"/>
                    <a:pt x="513" y="1036"/>
                  </a:cubicBezTo>
                  <a:cubicBezTo>
                    <a:pt x="513" y="1037"/>
                    <a:pt x="514" y="1037"/>
                    <a:pt x="514" y="1038"/>
                  </a:cubicBezTo>
                  <a:cubicBezTo>
                    <a:pt x="515" y="1038"/>
                    <a:pt x="516" y="1037"/>
                    <a:pt x="517" y="1038"/>
                  </a:cubicBezTo>
                  <a:cubicBezTo>
                    <a:pt x="518" y="1039"/>
                    <a:pt x="519" y="1038"/>
                    <a:pt x="520" y="1039"/>
                  </a:cubicBezTo>
                  <a:cubicBezTo>
                    <a:pt x="520" y="1041"/>
                    <a:pt x="524" y="1039"/>
                    <a:pt x="524" y="1042"/>
                  </a:cubicBezTo>
                  <a:cubicBezTo>
                    <a:pt x="526" y="1041"/>
                    <a:pt x="526" y="1043"/>
                    <a:pt x="527" y="1044"/>
                  </a:cubicBezTo>
                  <a:cubicBezTo>
                    <a:pt x="529" y="1044"/>
                    <a:pt x="529" y="1042"/>
                    <a:pt x="530" y="1044"/>
                  </a:cubicBezTo>
                  <a:cubicBezTo>
                    <a:pt x="531" y="1044"/>
                    <a:pt x="531" y="1045"/>
                    <a:pt x="532" y="1045"/>
                  </a:cubicBezTo>
                  <a:cubicBezTo>
                    <a:pt x="533" y="1046"/>
                    <a:pt x="533" y="1046"/>
                    <a:pt x="534" y="1047"/>
                  </a:cubicBezTo>
                  <a:cubicBezTo>
                    <a:pt x="535" y="1047"/>
                    <a:pt x="534" y="1048"/>
                    <a:pt x="535" y="1049"/>
                  </a:cubicBezTo>
                  <a:cubicBezTo>
                    <a:pt x="536" y="1050"/>
                    <a:pt x="536" y="1050"/>
                    <a:pt x="537" y="1051"/>
                  </a:cubicBezTo>
                  <a:cubicBezTo>
                    <a:pt x="539" y="1052"/>
                    <a:pt x="539" y="1053"/>
                    <a:pt x="540" y="1055"/>
                  </a:cubicBezTo>
                  <a:cubicBezTo>
                    <a:pt x="541" y="1057"/>
                    <a:pt x="543" y="1058"/>
                    <a:pt x="545" y="1058"/>
                  </a:cubicBezTo>
                  <a:cubicBezTo>
                    <a:pt x="547" y="1059"/>
                    <a:pt x="549" y="1060"/>
                    <a:pt x="551" y="1059"/>
                  </a:cubicBezTo>
                  <a:cubicBezTo>
                    <a:pt x="552" y="1059"/>
                    <a:pt x="553" y="1057"/>
                    <a:pt x="553" y="1055"/>
                  </a:cubicBezTo>
                  <a:cubicBezTo>
                    <a:pt x="554" y="1052"/>
                    <a:pt x="558" y="1052"/>
                    <a:pt x="560" y="1051"/>
                  </a:cubicBezTo>
                  <a:cubicBezTo>
                    <a:pt x="563" y="1049"/>
                    <a:pt x="563" y="1045"/>
                    <a:pt x="566" y="1042"/>
                  </a:cubicBezTo>
                  <a:cubicBezTo>
                    <a:pt x="564" y="1041"/>
                    <a:pt x="562" y="1041"/>
                    <a:pt x="561" y="1039"/>
                  </a:cubicBezTo>
                  <a:cubicBezTo>
                    <a:pt x="560" y="1036"/>
                    <a:pt x="559" y="1034"/>
                    <a:pt x="558" y="1032"/>
                  </a:cubicBezTo>
                  <a:cubicBezTo>
                    <a:pt x="556" y="1030"/>
                    <a:pt x="554" y="1028"/>
                    <a:pt x="553" y="1026"/>
                  </a:cubicBezTo>
                  <a:cubicBezTo>
                    <a:pt x="553" y="1025"/>
                    <a:pt x="552" y="1024"/>
                    <a:pt x="551" y="1023"/>
                  </a:cubicBezTo>
                  <a:cubicBezTo>
                    <a:pt x="551" y="1023"/>
                    <a:pt x="550" y="1022"/>
                    <a:pt x="550" y="1022"/>
                  </a:cubicBezTo>
                  <a:cubicBezTo>
                    <a:pt x="548" y="1020"/>
                    <a:pt x="549" y="1018"/>
                    <a:pt x="548" y="1016"/>
                  </a:cubicBezTo>
                  <a:cubicBezTo>
                    <a:pt x="547" y="1014"/>
                    <a:pt x="545" y="1014"/>
                    <a:pt x="544" y="1012"/>
                  </a:cubicBezTo>
                  <a:cubicBezTo>
                    <a:pt x="544" y="1010"/>
                    <a:pt x="544" y="1008"/>
                    <a:pt x="545" y="1006"/>
                  </a:cubicBezTo>
                  <a:cubicBezTo>
                    <a:pt x="545" y="1005"/>
                    <a:pt x="547" y="1002"/>
                    <a:pt x="545" y="1003"/>
                  </a:cubicBezTo>
                  <a:cubicBezTo>
                    <a:pt x="543" y="1001"/>
                    <a:pt x="545" y="998"/>
                    <a:pt x="546" y="995"/>
                  </a:cubicBezTo>
                  <a:cubicBezTo>
                    <a:pt x="546" y="993"/>
                    <a:pt x="548" y="991"/>
                    <a:pt x="547" y="989"/>
                  </a:cubicBezTo>
                  <a:cubicBezTo>
                    <a:pt x="546" y="986"/>
                    <a:pt x="546" y="990"/>
                    <a:pt x="545" y="991"/>
                  </a:cubicBezTo>
                  <a:cubicBezTo>
                    <a:pt x="545" y="993"/>
                    <a:pt x="543" y="995"/>
                    <a:pt x="543" y="998"/>
                  </a:cubicBezTo>
                  <a:cubicBezTo>
                    <a:pt x="543" y="998"/>
                    <a:pt x="543" y="998"/>
                    <a:pt x="543" y="998"/>
                  </a:cubicBezTo>
                  <a:cubicBezTo>
                    <a:pt x="542" y="998"/>
                    <a:pt x="542" y="998"/>
                    <a:pt x="542" y="998"/>
                  </a:cubicBezTo>
                  <a:cubicBezTo>
                    <a:pt x="542" y="994"/>
                    <a:pt x="544" y="992"/>
                    <a:pt x="543" y="989"/>
                  </a:cubicBezTo>
                  <a:cubicBezTo>
                    <a:pt x="542" y="986"/>
                    <a:pt x="540" y="983"/>
                    <a:pt x="540" y="980"/>
                  </a:cubicBezTo>
                  <a:cubicBezTo>
                    <a:pt x="540" y="980"/>
                    <a:pt x="540" y="979"/>
                    <a:pt x="539" y="979"/>
                  </a:cubicBezTo>
                  <a:cubicBezTo>
                    <a:pt x="539" y="979"/>
                    <a:pt x="538" y="979"/>
                    <a:pt x="538" y="979"/>
                  </a:cubicBezTo>
                  <a:cubicBezTo>
                    <a:pt x="536" y="979"/>
                    <a:pt x="536" y="978"/>
                    <a:pt x="535" y="976"/>
                  </a:cubicBezTo>
                  <a:cubicBezTo>
                    <a:pt x="535" y="975"/>
                    <a:pt x="535" y="974"/>
                    <a:pt x="533" y="974"/>
                  </a:cubicBezTo>
                  <a:cubicBezTo>
                    <a:pt x="531" y="974"/>
                    <a:pt x="530" y="974"/>
                    <a:pt x="529" y="973"/>
                  </a:cubicBezTo>
                  <a:cubicBezTo>
                    <a:pt x="528" y="972"/>
                    <a:pt x="529" y="971"/>
                    <a:pt x="529" y="970"/>
                  </a:cubicBezTo>
                  <a:cubicBezTo>
                    <a:pt x="529" y="969"/>
                    <a:pt x="529" y="967"/>
                    <a:pt x="530" y="966"/>
                  </a:cubicBezTo>
                  <a:cubicBezTo>
                    <a:pt x="531" y="965"/>
                    <a:pt x="532" y="965"/>
                    <a:pt x="533" y="964"/>
                  </a:cubicBezTo>
                  <a:cubicBezTo>
                    <a:pt x="535" y="963"/>
                    <a:pt x="535" y="962"/>
                    <a:pt x="535" y="960"/>
                  </a:cubicBezTo>
                  <a:cubicBezTo>
                    <a:pt x="535" y="961"/>
                    <a:pt x="535" y="963"/>
                    <a:pt x="536" y="962"/>
                  </a:cubicBezTo>
                  <a:cubicBezTo>
                    <a:pt x="536" y="961"/>
                    <a:pt x="538" y="959"/>
                    <a:pt x="538" y="957"/>
                  </a:cubicBezTo>
                  <a:cubicBezTo>
                    <a:pt x="539" y="956"/>
                    <a:pt x="539" y="955"/>
                    <a:pt x="540" y="953"/>
                  </a:cubicBezTo>
                  <a:cubicBezTo>
                    <a:pt x="541" y="952"/>
                    <a:pt x="542" y="951"/>
                    <a:pt x="542" y="949"/>
                  </a:cubicBezTo>
                  <a:cubicBezTo>
                    <a:pt x="542" y="948"/>
                    <a:pt x="542" y="946"/>
                    <a:pt x="542" y="946"/>
                  </a:cubicBezTo>
                  <a:cubicBezTo>
                    <a:pt x="543" y="945"/>
                    <a:pt x="544" y="946"/>
                    <a:pt x="544" y="945"/>
                  </a:cubicBezTo>
                  <a:cubicBezTo>
                    <a:pt x="545" y="945"/>
                    <a:pt x="544" y="943"/>
                    <a:pt x="544" y="943"/>
                  </a:cubicBezTo>
                  <a:cubicBezTo>
                    <a:pt x="544" y="941"/>
                    <a:pt x="542" y="938"/>
                    <a:pt x="543" y="937"/>
                  </a:cubicBezTo>
                  <a:cubicBezTo>
                    <a:pt x="543" y="937"/>
                    <a:pt x="545" y="940"/>
                    <a:pt x="546" y="940"/>
                  </a:cubicBezTo>
                  <a:cubicBezTo>
                    <a:pt x="547" y="940"/>
                    <a:pt x="547" y="937"/>
                    <a:pt x="547" y="936"/>
                  </a:cubicBezTo>
                  <a:cubicBezTo>
                    <a:pt x="548" y="937"/>
                    <a:pt x="548" y="938"/>
                    <a:pt x="549" y="938"/>
                  </a:cubicBezTo>
                  <a:cubicBezTo>
                    <a:pt x="550" y="939"/>
                    <a:pt x="550" y="939"/>
                    <a:pt x="551" y="939"/>
                  </a:cubicBezTo>
                  <a:cubicBezTo>
                    <a:pt x="552" y="938"/>
                    <a:pt x="552" y="937"/>
                    <a:pt x="553" y="937"/>
                  </a:cubicBezTo>
                  <a:cubicBezTo>
                    <a:pt x="554" y="937"/>
                    <a:pt x="555" y="937"/>
                    <a:pt x="556" y="937"/>
                  </a:cubicBezTo>
                  <a:cubicBezTo>
                    <a:pt x="559" y="938"/>
                    <a:pt x="559" y="936"/>
                    <a:pt x="561" y="934"/>
                  </a:cubicBezTo>
                  <a:cubicBezTo>
                    <a:pt x="563" y="932"/>
                    <a:pt x="565" y="930"/>
                    <a:pt x="567" y="933"/>
                  </a:cubicBezTo>
                  <a:cubicBezTo>
                    <a:pt x="567" y="933"/>
                    <a:pt x="569" y="937"/>
                    <a:pt x="570" y="935"/>
                  </a:cubicBezTo>
                  <a:cubicBezTo>
                    <a:pt x="570" y="933"/>
                    <a:pt x="568" y="931"/>
                    <a:pt x="568" y="930"/>
                  </a:cubicBezTo>
                  <a:cubicBezTo>
                    <a:pt x="567" y="927"/>
                    <a:pt x="567" y="926"/>
                    <a:pt x="570" y="926"/>
                  </a:cubicBezTo>
                  <a:cubicBezTo>
                    <a:pt x="572" y="927"/>
                    <a:pt x="572" y="927"/>
                    <a:pt x="573" y="926"/>
                  </a:cubicBezTo>
                  <a:cubicBezTo>
                    <a:pt x="573" y="926"/>
                    <a:pt x="574" y="925"/>
                    <a:pt x="574" y="925"/>
                  </a:cubicBezTo>
                  <a:cubicBezTo>
                    <a:pt x="575" y="925"/>
                    <a:pt x="576" y="925"/>
                    <a:pt x="576" y="925"/>
                  </a:cubicBezTo>
                  <a:cubicBezTo>
                    <a:pt x="576" y="924"/>
                    <a:pt x="574" y="921"/>
                    <a:pt x="576" y="921"/>
                  </a:cubicBezTo>
                  <a:cubicBezTo>
                    <a:pt x="577" y="922"/>
                    <a:pt x="578" y="922"/>
                    <a:pt x="579" y="922"/>
                  </a:cubicBezTo>
                  <a:cubicBezTo>
                    <a:pt x="579" y="920"/>
                    <a:pt x="573" y="919"/>
                    <a:pt x="574" y="917"/>
                  </a:cubicBezTo>
                  <a:cubicBezTo>
                    <a:pt x="573" y="917"/>
                    <a:pt x="571" y="916"/>
                    <a:pt x="570" y="915"/>
                  </a:cubicBezTo>
                  <a:cubicBezTo>
                    <a:pt x="569" y="915"/>
                    <a:pt x="569" y="914"/>
                    <a:pt x="568" y="914"/>
                  </a:cubicBezTo>
                  <a:cubicBezTo>
                    <a:pt x="567" y="914"/>
                    <a:pt x="566" y="914"/>
                    <a:pt x="565" y="914"/>
                  </a:cubicBezTo>
                  <a:cubicBezTo>
                    <a:pt x="565" y="912"/>
                    <a:pt x="562" y="908"/>
                    <a:pt x="566" y="908"/>
                  </a:cubicBezTo>
                  <a:cubicBezTo>
                    <a:pt x="569" y="908"/>
                    <a:pt x="569" y="911"/>
                    <a:pt x="572" y="909"/>
                  </a:cubicBezTo>
                  <a:cubicBezTo>
                    <a:pt x="575" y="908"/>
                    <a:pt x="572" y="905"/>
                    <a:pt x="571" y="903"/>
                  </a:cubicBezTo>
                  <a:cubicBezTo>
                    <a:pt x="569" y="900"/>
                    <a:pt x="567" y="896"/>
                    <a:pt x="566" y="893"/>
                  </a:cubicBezTo>
                  <a:cubicBezTo>
                    <a:pt x="565" y="892"/>
                    <a:pt x="565" y="891"/>
                    <a:pt x="564" y="890"/>
                  </a:cubicBezTo>
                  <a:cubicBezTo>
                    <a:pt x="563" y="889"/>
                    <a:pt x="563" y="889"/>
                    <a:pt x="562" y="888"/>
                  </a:cubicBezTo>
                  <a:cubicBezTo>
                    <a:pt x="561" y="885"/>
                    <a:pt x="559" y="882"/>
                    <a:pt x="557" y="881"/>
                  </a:cubicBezTo>
                  <a:cubicBezTo>
                    <a:pt x="555" y="879"/>
                    <a:pt x="552" y="880"/>
                    <a:pt x="549" y="880"/>
                  </a:cubicBezTo>
                  <a:cubicBezTo>
                    <a:pt x="548" y="880"/>
                    <a:pt x="546" y="879"/>
                    <a:pt x="545" y="878"/>
                  </a:cubicBezTo>
                  <a:cubicBezTo>
                    <a:pt x="544" y="878"/>
                    <a:pt x="543" y="877"/>
                    <a:pt x="543" y="877"/>
                  </a:cubicBezTo>
                  <a:cubicBezTo>
                    <a:pt x="543" y="878"/>
                    <a:pt x="543" y="881"/>
                    <a:pt x="542" y="882"/>
                  </a:cubicBezTo>
                  <a:cubicBezTo>
                    <a:pt x="541" y="883"/>
                    <a:pt x="539" y="881"/>
                    <a:pt x="538" y="880"/>
                  </a:cubicBezTo>
                  <a:cubicBezTo>
                    <a:pt x="536" y="878"/>
                    <a:pt x="538" y="877"/>
                    <a:pt x="537" y="875"/>
                  </a:cubicBezTo>
                  <a:cubicBezTo>
                    <a:pt x="537" y="875"/>
                    <a:pt x="536" y="874"/>
                    <a:pt x="536" y="874"/>
                  </a:cubicBezTo>
                  <a:cubicBezTo>
                    <a:pt x="536" y="872"/>
                    <a:pt x="537" y="872"/>
                    <a:pt x="538" y="871"/>
                  </a:cubicBezTo>
                  <a:cubicBezTo>
                    <a:pt x="538" y="870"/>
                    <a:pt x="538" y="870"/>
                    <a:pt x="537" y="869"/>
                  </a:cubicBezTo>
                  <a:cubicBezTo>
                    <a:pt x="537" y="870"/>
                    <a:pt x="537" y="868"/>
                    <a:pt x="537" y="868"/>
                  </a:cubicBezTo>
                  <a:cubicBezTo>
                    <a:pt x="537" y="868"/>
                    <a:pt x="536" y="867"/>
                    <a:pt x="536" y="867"/>
                  </a:cubicBezTo>
                  <a:cubicBezTo>
                    <a:pt x="536" y="866"/>
                    <a:pt x="536" y="866"/>
                    <a:pt x="536" y="865"/>
                  </a:cubicBezTo>
                  <a:cubicBezTo>
                    <a:pt x="536" y="863"/>
                    <a:pt x="533" y="863"/>
                    <a:pt x="531" y="863"/>
                  </a:cubicBezTo>
                  <a:cubicBezTo>
                    <a:pt x="529" y="862"/>
                    <a:pt x="526" y="861"/>
                    <a:pt x="524" y="860"/>
                  </a:cubicBezTo>
                  <a:cubicBezTo>
                    <a:pt x="524" y="857"/>
                    <a:pt x="525" y="854"/>
                    <a:pt x="526" y="852"/>
                  </a:cubicBezTo>
                  <a:cubicBezTo>
                    <a:pt x="527" y="850"/>
                    <a:pt x="528" y="847"/>
                    <a:pt x="530" y="845"/>
                  </a:cubicBezTo>
                  <a:cubicBezTo>
                    <a:pt x="531" y="843"/>
                    <a:pt x="533" y="843"/>
                    <a:pt x="534" y="841"/>
                  </a:cubicBezTo>
                  <a:cubicBezTo>
                    <a:pt x="536" y="839"/>
                    <a:pt x="536" y="837"/>
                    <a:pt x="534" y="835"/>
                  </a:cubicBezTo>
                  <a:cubicBezTo>
                    <a:pt x="533" y="834"/>
                    <a:pt x="531" y="833"/>
                    <a:pt x="530" y="832"/>
                  </a:cubicBezTo>
                  <a:cubicBezTo>
                    <a:pt x="529" y="830"/>
                    <a:pt x="531" y="827"/>
                    <a:pt x="532" y="825"/>
                  </a:cubicBezTo>
                  <a:cubicBezTo>
                    <a:pt x="532" y="821"/>
                    <a:pt x="532" y="817"/>
                    <a:pt x="536" y="815"/>
                  </a:cubicBezTo>
                  <a:cubicBezTo>
                    <a:pt x="537" y="814"/>
                    <a:pt x="540" y="813"/>
                    <a:pt x="541" y="811"/>
                  </a:cubicBezTo>
                  <a:cubicBezTo>
                    <a:pt x="542" y="810"/>
                    <a:pt x="540" y="809"/>
                    <a:pt x="540" y="808"/>
                  </a:cubicBezTo>
                  <a:cubicBezTo>
                    <a:pt x="540" y="807"/>
                    <a:pt x="541" y="804"/>
                    <a:pt x="541" y="803"/>
                  </a:cubicBezTo>
                  <a:cubicBezTo>
                    <a:pt x="542" y="802"/>
                    <a:pt x="543" y="799"/>
                    <a:pt x="545" y="799"/>
                  </a:cubicBezTo>
                  <a:cubicBezTo>
                    <a:pt x="549" y="799"/>
                    <a:pt x="552" y="804"/>
                    <a:pt x="554" y="807"/>
                  </a:cubicBezTo>
                  <a:cubicBezTo>
                    <a:pt x="555" y="809"/>
                    <a:pt x="556" y="811"/>
                    <a:pt x="557" y="813"/>
                  </a:cubicBezTo>
                  <a:cubicBezTo>
                    <a:pt x="558" y="814"/>
                    <a:pt x="558" y="815"/>
                    <a:pt x="558" y="816"/>
                  </a:cubicBezTo>
                  <a:cubicBezTo>
                    <a:pt x="559" y="817"/>
                    <a:pt x="560" y="817"/>
                    <a:pt x="560" y="817"/>
                  </a:cubicBezTo>
                  <a:cubicBezTo>
                    <a:pt x="562" y="818"/>
                    <a:pt x="563" y="818"/>
                    <a:pt x="565" y="818"/>
                  </a:cubicBezTo>
                  <a:cubicBezTo>
                    <a:pt x="567" y="817"/>
                    <a:pt x="569" y="816"/>
                    <a:pt x="570" y="814"/>
                  </a:cubicBezTo>
                  <a:cubicBezTo>
                    <a:pt x="571" y="814"/>
                    <a:pt x="571" y="812"/>
                    <a:pt x="571" y="811"/>
                  </a:cubicBezTo>
                  <a:cubicBezTo>
                    <a:pt x="571" y="810"/>
                    <a:pt x="570" y="810"/>
                    <a:pt x="570" y="810"/>
                  </a:cubicBezTo>
                  <a:cubicBezTo>
                    <a:pt x="569" y="808"/>
                    <a:pt x="569" y="806"/>
                    <a:pt x="569" y="804"/>
                  </a:cubicBezTo>
                  <a:cubicBezTo>
                    <a:pt x="568" y="802"/>
                    <a:pt x="568" y="800"/>
                    <a:pt x="567" y="798"/>
                  </a:cubicBezTo>
                  <a:cubicBezTo>
                    <a:pt x="567" y="796"/>
                    <a:pt x="565" y="794"/>
                    <a:pt x="566" y="793"/>
                  </a:cubicBezTo>
                  <a:cubicBezTo>
                    <a:pt x="568" y="793"/>
                    <a:pt x="569" y="795"/>
                    <a:pt x="572" y="794"/>
                  </a:cubicBezTo>
                  <a:cubicBezTo>
                    <a:pt x="574" y="792"/>
                    <a:pt x="575" y="790"/>
                    <a:pt x="578" y="788"/>
                  </a:cubicBezTo>
                  <a:cubicBezTo>
                    <a:pt x="580" y="788"/>
                    <a:pt x="582" y="788"/>
                    <a:pt x="582" y="785"/>
                  </a:cubicBezTo>
                  <a:cubicBezTo>
                    <a:pt x="582" y="783"/>
                    <a:pt x="580" y="782"/>
                    <a:pt x="581" y="780"/>
                  </a:cubicBezTo>
                  <a:cubicBezTo>
                    <a:pt x="581" y="777"/>
                    <a:pt x="584" y="779"/>
                    <a:pt x="586" y="779"/>
                  </a:cubicBezTo>
                  <a:cubicBezTo>
                    <a:pt x="589" y="779"/>
                    <a:pt x="590" y="777"/>
                    <a:pt x="592" y="775"/>
                  </a:cubicBezTo>
                  <a:cubicBezTo>
                    <a:pt x="594" y="774"/>
                    <a:pt x="596" y="775"/>
                    <a:pt x="598" y="773"/>
                  </a:cubicBezTo>
                  <a:cubicBezTo>
                    <a:pt x="600" y="772"/>
                    <a:pt x="600" y="769"/>
                    <a:pt x="602" y="769"/>
                  </a:cubicBezTo>
                  <a:cubicBezTo>
                    <a:pt x="602" y="99"/>
                    <a:pt x="602" y="99"/>
                    <a:pt x="602" y="99"/>
                  </a:cubicBezTo>
                  <a:cubicBezTo>
                    <a:pt x="598" y="98"/>
                    <a:pt x="596" y="104"/>
                    <a:pt x="594" y="106"/>
                  </a:cubicBezTo>
                  <a:close/>
                  <a:moveTo>
                    <a:pt x="403" y="271"/>
                  </a:moveTo>
                  <a:cubicBezTo>
                    <a:pt x="403" y="270"/>
                    <a:pt x="396" y="267"/>
                    <a:pt x="402" y="268"/>
                  </a:cubicBezTo>
                  <a:cubicBezTo>
                    <a:pt x="404" y="268"/>
                    <a:pt x="405" y="268"/>
                    <a:pt x="406" y="270"/>
                  </a:cubicBezTo>
                  <a:cubicBezTo>
                    <a:pt x="406" y="271"/>
                    <a:pt x="405" y="275"/>
                    <a:pt x="404" y="273"/>
                  </a:cubicBezTo>
                  <a:cubicBezTo>
                    <a:pt x="404" y="273"/>
                    <a:pt x="404" y="272"/>
                    <a:pt x="403" y="271"/>
                  </a:cubicBezTo>
                  <a:close/>
                  <a:moveTo>
                    <a:pt x="395" y="271"/>
                  </a:moveTo>
                  <a:cubicBezTo>
                    <a:pt x="395" y="270"/>
                    <a:pt x="398" y="270"/>
                    <a:pt x="399" y="271"/>
                  </a:cubicBezTo>
                  <a:cubicBezTo>
                    <a:pt x="401" y="271"/>
                    <a:pt x="401" y="272"/>
                    <a:pt x="403" y="274"/>
                  </a:cubicBezTo>
                  <a:cubicBezTo>
                    <a:pt x="404" y="274"/>
                    <a:pt x="405" y="274"/>
                    <a:pt x="405" y="275"/>
                  </a:cubicBezTo>
                  <a:cubicBezTo>
                    <a:pt x="406" y="276"/>
                    <a:pt x="405" y="277"/>
                    <a:pt x="404" y="277"/>
                  </a:cubicBezTo>
                  <a:cubicBezTo>
                    <a:pt x="401" y="276"/>
                    <a:pt x="400" y="273"/>
                    <a:pt x="398" y="272"/>
                  </a:cubicBezTo>
                  <a:cubicBezTo>
                    <a:pt x="397" y="272"/>
                    <a:pt x="395" y="272"/>
                    <a:pt x="395" y="27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2F1F588-B26D-39AF-B0E9-E5DE8362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5302250"/>
              <a:ext cx="144463" cy="168275"/>
            </a:xfrm>
            <a:custGeom>
              <a:avLst/>
              <a:gdLst>
                <a:gd name="T0" fmla="*/ 18 w 38"/>
                <a:gd name="T1" fmla="*/ 40 h 44"/>
                <a:gd name="T2" fmla="*/ 17 w 38"/>
                <a:gd name="T3" fmla="*/ 35 h 44"/>
                <a:gd name="T4" fmla="*/ 20 w 38"/>
                <a:gd name="T5" fmla="*/ 31 h 44"/>
                <a:gd name="T6" fmla="*/ 20 w 38"/>
                <a:gd name="T7" fmla="*/ 31 h 44"/>
                <a:gd name="T8" fmla="*/ 26 w 38"/>
                <a:gd name="T9" fmla="*/ 25 h 44"/>
                <a:gd name="T10" fmla="*/ 30 w 38"/>
                <a:gd name="T11" fmla="*/ 28 h 44"/>
                <a:gd name="T12" fmla="*/ 33 w 38"/>
                <a:gd name="T13" fmla="*/ 25 h 44"/>
                <a:gd name="T14" fmla="*/ 32 w 38"/>
                <a:gd name="T15" fmla="*/ 22 h 44"/>
                <a:gd name="T16" fmla="*/ 34 w 38"/>
                <a:gd name="T17" fmla="*/ 21 h 44"/>
                <a:gd name="T18" fmla="*/ 37 w 38"/>
                <a:gd name="T19" fmla="*/ 19 h 44"/>
                <a:gd name="T20" fmla="*/ 37 w 38"/>
                <a:gd name="T21" fmla="*/ 17 h 44"/>
                <a:gd name="T22" fmla="*/ 34 w 38"/>
                <a:gd name="T23" fmla="*/ 15 h 44"/>
                <a:gd name="T24" fmla="*/ 31 w 38"/>
                <a:gd name="T25" fmla="*/ 13 h 44"/>
                <a:gd name="T26" fmla="*/ 28 w 38"/>
                <a:gd name="T27" fmla="*/ 12 h 44"/>
                <a:gd name="T28" fmla="*/ 21 w 38"/>
                <a:gd name="T29" fmla="*/ 7 h 44"/>
                <a:gd name="T30" fmla="*/ 18 w 38"/>
                <a:gd name="T31" fmla="*/ 4 h 44"/>
                <a:gd name="T32" fmla="*/ 15 w 38"/>
                <a:gd name="T33" fmla="*/ 1 h 44"/>
                <a:gd name="T34" fmla="*/ 13 w 38"/>
                <a:gd name="T35" fmla="*/ 1 h 44"/>
                <a:gd name="T36" fmla="*/ 11 w 38"/>
                <a:gd name="T37" fmla="*/ 0 h 44"/>
                <a:gd name="T38" fmla="*/ 11 w 38"/>
                <a:gd name="T39" fmla="*/ 7 h 44"/>
                <a:gd name="T40" fmla="*/ 7 w 38"/>
                <a:gd name="T41" fmla="*/ 6 h 44"/>
                <a:gd name="T42" fmla="*/ 4 w 38"/>
                <a:gd name="T43" fmla="*/ 11 h 44"/>
                <a:gd name="T44" fmla="*/ 3 w 38"/>
                <a:gd name="T45" fmla="*/ 14 h 44"/>
                <a:gd name="T46" fmla="*/ 2 w 38"/>
                <a:gd name="T47" fmla="*/ 15 h 44"/>
                <a:gd name="T48" fmla="*/ 1 w 38"/>
                <a:gd name="T49" fmla="*/ 18 h 44"/>
                <a:gd name="T50" fmla="*/ 2 w 38"/>
                <a:gd name="T51" fmla="*/ 23 h 44"/>
                <a:gd name="T52" fmla="*/ 0 w 38"/>
                <a:gd name="T53" fmla="*/ 26 h 44"/>
                <a:gd name="T54" fmla="*/ 0 w 38"/>
                <a:gd name="T55" fmla="*/ 28 h 44"/>
                <a:gd name="T56" fmla="*/ 5 w 38"/>
                <a:gd name="T57" fmla="*/ 30 h 44"/>
                <a:gd name="T58" fmla="*/ 6 w 38"/>
                <a:gd name="T59" fmla="*/ 33 h 44"/>
                <a:gd name="T60" fmla="*/ 8 w 38"/>
                <a:gd name="T61" fmla="*/ 36 h 44"/>
                <a:gd name="T62" fmla="*/ 13 w 38"/>
                <a:gd name="T63" fmla="*/ 39 h 44"/>
                <a:gd name="T64" fmla="*/ 18 w 38"/>
                <a:gd name="T65" fmla="*/ 44 h 44"/>
                <a:gd name="T66" fmla="*/ 18 w 38"/>
                <a:gd name="T6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4">
                  <a:moveTo>
                    <a:pt x="18" y="40"/>
                  </a:moveTo>
                  <a:cubicBezTo>
                    <a:pt x="18" y="38"/>
                    <a:pt x="17" y="37"/>
                    <a:pt x="17" y="35"/>
                  </a:cubicBezTo>
                  <a:cubicBezTo>
                    <a:pt x="18" y="34"/>
                    <a:pt x="19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29"/>
                    <a:pt x="24" y="24"/>
                    <a:pt x="26" y="25"/>
                  </a:cubicBezTo>
                  <a:cubicBezTo>
                    <a:pt x="28" y="26"/>
                    <a:pt x="26" y="30"/>
                    <a:pt x="30" y="28"/>
                  </a:cubicBezTo>
                  <a:cubicBezTo>
                    <a:pt x="31" y="27"/>
                    <a:pt x="33" y="26"/>
                    <a:pt x="33" y="25"/>
                  </a:cubicBezTo>
                  <a:cubicBezTo>
                    <a:pt x="33" y="23"/>
                    <a:pt x="31" y="23"/>
                    <a:pt x="32" y="22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5" y="21"/>
                    <a:pt x="36" y="20"/>
                    <a:pt x="37" y="19"/>
                  </a:cubicBezTo>
                  <a:cubicBezTo>
                    <a:pt x="37" y="18"/>
                    <a:pt x="38" y="19"/>
                    <a:pt x="37" y="17"/>
                  </a:cubicBezTo>
                  <a:cubicBezTo>
                    <a:pt x="37" y="16"/>
                    <a:pt x="35" y="16"/>
                    <a:pt x="34" y="15"/>
                  </a:cubicBezTo>
                  <a:cubicBezTo>
                    <a:pt x="33" y="15"/>
                    <a:pt x="33" y="14"/>
                    <a:pt x="31" y="13"/>
                  </a:cubicBezTo>
                  <a:cubicBezTo>
                    <a:pt x="30" y="12"/>
                    <a:pt x="29" y="13"/>
                    <a:pt x="28" y="12"/>
                  </a:cubicBezTo>
                  <a:cubicBezTo>
                    <a:pt x="25" y="11"/>
                    <a:pt x="22" y="9"/>
                    <a:pt x="21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6" y="3"/>
                    <a:pt x="15" y="3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2"/>
                    <a:pt x="14" y="7"/>
                    <a:pt x="11" y="7"/>
                  </a:cubicBezTo>
                  <a:cubicBezTo>
                    <a:pt x="9" y="7"/>
                    <a:pt x="9" y="5"/>
                    <a:pt x="7" y="6"/>
                  </a:cubicBezTo>
                  <a:cubicBezTo>
                    <a:pt x="5" y="7"/>
                    <a:pt x="5" y="9"/>
                    <a:pt x="4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6"/>
                    <a:pt x="1" y="16"/>
                    <a:pt x="1" y="18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3" y="25"/>
                    <a:pt x="2" y="25"/>
                    <a:pt x="0" y="26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2" y="30"/>
                    <a:pt x="4" y="29"/>
                    <a:pt x="5" y="30"/>
                  </a:cubicBezTo>
                  <a:cubicBezTo>
                    <a:pt x="6" y="31"/>
                    <a:pt x="6" y="32"/>
                    <a:pt x="6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10" y="37"/>
                    <a:pt x="12" y="37"/>
                    <a:pt x="13" y="39"/>
                  </a:cubicBezTo>
                  <a:cubicBezTo>
                    <a:pt x="15" y="41"/>
                    <a:pt x="15" y="43"/>
                    <a:pt x="18" y="44"/>
                  </a:cubicBezTo>
                  <a:cubicBezTo>
                    <a:pt x="18" y="43"/>
                    <a:pt x="18" y="41"/>
                    <a:pt x="18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B6961F8-8BE9-9E0F-5E82-720EBC80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800" y="5424488"/>
              <a:ext cx="185738" cy="149225"/>
            </a:xfrm>
            <a:custGeom>
              <a:avLst/>
              <a:gdLst>
                <a:gd name="T0" fmla="*/ 48 w 49"/>
                <a:gd name="T1" fmla="*/ 21 h 39"/>
                <a:gd name="T2" fmla="*/ 49 w 49"/>
                <a:gd name="T3" fmla="*/ 18 h 39"/>
                <a:gd name="T4" fmla="*/ 48 w 49"/>
                <a:gd name="T5" fmla="*/ 14 h 39"/>
                <a:gd name="T6" fmla="*/ 46 w 49"/>
                <a:gd name="T7" fmla="*/ 9 h 39"/>
                <a:gd name="T8" fmla="*/ 40 w 49"/>
                <a:gd name="T9" fmla="*/ 6 h 39"/>
                <a:gd name="T10" fmla="*/ 38 w 49"/>
                <a:gd name="T11" fmla="*/ 2 h 39"/>
                <a:gd name="T12" fmla="*/ 36 w 49"/>
                <a:gd name="T13" fmla="*/ 0 h 39"/>
                <a:gd name="T14" fmla="*/ 30 w 49"/>
                <a:gd name="T15" fmla="*/ 1 h 39"/>
                <a:gd name="T16" fmla="*/ 25 w 49"/>
                <a:gd name="T17" fmla="*/ 2 h 39"/>
                <a:gd name="T18" fmla="*/ 20 w 49"/>
                <a:gd name="T19" fmla="*/ 3 h 39"/>
                <a:gd name="T20" fmla="*/ 16 w 49"/>
                <a:gd name="T21" fmla="*/ 6 h 39"/>
                <a:gd name="T22" fmla="*/ 13 w 49"/>
                <a:gd name="T23" fmla="*/ 5 h 39"/>
                <a:gd name="T24" fmla="*/ 7 w 49"/>
                <a:gd name="T25" fmla="*/ 7 h 39"/>
                <a:gd name="T26" fmla="*/ 2 w 49"/>
                <a:gd name="T27" fmla="*/ 13 h 39"/>
                <a:gd name="T28" fmla="*/ 1 w 49"/>
                <a:gd name="T29" fmla="*/ 17 h 39"/>
                <a:gd name="T30" fmla="*/ 1 w 49"/>
                <a:gd name="T31" fmla="*/ 20 h 39"/>
                <a:gd name="T32" fmla="*/ 0 w 49"/>
                <a:gd name="T33" fmla="*/ 21 h 39"/>
                <a:gd name="T34" fmla="*/ 0 w 49"/>
                <a:gd name="T35" fmla="*/ 23 h 39"/>
                <a:gd name="T36" fmla="*/ 1 w 49"/>
                <a:gd name="T37" fmla="*/ 26 h 39"/>
                <a:gd name="T38" fmla="*/ 1 w 49"/>
                <a:gd name="T39" fmla="*/ 27 h 39"/>
                <a:gd name="T40" fmla="*/ 4 w 49"/>
                <a:gd name="T41" fmla="*/ 36 h 39"/>
                <a:gd name="T42" fmla="*/ 7 w 49"/>
                <a:gd name="T43" fmla="*/ 38 h 39"/>
                <a:gd name="T44" fmla="*/ 10 w 49"/>
                <a:gd name="T45" fmla="*/ 39 h 39"/>
                <a:gd name="T46" fmla="*/ 15 w 49"/>
                <a:gd name="T47" fmla="*/ 39 h 39"/>
                <a:gd name="T48" fmla="*/ 19 w 49"/>
                <a:gd name="T49" fmla="*/ 38 h 39"/>
                <a:gd name="T50" fmla="*/ 22 w 49"/>
                <a:gd name="T51" fmla="*/ 38 h 39"/>
                <a:gd name="T52" fmla="*/ 23 w 49"/>
                <a:gd name="T53" fmla="*/ 38 h 39"/>
                <a:gd name="T54" fmla="*/ 26 w 49"/>
                <a:gd name="T55" fmla="*/ 37 h 39"/>
                <a:gd name="T56" fmla="*/ 28 w 49"/>
                <a:gd name="T57" fmla="*/ 33 h 39"/>
                <a:gd name="T58" fmla="*/ 32 w 49"/>
                <a:gd name="T59" fmla="*/ 31 h 39"/>
                <a:gd name="T60" fmla="*/ 38 w 49"/>
                <a:gd name="T61" fmla="*/ 32 h 39"/>
                <a:gd name="T62" fmla="*/ 43 w 49"/>
                <a:gd name="T63" fmla="*/ 31 h 39"/>
                <a:gd name="T64" fmla="*/ 47 w 49"/>
                <a:gd name="T65" fmla="*/ 27 h 39"/>
                <a:gd name="T66" fmla="*/ 48 w 49"/>
                <a:gd name="T67" fmla="*/ 21 h 39"/>
                <a:gd name="T68" fmla="*/ 48 w 49"/>
                <a:gd name="T6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9">
                  <a:moveTo>
                    <a:pt x="48" y="21"/>
                  </a:moveTo>
                  <a:cubicBezTo>
                    <a:pt x="48" y="20"/>
                    <a:pt x="49" y="19"/>
                    <a:pt x="49" y="18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7" y="13"/>
                    <a:pt x="47" y="10"/>
                    <a:pt x="46" y="9"/>
                  </a:cubicBezTo>
                  <a:cubicBezTo>
                    <a:pt x="45" y="7"/>
                    <a:pt x="42" y="7"/>
                    <a:pt x="40" y="6"/>
                  </a:cubicBezTo>
                  <a:cubicBezTo>
                    <a:pt x="39" y="5"/>
                    <a:pt x="39" y="4"/>
                    <a:pt x="38" y="2"/>
                  </a:cubicBezTo>
                  <a:cubicBezTo>
                    <a:pt x="37" y="2"/>
                    <a:pt x="36" y="1"/>
                    <a:pt x="36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3" y="3"/>
                    <a:pt x="23" y="3"/>
                    <a:pt x="20" y="3"/>
                  </a:cubicBezTo>
                  <a:cubicBezTo>
                    <a:pt x="18" y="3"/>
                    <a:pt x="18" y="4"/>
                    <a:pt x="16" y="6"/>
                  </a:cubicBezTo>
                  <a:cubicBezTo>
                    <a:pt x="15" y="7"/>
                    <a:pt x="15" y="5"/>
                    <a:pt x="13" y="5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9"/>
                    <a:pt x="6" y="13"/>
                    <a:pt x="2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4"/>
                    <a:pt x="1" y="24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0" y="30"/>
                    <a:pt x="3" y="33"/>
                    <a:pt x="4" y="36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8" y="37"/>
                    <a:pt x="10" y="37"/>
                    <a:pt x="10" y="39"/>
                  </a:cubicBezTo>
                  <a:cubicBezTo>
                    <a:pt x="12" y="39"/>
                    <a:pt x="14" y="39"/>
                    <a:pt x="15" y="39"/>
                  </a:cubicBezTo>
                  <a:cubicBezTo>
                    <a:pt x="17" y="38"/>
                    <a:pt x="18" y="37"/>
                    <a:pt x="19" y="38"/>
                  </a:cubicBezTo>
                  <a:cubicBezTo>
                    <a:pt x="20" y="38"/>
                    <a:pt x="21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5"/>
                    <a:pt x="26" y="35"/>
                    <a:pt x="28" y="33"/>
                  </a:cubicBezTo>
                  <a:cubicBezTo>
                    <a:pt x="29" y="32"/>
                    <a:pt x="30" y="32"/>
                    <a:pt x="32" y="31"/>
                  </a:cubicBezTo>
                  <a:cubicBezTo>
                    <a:pt x="34" y="31"/>
                    <a:pt x="36" y="32"/>
                    <a:pt x="38" y="32"/>
                  </a:cubicBezTo>
                  <a:cubicBezTo>
                    <a:pt x="40" y="32"/>
                    <a:pt x="41" y="31"/>
                    <a:pt x="43" y="31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5"/>
                    <a:pt x="48" y="23"/>
                    <a:pt x="48" y="21"/>
                  </a:cubicBezTo>
                  <a:cubicBezTo>
                    <a:pt x="48" y="20"/>
                    <a:pt x="48" y="23"/>
                    <a:pt x="48" y="2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19FCBB1-9F34-DC31-15FC-37FD4DBF2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513" y="1244600"/>
              <a:ext cx="1944688" cy="2335212"/>
            </a:xfrm>
            <a:custGeom>
              <a:avLst/>
              <a:gdLst>
                <a:gd name="T0" fmla="*/ 221 w 511"/>
                <a:gd name="T1" fmla="*/ 230 h 613"/>
                <a:gd name="T2" fmla="*/ 141 w 511"/>
                <a:gd name="T3" fmla="*/ 416 h 613"/>
                <a:gd name="T4" fmla="*/ 114 w 511"/>
                <a:gd name="T5" fmla="*/ 567 h 613"/>
                <a:gd name="T6" fmla="*/ 79 w 511"/>
                <a:gd name="T7" fmla="*/ 592 h 613"/>
                <a:gd name="T8" fmla="*/ 11 w 511"/>
                <a:gd name="T9" fmla="*/ 586 h 613"/>
                <a:gd name="T10" fmla="*/ 9 w 511"/>
                <a:gd name="T11" fmla="*/ 563 h 613"/>
                <a:gd name="T12" fmla="*/ 23 w 511"/>
                <a:gd name="T13" fmla="*/ 527 h 613"/>
                <a:gd name="T14" fmla="*/ 1 w 511"/>
                <a:gd name="T15" fmla="*/ 500 h 613"/>
                <a:gd name="T16" fmla="*/ 46 w 511"/>
                <a:gd name="T17" fmla="*/ 482 h 613"/>
                <a:gd name="T18" fmla="*/ 16 w 511"/>
                <a:gd name="T19" fmla="*/ 478 h 613"/>
                <a:gd name="T20" fmla="*/ 7 w 511"/>
                <a:gd name="T21" fmla="*/ 460 h 613"/>
                <a:gd name="T22" fmla="*/ 38 w 511"/>
                <a:gd name="T23" fmla="*/ 442 h 613"/>
                <a:gd name="T24" fmla="*/ 59 w 511"/>
                <a:gd name="T25" fmla="*/ 427 h 613"/>
                <a:gd name="T26" fmla="*/ 67 w 511"/>
                <a:gd name="T27" fmla="*/ 413 h 613"/>
                <a:gd name="T28" fmla="*/ 97 w 511"/>
                <a:gd name="T29" fmla="*/ 399 h 613"/>
                <a:gd name="T30" fmla="*/ 125 w 511"/>
                <a:gd name="T31" fmla="*/ 373 h 613"/>
                <a:gd name="T32" fmla="*/ 109 w 511"/>
                <a:gd name="T33" fmla="*/ 358 h 613"/>
                <a:gd name="T34" fmla="*/ 128 w 511"/>
                <a:gd name="T35" fmla="*/ 338 h 613"/>
                <a:gd name="T36" fmla="*/ 152 w 511"/>
                <a:gd name="T37" fmla="*/ 293 h 613"/>
                <a:gd name="T38" fmla="*/ 161 w 511"/>
                <a:gd name="T39" fmla="*/ 264 h 613"/>
                <a:gd name="T40" fmla="*/ 177 w 511"/>
                <a:gd name="T41" fmla="*/ 228 h 613"/>
                <a:gd name="T42" fmla="*/ 190 w 511"/>
                <a:gd name="T43" fmla="*/ 218 h 613"/>
                <a:gd name="T44" fmla="*/ 202 w 511"/>
                <a:gd name="T45" fmla="*/ 195 h 613"/>
                <a:gd name="T46" fmla="*/ 219 w 511"/>
                <a:gd name="T47" fmla="*/ 178 h 613"/>
                <a:gd name="T48" fmla="*/ 241 w 511"/>
                <a:gd name="T49" fmla="*/ 161 h 613"/>
                <a:gd name="T50" fmla="*/ 251 w 511"/>
                <a:gd name="T51" fmla="*/ 138 h 613"/>
                <a:gd name="T52" fmla="*/ 270 w 511"/>
                <a:gd name="T53" fmla="*/ 95 h 613"/>
                <a:gd name="T54" fmla="*/ 290 w 511"/>
                <a:gd name="T55" fmla="*/ 93 h 613"/>
                <a:gd name="T56" fmla="*/ 307 w 511"/>
                <a:gd name="T57" fmla="*/ 92 h 613"/>
                <a:gd name="T58" fmla="*/ 330 w 511"/>
                <a:gd name="T59" fmla="*/ 67 h 613"/>
                <a:gd name="T60" fmla="*/ 344 w 511"/>
                <a:gd name="T61" fmla="*/ 55 h 613"/>
                <a:gd name="T62" fmla="*/ 366 w 511"/>
                <a:gd name="T63" fmla="*/ 45 h 613"/>
                <a:gd name="T64" fmla="*/ 398 w 511"/>
                <a:gd name="T65" fmla="*/ 19 h 613"/>
                <a:gd name="T66" fmla="*/ 407 w 511"/>
                <a:gd name="T67" fmla="*/ 41 h 613"/>
                <a:gd name="T68" fmla="*/ 438 w 511"/>
                <a:gd name="T69" fmla="*/ 24 h 613"/>
                <a:gd name="T70" fmla="*/ 462 w 511"/>
                <a:gd name="T71" fmla="*/ 13 h 613"/>
                <a:gd name="T72" fmla="*/ 457 w 511"/>
                <a:gd name="T73" fmla="*/ 46 h 613"/>
                <a:gd name="T74" fmla="*/ 491 w 511"/>
                <a:gd name="T75" fmla="*/ 38 h 613"/>
                <a:gd name="T76" fmla="*/ 480 w 511"/>
                <a:gd name="T77" fmla="*/ 69 h 613"/>
                <a:gd name="T78" fmla="*/ 507 w 511"/>
                <a:gd name="T79" fmla="*/ 95 h 613"/>
                <a:gd name="T80" fmla="*/ 417 w 511"/>
                <a:gd name="T81" fmla="*/ 83 h 613"/>
                <a:gd name="T82" fmla="*/ 339 w 511"/>
                <a:gd name="T83" fmla="*/ 130 h 613"/>
                <a:gd name="T84" fmla="*/ 72 w 511"/>
                <a:gd name="T85" fmla="*/ 388 h 613"/>
                <a:gd name="T86" fmla="*/ 214 w 511"/>
                <a:gd name="T87" fmla="*/ 175 h 613"/>
                <a:gd name="T88" fmla="*/ 165 w 511"/>
                <a:gd name="T89" fmla="*/ 170 h 613"/>
                <a:gd name="T90" fmla="*/ 188 w 511"/>
                <a:gd name="T91" fmla="*/ 159 h 613"/>
                <a:gd name="T92" fmla="*/ 198 w 511"/>
                <a:gd name="T93" fmla="*/ 129 h 613"/>
                <a:gd name="T94" fmla="*/ 206 w 511"/>
                <a:gd name="T95" fmla="*/ 123 h 613"/>
                <a:gd name="T96" fmla="*/ 215 w 511"/>
                <a:gd name="T97" fmla="*/ 158 h 613"/>
                <a:gd name="T98" fmla="*/ 223 w 511"/>
                <a:gd name="T99" fmla="*/ 125 h 613"/>
                <a:gd name="T100" fmla="*/ 256 w 511"/>
                <a:gd name="T101" fmla="*/ 102 h 613"/>
                <a:gd name="T102" fmla="*/ 237 w 511"/>
                <a:gd name="T103" fmla="*/ 114 h 613"/>
                <a:gd name="T104" fmla="*/ 268 w 511"/>
                <a:gd name="T105" fmla="*/ 80 h 613"/>
                <a:gd name="T106" fmla="*/ 272 w 511"/>
                <a:gd name="T107" fmla="*/ 74 h 613"/>
                <a:gd name="T108" fmla="*/ 282 w 511"/>
                <a:gd name="T109" fmla="*/ 60 h 613"/>
                <a:gd name="T110" fmla="*/ 303 w 511"/>
                <a:gd name="T111" fmla="*/ 59 h 613"/>
                <a:gd name="T112" fmla="*/ 356 w 511"/>
                <a:gd name="T113" fmla="*/ 47 h 613"/>
                <a:gd name="T114" fmla="*/ 342 w 511"/>
                <a:gd name="T115" fmla="*/ 40 h 613"/>
                <a:gd name="T116" fmla="*/ 346 w 511"/>
                <a:gd name="T117" fmla="*/ 30 h 613"/>
                <a:gd name="T118" fmla="*/ 387 w 511"/>
                <a:gd name="T119" fmla="*/ 8 h 613"/>
                <a:gd name="T120" fmla="*/ 402 w 511"/>
                <a:gd name="T121" fmla="*/ 8 h 613"/>
                <a:gd name="T122" fmla="*/ 62 w 511"/>
                <a:gd name="T123" fmla="*/ 4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1" h="613">
                  <a:moveTo>
                    <a:pt x="307" y="123"/>
                  </a:moveTo>
                  <a:cubicBezTo>
                    <a:pt x="304" y="123"/>
                    <a:pt x="301" y="123"/>
                    <a:pt x="298" y="122"/>
                  </a:cubicBezTo>
                  <a:cubicBezTo>
                    <a:pt x="297" y="124"/>
                    <a:pt x="298" y="125"/>
                    <a:pt x="300" y="127"/>
                  </a:cubicBezTo>
                  <a:cubicBezTo>
                    <a:pt x="302" y="129"/>
                    <a:pt x="302" y="130"/>
                    <a:pt x="302" y="133"/>
                  </a:cubicBezTo>
                  <a:cubicBezTo>
                    <a:pt x="302" y="137"/>
                    <a:pt x="301" y="142"/>
                    <a:pt x="298" y="145"/>
                  </a:cubicBezTo>
                  <a:cubicBezTo>
                    <a:pt x="297" y="146"/>
                    <a:pt x="295" y="147"/>
                    <a:pt x="294" y="148"/>
                  </a:cubicBezTo>
                  <a:cubicBezTo>
                    <a:pt x="293" y="150"/>
                    <a:pt x="295" y="150"/>
                    <a:pt x="297" y="151"/>
                  </a:cubicBezTo>
                  <a:cubicBezTo>
                    <a:pt x="299" y="152"/>
                    <a:pt x="299" y="152"/>
                    <a:pt x="298" y="154"/>
                  </a:cubicBezTo>
                  <a:cubicBezTo>
                    <a:pt x="297" y="156"/>
                    <a:pt x="296" y="159"/>
                    <a:pt x="294" y="158"/>
                  </a:cubicBezTo>
                  <a:cubicBezTo>
                    <a:pt x="292" y="158"/>
                    <a:pt x="289" y="156"/>
                    <a:pt x="287" y="156"/>
                  </a:cubicBezTo>
                  <a:cubicBezTo>
                    <a:pt x="285" y="154"/>
                    <a:pt x="283" y="153"/>
                    <a:pt x="280" y="152"/>
                  </a:cubicBezTo>
                  <a:cubicBezTo>
                    <a:pt x="278" y="152"/>
                    <a:pt x="276" y="151"/>
                    <a:pt x="274" y="151"/>
                  </a:cubicBezTo>
                  <a:cubicBezTo>
                    <a:pt x="271" y="151"/>
                    <a:pt x="270" y="151"/>
                    <a:pt x="268" y="150"/>
                  </a:cubicBezTo>
                  <a:cubicBezTo>
                    <a:pt x="266" y="149"/>
                    <a:pt x="265" y="147"/>
                    <a:pt x="264" y="147"/>
                  </a:cubicBezTo>
                  <a:cubicBezTo>
                    <a:pt x="262" y="147"/>
                    <a:pt x="260" y="148"/>
                    <a:pt x="259" y="149"/>
                  </a:cubicBezTo>
                  <a:cubicBezTo>
                    <a:pt x="258" y="151"/>
                    <a:pt x="259" y="153"/>
                    <a:pt x="259" y="155"/>
                  </a:cubicBezTo>
                  <a:cubicBezTo>
                    <a:pt x="259" y="157"/>
                    <a:pt x="259" y="160"/>
                    <a:pt x="259" y="163"/>
                  </a:cubicBezTo>
                  <a:cubicBezTo>
                    <a:pt x="259" y="165"/>
                    <a:pt x="260" y="167"/>
                    <a:pt x="259" y="170"/>
                  </a:cubicBezTo>
                  <a:cubicBezTo>
                    <a:pt x="258" y="172"/>
                    <a:pt x="257" y="174"/>
                    <a:pt x="256" y="176"/>
                  </a:cubicBezTo>
                  <a:cubicBezTo>
                    <a:pt x="255" y="177"/>
                    <a:pt x="255" y="179"/>
                    <a:pt x="254" y="179"/>
                  </a:cubicBezTo>
                  <a:cubicBezTo>
                    <a:pt x="252" y="179"/>
                    <a:pt x="249" y="177"/>
                    <a:pt x="248" y="176"/>
                  </a:cubicBezTo>
                  <a:cubicBezTo>
                    <a:pt x="247" y="175"/>
                    <a:pt x="244" y="173"/>
                    <a:pt x="243" y="173"/>
                  </a:cubicBezTo>
                  <a:cubicBezTo>
                    <a:pt x="241" y="173"/>
                    <a:pt x="240" y="176"/>
                    <a:pt x="239" y="177"/>
                  </a:cubicBezTo>
                  <a:cubicBezTo>
                    <a:pt x="236" y="180"/>
                    <a:pt x="230" y="183"/>
                    <a:pt x="230" y="188"/>
                  </a:cubicBezTo>
                  <a:cubicBezTo>
                    <a:pt x="229" y="192"/>
                    <a:pt x="229" y="198"/>
                    <a:pt x="226" y="201"/>
                  </a:cubicBezTo>
                  <a:cubicBezTo>
                    <a:pt x="223" y="204"/>
                    <a:pt x="218" y="202"/>
                    <a:pt x="219" y="208"/>
                  </a:cubicBezTo>
                  <a:cubicBezTo>
                    <a:pt x="220" y="212"/>
                    <a:pt x="225" y="215"/>
                    <a:pt x="225" y="220"/>
                  </a:cubicBezTo>
                  <a:cubicBezTo>
                    <a:pt x="226" y="224"/>
                    <a:pt x="224" y="228"/>
                    <a:pt x="221" y="230"/>
                  </a:cubicBezTo>
                  <a:cubicBezTo>
                    <a:pt x="217" y="233"/>
                    <a:pt x="214" y="237"/>
                    <a:pt x="213" y="242"/>
                  </a:cubicBezTo>
                  <a:cubicBezTo>
                    <a:pt x="212" y="244"/>
                    <a:pt x="212" y="246"/>
                    <a:pt x="211" y="248"/>
                  </a:cubicBezTo>
                  <a:cubicBezTo>
                    <a:pt x="209" y="250"/>
                    <a:pt x="207" y="251"/>
                    <a:pt x="206" y="253"/>
                  </a:cubicBezTo>
                  <a:cubicBezTo>
                    <a:pt x="204" y="257"/>
                    <a:pt x="208" y="261"/>
                    <a:pt x="206" y="265"/>
                  </a:cubicBezTo>
                  <a:cubicBezTo>
                    <a:pt x="205" y="266"/>
                    <a:pt x="203" y="267"/>
                    <a:pt x="202" y="268"/>
                  </a:cubicBezTo>
                  <a:cubicBezTo>
                    <a:pt x="200" y="269"/>
                    <a:pt x="198" y="270"/>
                    <a:pt x="196" y="271"/>
                  </a:cubicBezTo>
                  <a:cubicBezTo>
                    <a:pt x="192" y="272"/>
                    <a:pt x="187" y="270"/>
                    <a:pt x="188" y="276"/>
                  </a:cubicBezTo>
                  <a:cubicBezTo>
                    <a:pt x="189" y="280"/>
                    <a:pt x="191" y="284"/>
                    <a:pt x="190" y="288"/>
                  </a:cubicBezTo>
                  <a:cubicBezTo>
                    <a:pt x="190" y="290"/>
                    <a:pt x="189" y="293"/>
                    <a:pt x="188" y="295"/>
                  </a:cubicBezTo>
                  <a:cubicBezTo>
                    <a:pt x="188" y="298"/>
                    <a:pt x="188" y="300"/>
                    <a:pt x="188" y="303"/>
                  </a:cubicBezTo>
                  <a:cubicBezTo>
                    <a:pt x="188" y="306"/>
                    <a:pt x="188" y="308"/>
                    <a:pt x="187" y="310"/>
                  </a:cubicBezTo>
                  <a:cubicBezTo>
                    <a:pt x="187" y="311"/>
                    <a:pt x="186" y="312"/>
                    <a:pt x="185" y="313"/>
                  </a:cubicBezTo>
                  <a:cubicBezTo>
                    <a:pt x="185" y="314"/>
                    <a:pt x="185" y="316"/>
                    <a:pt x="185" y="317"/>
                  </a:cubicBezTo>
                  <a:cubicBezTo>
                    <a:pt x="184" y="321"/>
                    <a:pt x="181" y="325"/>
                    <a:pt x="179" y="329"/>
                  </a:cubicBezTo>
                  <a:cubicBezTo>
                    <a:pt x="178" y="331"/>
                    <a:pt x="177" y="333"/>
                    <a:pt x="176" y="335"/>
                  </a:cubicBezTo>
                  <a:cubicBezTo>
                    <a:pt x="175" y="337"/>
                    <a:pt x="173" y="338"/>
                    <a:pt x="172" y="340"/>
                  </a:cubicBezTo>
                  <a:cubicBezTo>
                    <a:pt x="169" y="344"/>
                    <a:pt x="174" y="347"/>
                    <a:pt x="177" y="348"/>
                  </a:cubicBezTo>
                  <a:cubicBezTo>
                    <a:pt x="179" y="350"/>
                    <a:pt x="180" y="350"/>
                    <a:pt x="181" y="352"/>
                  </a:cubicBezTo>
                  <a:cubicBezTo>
                    <a:pt x="181" y="354"/>
                    <a:pt x="181" y="357"/>
                    <a:pt x="181" y="359"/>
                  </a:cubicBezTo>
                  <a:cubicBezTo>
                    <a:pt x="181" y="362"/>
                    <a:pt x="180" y="370"/>
                    <a:pt x="176" y="370"/>
                  </a:cubicBezTo>
                  <a:cubicBezTo>
                    <a:pt x="174" y="369"/>
                    <a:pt x="172" y="368"/>
                    <a:pt x="170" y="368"/>
                  </a:cubicBezTo>
                  <a:cubicBezTo>
                    <a:pt x="167" y="367"/>
                    <a:pt x="164" y="367"/>
                    <a:pt x="162" y="367"/>
                  </a:cubicBezTo>
                  <a:cubicBezTo>
                    <a:pt x="158" y="368"/>
                    <a:pt x="153" y="371"/>
                    <a:pt x="150" y="374"/>
                  </a:cubicBezTo>
                  <a:cubicBezTo>
                    <a:pt x="148" y="378"/>
                    <a:pt x="146" y="383"/>
                    <a:pt x="144" y="386"/>
                  </a:cubicBezTo>
                  <a:cubicBezTo>
                    <a:pt x="142" y="388"/>
                    <a:pt x="143" y="389"/>
                    <a:pt x="143" y="392"/>
                  </a:cubicBezTo>
                  <a:cubicBezTo>
                    <a:pt x="143" y="395"/>
                    <a:pt x="141" y="396"/>
                    <a:pt x="140" y="398"/>
                  </a:cubicBezTo>
                  <a:cubicBezTo>
                    <a:pt x="137" y="403"/>
                    <a:pt x="140" y="407"/>
                    <a:pt x="142" y="411"/>
                  </a:cubicBezTo>
                  <a:cubicBezTo>
                    <a:pt x="143" y="414"/>
                    <a:pt x="143" y="414"/>
                    <a:pt x="141" y="416"/>
                  </a:cubicBezTo>
                  <a:cubicBezTo>
                    <a:pt x="140" y="418"/>
                    <a:pt x="140" y="420"/>
                    <a:pt x="141" y="422"/>
                  </a:cubicBezTo>
                  <a:cubicBezTo>
                    <a:pt x="142" y="425"/>
                    <a:pt x="141" y="427"/>
                    <a:pt x="141" y="429"/>
                  </a:cubicBezTo>
                  <a:cubicBezTo>
                    <a:pt x="140" y="432"/>
                    <a:pt x="141" y="434"/>
                    <a:pt x="142" y="436"/>
                  </a:cubicBezTo>
                  <a:cubicBezTo>
                    <a:pt x="143" y="441"/>
                    <a:pt x="145" y="445"/>
                    <a:pt x="144" y="450"/>
                  </a:cubicBezTo>
                  <a:cubicBezTo>
                    <a:pt x="144" y="453"/>
                    <a:pt x="144" y="456"/>
                    <a:pt x="143" y="458"/>
                  </a:cubicBezTo>
                  <a:cubicBezTo>
                    <a:pt x="143" y="461"/>
                    <a:pt x="142" y="463"/>
                    <a:pt x="142" y="466"/>
                  </a:cubicBezTo>
                  <a:cubicBezTo>
                    <a:pt x="142" y="468"/>
                    <a:pt x="143" y="470"/>
                    <a:pt x="145" y="472"/>
                  </a:cubicBezTo>
                  <a:cubicBezTo>
                    <a:pt x="146" y="474"/>
                    <a:pt x="148" y="474"/>
                    <a:pt x="150" y="475"/>
                  </a:cubicBezTo>
                  <a:cubicBezTo>
                    <a:pt x="153" y="477"/>
                    <a:pt x="155" y="482"/>
                    <a:pt x="155" y="485"/>
                  </a:cubicBezTo>
                  <a:cubicBezTo>
                    <a:pt x="155" y="487"/>
                    <a:pt x="155" y="489"/>
                    <a:pt x="154" y="491"/>
                  </a:cubicBezTo>
                  <a:cubicBezTo>
                    <a:pt x="153" y="492"/>
                    <a:pt x="154" y="495"/>
                    <a:pt x="152" y="496"/>
                  </a:cubicBezTo>
                  <a:cubicBezTo>
                    <a:pt x="150" y="496"/>
                    <a:pt x="146" y="496"/>
                    <a:pt x="145" y="497"/>
                  </a:cubicBezTo>
                  <a:cubicBezTo>
                    <a:pt x="143" y="499"/>
                    <a:pt x="145" y="503"/>
                    <a:pt x="145" y="505"/>
                  </a:cubicBezTo>
                  <a:cubicBezTo>
                    <a:pt x="146" y="510"/>
                    <a:pt x="150" y="515"/>
                    <a:pt x="150" y="520"/>
                  </a:cubicBezTo>
                  <a:cubicBezTo>
                    <a:pt x="150" y="523"/>
                    <a:pt x="149" y="525"/>
                    <a:pt x="149" y="528"/>
                  </a:cubicBezTo>
                  <a:cubicBezTo>
                    <a:pt x="149" y="531"/>
                    <a:pt x="149" y="533"/>
                    <a:pt x="147" y="536"/>
                  </a:cubicBezTo>
                  <a:cubicBezTo>
                    <a:pt x="146" y="538"/>
                    <a:pt x="144" y="540"/>
                    <a:pt x="142" y="541"/>
                  </a:cubicBezTo>
                  <a:cubicBezTo>
                    <a:pt x="140" y="542"/>
                    <a:pt x="137" y="541"/>
                    <a:pt x="136" y="543"/>
                  </a:cubicBezTo>
                  <a:cubicBezTo>
                    <a:pt x="135" y="546"/>
                    <a:pt x="138" y="548"/>
                    <a:pt x="136" y="550"/>
                  </a:cubicBezTo>
                  <a:cubicBezTo>
                    <a:pt x="135" y="552"/>
                    <a:pt x="133" y="552"/>
                    <a:pt x="133" y="554"/>
                  </a:cubicBezTo>
                  <a:cubicBezTo>
                    <a:pt x="133" y="557"/>
                    <a:pt x="134" y="560"/>
                    <a:pt x="134" y="562"/>
                  </a:cubicBezTo>
                  <a:cubicBezTo>
                    <a:pt x="135" y="566"/>
                    <a:pt x="134" y="568"/>
                    <a:pt x="133" y="571"/>
                  </a:cubicBezTo>
                  <a:cubicBezTo>
                    <a:pt x="133" y="573"/>
                    <a:pt x="132" y="582"/>
                    <a:pt x="129" y="580"/>
                  </a:cubicBezTo>
                  <a:cubicBezTo>
                    <a:pt x="125" y="579"/>
                    <a:pt x="129" y="572"/>
                    <a:pt x="123" y="572"/>
                  </a:cubicBezTo>
                  <a:cubicBezTo>
                    <a:pt x="123" y="571"/>
                    <a:pt x="123" y="570"/>
                    <a:pt x="123" y="569"/>
                  </a:cubicBezTo>
                  <a:cubicBezTo>
                    <a:pt x="121" y="570"/>
                    <a:pt x="121" y="570"/>
                    <a:pt x="119" y="570"/>
                  </a:cubicBezTo>
                  <a:cubicBezTo>
                    <a:pt x="119" y="570"/>
                    <a:pt x="119" y="569"/>
                    <a:pt x="118" y="569"/>
                  </a:cubicBezTo>
                  <a:cubicBezTo>
                    <a:pt x="117" y="570"/>
                    <a:pt x="114" y="569"/>
                    <a:pt x="114" y="567"/>
                  </a:cubicBezTo>
                  <a:cubicBezTo>
                    <a:pt x="113" y="566"/>
                    <a:pt x="114" y="565"/>
                    <a:pt x="114" y="565"/>
                  </a:cubicBezTo>
                  <a:cubicBezTo>
                    <a:pt x="114" y="564"/>
                    <a:pt x="113" y="563"/>
                    <a:pt x="112" y="562"/>
                  </a:cubicBezTo>
                  <a:cubicBezTo>
                    <a:pt x="112" y="561"/>
                    <a:pt x="112" y="560"/>
                    <a:pt x="112" y="559"/>
                  </a:cubicBezTo>
                  <a:cubicBezTo>
                    <a:pt x="112" y="558"/>
                    <a:pt x="111" y="558"/>
                    <a:pt x="112" y="557"/>
                  </a:cubicBezTo>
                  <a:cubicBezTo>
                    <a:pt x="112" y="555"/>
                    <a:pt x="112" y="554"/>
                    <a:pt x="112" y="553"/>
                  </a:cubicBezTo>
                  <a:cubicBezTo>
                    <a:pt x="112" y="552"/>
                    <a:pt x="112" y="550"/>
                    <a:pt x="111" y="549"/>
                  </a:cubicBezTo>
                  <a:cubicBezTo>
                    <a:pt x="111" y="550"/>
                    <a:pt x="110" y="556"/>
                    <a:pt x="108" y="555"/>
                  </a:cubicBezTo>
                  <a:cubicBezTo>
                    <a:pt x="107" y="554"/>
                    <a:pt x="108" y="551"/>
                    <a:pt x="107" y="550"/>
                  </a:cubicBezTo>
                  <a:cubicBezTo>
                    <a:pt x="106" y="548"/>
                    <a:pt x="105" y="548"/>
                    <a:pt x="105" y="551"/>
                  </a:cubicBezTo>
                  <a:cubicBezTo>
                    <a:pt x="105" y="551"/>
                    <a:pt x="107" y="555"/>
                    <a:pt x="105" y="554"/>
                  </a:cubicBezTo>
                  <a:cubicBezTo>
                    <a:pt x="103" y="557"/>
                    <a:pt x="107" y="557"/>
                    <a:pt x="108" y="558"/>
                  </a:cubicBezTo>
                  <a:cubicBezTo>
                    <a:pt x="109" y="560"/>
                    <a:pt x="110" y="564"/>
                    <a:pt x="108" y="566"/>
                  </a:cubicBezTo>
                  <a:cubicBezTo>
                    <a:pt x="107" y="567"/>
                    <a:pt x="106" y="567"/>
                    <a:pt x="106" y="569"/>
                  </a:cubicBezTo>
                  <a:cubicBezTo>
                    <a:pt x="105" y="570"/>
                    <a:pt x="106" y="571"/>
                    <a:pt x="105" y="572"/>
                  </a:cubicBezTo>
                  <a:cubicBezTo>
                    <a:pt x="105" y="574"/>
                    <a:pt x="105" y="577"/>
                    <a:pt x="103" y="574"/>
                  </a:cubicBezTo>
                  <a:cubicBezTo>
                    <a:pt x="103" y="575"/>
                    <a:pt x="103" y="575"/>
                    <a:pt x="103" y="575"/>
                  </a:cubicBezTo>
                  <a:cubicBezTo>
                    <a:pt x="101" y="576"/>
                    <a:pt x="102" y="574"/>
                    <a:pt x="100" y="575"/>
                  </a:cubicBezTo>
                  <a:cubicBezTo>
                    <a:pt x="99" y="575"/>
                    <a:pt x="99" y="578"/>
                    <a:pt x="97" y="578"/>
                  </a:cubicBezTo>
                  <a:cubicBezTo>
                    <a:pt x="96" y="578"/>
                    <a:pt x="95" y="576"/>
                    <a:pt x="95" y="575"/>
                  </a:cubicBezTo>
                  <a:cubicBezTo>
                    <a:pt x="94" y="573"/>
                    <a:pt x="92" y="572"/>
                    <a:pt x="90" y="571"/>
                  </a:cubicBezTo>
                  <a:cubicBezTo>
                    <a:pt x="89" y="574"/>
                    <a:pt x="95" y="576"/>
                    <a:pt x="92" y="578"/>
                  </a:cubicBezTo>
                  <a:cubicBezTo>
                    <a:pt x="91" y="580"/>
                    <a:pt x="84" y="579"/>
                    <a:pt x="85" y="583"/>
                  </a:cubicBezTo>
                  <a:cubicBezTo>
                    <a:pt x="86" y="583"/>
                    <a:pt x="89" y="582"/>
                    <a:pt x="88" y="584"/>
                  </a:cubicBezTo>
                  <a:cubicBezTo>
                    <a:pt x="88" y="586"/>
                    <a:pt x="86" y="586"/>
                    <a:pt x="84" y="586"/>
                  </a:cubicBezTo>
                  <a:cubicBezTo>
                    <a:pt x="83" y="586"/>
                    <a:pt x="81" y="585"/>
                    <a:pt x="81" y="586"/>
                  </a:cubicBezTo>
                  <a:cubicBezTo>
                    <a:pt x="81" y="587"/>
                    <a:pt x="83" y="588"/>
                    <a:pt x="81" y="589"/>
                  </a:cubicBezTo>
                  <a:cubicBezTo>
                    <a:pt x="82" y="589"/>
                    <a:pt x="83" y="589"/>
                    <a:pt x="83" y="589"/>
                  </a:cubicBezTo>
                  <a:cubicBezTo>
                    <a:pt x="83" y="591"/>
                    <a:pt x="80" y="591"/>
                    <a:pt x="79" y="592"/>
                  </a:cubicBezTo>
                  <a:cubicBezTo>
                    <a:pt x="78" y="593"/>
                    <a:pt x="77" y="594"/>
                    <a:pt x="76" y="595"/>
                  </a:cubicBezTo>
                  <a:cubicBezTo>
                    <a:pt x="75" y="596"/>
                    <a:pt x="74" y="596"/>
                    <a:pt x="74" y="597"/>
                  </a:cubicBezTo>
                  <a:cubicBezTo>
                    <a:pt x="73" y="598"/>
                    <a:pt x="74" y="599"/>
                    <a:pt x="73" y="599"/>
                  </a:cubicBezTo>
                  <a:cubicBezTo>
                    <a:pt x="73" y="600"/>
                    <a:pt x="71" y="600"/>
                    <a:pt x="71" y="601"/>
                  </a:cubicBezTo>
                  <a:cubicBezTo>
                    <a:pt x="70" y="602"/>
                    <a:pt x="70" y="603"/>
                    <a:pt x="69" y="604"/>
                  </a:cubicBezTo>
                  <a:cubicBezTo>
                    <a:pt x="68" y="605"/>
                    <a:pt x="66" y="605"/>
                    <a:pt x="65" y="607"/>
                  </a:cubicBezTo>
                  <a:cubicBezTo>
                    <a:pt x="64" y="608"/>
                    <a:pt x="63" y="609"/>
                    <a:pt x="62" y="608"/>
                  </a:cubicBezTo>
                  <a:cubicBezTo>
                    <a:pt x="61" y="608"/>
                    <a:pt x="62" y="605"/>
                    <a:pt x="61" y="604"/>
                  </a:cubicBezTo>
                  <a:cubicBezTo>
                    <a:pt x="61" y="606"/>
                    <a:pt x="60" y="607"/>
                    <a:pt x="59" y="609"/>
                  </a:cubicBezTo>
                  <a:cubicBezTo>
                    <a:pt x="58" y="611"/>
                    <a:pt x="57" y="610"/>
                    <a:pt x="55" y="611"/>
                  </a:cubicBezTo>
                  <a:cubicBezTo>
                    <a:pt x="53" y="611"/>
                    <a:pt x="52" y="613"/>
                    <a:pt x="51" y="613"/>
                  </a:cubicBezTo>
                  <a:cubicBezTo>
                    <a:pt x="49" y="613"/>
                    <a:pt x="48" y="612"/>
                    <a:pt x="47" y="612"/>
                  </a:cubicBezTo>
                  <a:cubicBezTo>
                    <a:pt x="46" y="611"/>
                    <a:pt x="45" y="612"/>
                    <a:pt x="45" y="612"/>
                  </a:cubicBezTo>
                  <a:cubicBezTo>
                    <a:pt x="44" y="611"/>
                    <a:pt x="44" y="611"/>
                    <a:pt x="43" y="611"/>
                  </a:cubicBezTo>
                  <a:cubicBezTo>
                    <a:pt x="43" y="610"/>
                    <a:pt x="44" y="610"/>
                    <a:pt x="43" y="610"/>
                  </a:cubicBezTo>
                  <a:cubicBezTo>
                    <a:pt x="42" y="609"/>
                    <a:pt x="41" y="610"/>
                    <a:pt x="40" y="610"/>
                  </a:cubicBezTo>
                  <a:cubicBezTo>
                    <a:pt x="40" y="610"/>
                    <a:pt x="37" y="608"/>
                    <a:pt x="37" y="608"/>
                  </a:cubicBezTo>
                  <a:cubicBezTo>
                    <a:pt x="36" y="607"/>
                    <a:pt x="37" y="606"/>
                    <a:pt x="36" y="606"/>
                  </a:cubicBezTo>
                  <a:cubicBezTo>
                    <a:pt x="36" y="605"/>
                    <a:pt x="35" y="605"/>
                    <a:pt x="35" y="605"/>
                  </a:cubicBezTo>
                  <a:cubicBezTo>
                    <a:pt x="35" y="604"/>
                    <a:pt x="35" y="604"/>
                    <a:pt x="36" y="604"/>
                  </a:cubicBezTo>
                  <a:cubicBezTo>
                    <a:pt x="34" y="604"/>
                    <a:pt x="34" y="604"/>
                    <a:pt x="33" y="604"/>
                  </a:cubicBezTo>
                  <a:cubicBezTo>
                    <a:pt x="31" y="603"/>
                    <a:pt x="31" y="603"/>
                    <a:pt x="29" y="603"/>
                  </a:cubicBezTo>
                  <a:cubicBezTo>
                    <a:pt x="28" y="603"/>
                    <a:pt x="27" y="602"/>
                    <a:pt x="25" y="601"/>
                  </a:cubicBezTo>
                  <a:cubicBezTo>
                    <a:pt x="23" y="600"/>
                    <a:pt x="22" y="599"/>
                    <a:pt x="21" y="598"/>
                  </a:cubicBezTo>
                  <a:cubicBezTo>
                    <a:pt x="21" y="596"/>
                    <a:pt x="21" y="596"/>
                    <a:pt x="19" y="595"/>
                  </a:cubicBezTo>
                  <a:cubicBezTo>
                    <a:pt x="18" y="595"/>
                    <a:pt x="17" y="595"/>
                    <a:pt x="17" y="595"/>
                  </a:cubicBezTo>
                  <a:cubicBezTo>
                    <a:pt x="15" y="594"/>
                    <a:pt x="14" y="590"/>
                    <a:pt x="12" y="588"/>
                  </a:cubicBezTo>
                  <a:cubicBezTo>
                    <a:pt x="12" y="588"/>
                    <a:pt x="11" y="587"/>
                    <a:pt x="11" y="586"/>
                  </a:cubicBezTo>
                  <a:cubicBezTo>
                    <a:pt x="11" y="585"/>
                    <a:pt x="12" y="584"/>
                    <a:pt x="12" y="583"/>
                  </a:cubicBezTo>
                  <a:cubicBezTo>
                    <a:pt x="13" y="581"/>
                    <a:pt x="13" y="579"/>
                    <a:pt x="13" y="577"/>
                  </a:cubicBezTo>
                  <a:cubicBezTo>
                    <a:pt x="13" y="576"/>
                    <a:pt x="12" y="576"/>
                    <a:pt x="13" y="575"/>
                  </a:cubicBezTo>
                  <a:cubicBezTo>
                    <a:pt x="14" y="575"/>
                    <a:pt x="15" y="575"/>
                    <a:pt x="16" y="575"/>
                  </a:cubicBezTo>
                  <a:cubicBezTo>
                    <a:pt x="15" y="577"/>
                    <a:pt x="14" y="579"/>
                    <a:pt x="15" y="581"/>
                  </a:cubicBezTo>
                  <a:cubicBezTo>
                    <a:pt x="16" y="581"/>
                    <a:pt x="16" y="577"/>
                    <a:pt x="18" y="577"/>
                  </a:cubicBezTo>
                  <a:cubicBezTo>
                    <a:pt x="19" y="578"/>
                    <a:pt x="19" y="579"/>
                    <a:pt x="20" y="579"/>
                  </a:cubicBezTo>
                  <a:cubicBezTo>
                    <a:pt x="20" y="580"/>
                    <a:pt x="23" y="582"/>
                    <a:pt x="24" y="582"/>
                  </a:cubicBezTo>
                  <a:cubicBezTo>
                    <a:pt x="26" y="582"/>
                    <a:pt x="22" y="580"/>
                    <a:pt x="22" y="579"/>
                  </a:cubicBezTo>
                  <a:cubicBezTo>
                    <a:pt x="22" y="577"/>
                    <a:pt x="28" y="577"/>
                    <a:pt x="29" y="575"/>
                  </a:cubicBezTo>
                  <a:cubicBezTo>
                    <a:pt x="28" y="575"/>
                    <a:pt x="26" y="575"/>
                    <a:pt x="25" y="575"/>
                  </a:cubicBezTo>
                  <a:cubicBezTo>
                    <a:pt x="23" y="575"/>
                    <a:pt x="22" y="577"/>
                    <a:pt x="21" y="577"/>
                  </a:cubicBezTo>
                  <a:cubicBezTo>
                    <a:pt x="21" y="577"/>
                    <a:pt x="21" y="576"/>
                    <a:pt x="21" y="576"/>
                  </a:cubicBezTo>
                  <a:cubicBezTo>
                    <a:pt x="21" y="575"/>
                    <a:pt x="20" y="575"/>
                    <a:pt x="20" y="574"/>
                  </a:cubicBezTo>
                  <a:cubicBezTo>
                    <a:pt x="20" y="572"/>
                    <a:pt x="20" y="572"/>
                    <a:pt x="21" y="571"/>
                  </a:cubicBezTo>
                  <a:cubicBezTo>
                    <a:pt x="22" y="571"/>
                    <a:pt x="21" y="570"/>
                    <a:pt x="22" y="570"/>
                  </a:cubicBezTo>
                  <a:cubicBezTo>
                    <a:pt x="22" y="569"/>
                    <a:pt x="23" y="569"/>
                    <a:pt x="23" y="568"/>
                  </a:cubicBezTo>
                  <a:cubicBezTo>
                    <a:pt x="25" y="566"/>
                    <a:pt x="26" y="565"/>
                    <a:pt x="28" y="564"/>
                  </a:cubicBezTo>
                  <a:cubicBezTo>
                    <a:pt x="27" y="564"/>
                    <a:pt x="25" y="563"/>
                    <a:pt x="24" y="563"/>
                  </a:cubicBezTo>
                  <a:cubicBezTo>
                    <a:pt x="22" y="562"/>
                    <a:pt x="22" y="562"/>
                    <a:pt x="23" y="561"/>
                  </a:cubicBezTo>
                  <a:cubicBezTo>
                    <a:pt x="24" y="560"/>
                    <a:pt x="25" y="558"/>
                    <a:pt x="26" y="557"/>
                  </a:cubicBezTo>
                  <a:cubicBezTo>
                    <a:pt x="27" y="556"/>
                    <a:pt x="29" y="556"/>
                    <a:pt x="30" y="555"/>
                  </a:cubicBezTo>
                  <a:cubicBezTo>
                    <a:pt x="29" y="555"/>
                    <a:pt x="28" y="556"/>
                    <a:pt x="27" y="555"/>
                  </a:cubicBezTo>
                  <a:cubicBezTo>
                    <a:pt x="27" y="554"/>
                    <a:pt x="27" y="552"/>
                    <a:pt x="27" y="551"/>
                  </a:cubicBezTo>
                  <a:cubicBezTo>
                    <a:pt x="24" y="552"/>
                    <a:pt x="25" y="560"/>
                    <a:pt x="20" y="558"/>
                  </a:cubicBezTo>
                  <a:cubicBezTo>
                    <a:pt x="17" y="557"/>
                    <a:pt x="18" y="555"/>
                    <a:pt x="16" y="558"/>
                  </a:cubicBezTo>
                  <a:cubicBezTo>
                    <a:pt x="15" y="559"/>
                    <a:pt x="13" y="560"/>
                    <a:pt x="12" y="561"/>
                  </a:cubicBezTo>
                  <a:cubicBezTo>
                    <a:pt x="12" y="563"/>
                    <a:pt x="10" y="566"/>
                    <a:pt x="9" y="563"/>
                  </a:cubicBezTo>
                  <a:cubicBezTo>
                    <a:pt x="9" y="562"/>
                    <a:pt x="10" y="561"/>
                    <a:pt x="10" y="561"/>
                  </a:cubicBezTo>
                  <a:cubicBezTo>
                    <a:pt x="9" y="561"/>
                    <a:pt x="9" y="562"/>
                    <a:pt x="8" y="562"/>
                  </a:cubicBezTo>
                  <a:cubicBezTo>
                    <a:pt x="5" y="561"/>
                    <a:pt x="7" y="556"/>
                    <a:pt x="7" y="554"/>
                  </a:cubicBezTo>
                  <a:cubicBezTo>
                    <a:pt x="7" y="553"/>
                    <a:pt x="9" y="549"/>
                    <a:pt x="10" y="552"/>
                  </a:cubicBezTo>
                  <a:cubicBezTo>
                    <a:pt x="10" y="553"/>
                    <a:pt x="8" y="556"/>
                    <a:pt x="10" y="556"/>
                  </a:cubicBezTo>
                  <a:cubicBezTo>
                    <a:pt x="13" y="556"/>
                    <a:pt x="12" y="553"/>
                    <a:pt x="12" y="552"/>
                  </a:cubicBezTo>
                  <a:cubicBezTo>
                    <a:pt x="12" y="551"/>
                    <a:pt x="14" y="550"/>
                    <a:pt x="15" y="550"/>
                  </a:cubicBezTo>
                  <a:cubicBezTo>
                    <a:pt x="16" y="551"/>
                    <a:pt x="15" y="551"/>
                    <a:pt x="16" y="551"/>
                  </a:cubicBezTo>
                  <a:cubicBezTo>
                    <a:pt x="16" y="551"/>
                    <a:pt x="16" y="552"/>
                    <a:pt x="17" y="552"/>
                  </a:cubicBezTo>
                  <a:cubicBezTo>
                    <a:pt x="18" y="552"/>
                    <a:pt x="18" y="552"/>
                    <a:pt x="18" y="551"/>
                  </a:cubicBezTo>
                  <a:cubicBezTo>
                    <a:pt x="18" y="551"/>
                    <a:pt x="17" y="550"/>
                    <a:pt x="18" y="548"/>
                  </a:cubicBezTo>
                  <a:cubicBezTo>
                    <a:pt x="18" y="547"/>
                    <a:pt x="19" y="547"/>
                    <a:pt x="20" y="547"/>
                  </a:cubicBezTo>
                  <a:cubicBezTo>
                    <a:pt x="21" y="547"/>
                    <a:pt x="26" y="546"/>
                    <a:pt x="25" y="545"/>
                  </a:cubicBezTo>
                  <a:cubicBezTo>
                    <a:pt x="24" y="543"/>
                    <a:pt x="21" y="546"/>
                    <a:pt x="20" y="546"/>
                  </a:cubicBezTo>
                  <a:cubicBezTo>
                    <a:pt x="20" y="545"/>
                    <a:pt x="20" y="545"/>
                    <a:pt x="20" y="544"/>
                  </a:cubicBezTo>
                  <a:cubicBezTo>
                    <a:pt x="18" y="544"/>
                    <a:pt x="18" y="546"/>
                    <a:pt x="16" y="546"/>
                  </a:cubicBezTo>
                  <a:cubicBezTo>
                    <a:pt x="16" y="544"/>
                    <a:pt x="14" y="543"/>
                    <a:pt x="15" y="541"/>
                  </a:cubicBezTo>
                  <a:cubicBezTo>
                    <a:pt x="17" y="539"/>
                    <a:pt x="18" y="540"/>
                    <a:pt x="20" y="539"/>
                  </a:cubicBezTo>
                  <a:cubicBezTo>
                    <a:pt x="21" y="538"/>
                    <a:pt x="20" y="537"/>
                    <a:pt x="21" y="536"/>
                  </a:cubicBezTo>
                  <a:cubicBezTo>
                    <a:pt x="22" y="535"/>
                    <a:pt x="25" y="534"/>
                    <a:pt x="26" y="533"/>
                  </a:cubicBezTo>
                  <a:cubicBezTo>
                    <a:pt x="26" y="532"/>
                    <a:pt x="24" y="533"/>
                    <a:pt x="24" y="533"/>
                  </a:cubicBezTo>
                  <a:cubicBezTo>
                    <a:pt x="22" y="530"/>
                    <a:pt x="24" y="529"/>
                    <a:pt x="26" y="527"/>
                  </a:cubicBezTo>
                  <a:cubicBezTo>
                    <a:pt x="27" y="525"/>
                    <a:pt x="28" y="523"/>
                    <a:pt x="31" y="522"/>
                  </a:cubicBezTo>
                  <a:cubicBezTo>
                    <a:pt x="31" y="521"/>
                    <a:pt x="36" y="518"/>
                    <a:pt x="33" y="518"/>
                  </a:cubicBezTo>
                  <a:cubicBezTo>
                    <a:pt x="32" y="518"/>
                    <a:pt x="31" y="519"/>
                    <a:pt x="30" y="520"/>
                  </a:cubicBezTo>
                  <a:cubicBezTo>
                    <a:pt x="29" y="520"/>
                    <a:pt x="28" y="520"/>
                    <a:pt x="27" y="521"/>
                  </a:cubicBezTo>
                  <a:cubicBezTo>
                    <a:pt x="24" y="519"/>
                    <a:pt x="24" y="522"/>
                    <a:pt x="24" y="524"/>
                  </a:cubicBezTo>
                  <a:cubicBezTo>
                    <a:pt x="24" y="524"/>
                    <a:pt x="23" y="526"/>
                    <a:pt x="23" y="527"/>
                  </a:cubicBezTo>
                  <a:cubicBezTo>
                    <a:pt x="22" y="528"/>
                    <a:pt x="22" y="527"/>
                    <a:pt x="21" y="527"/>
                  </a:cubicBezTo>
                  <a:cubicBezTo>
                    <a:pt x="20" y="528"/>
                    <a:pt x="20" y="529"/>
                    <a:pt x="19" y="531"/>
                  </a:cubicBezTo>
                  <a:cubicBezTo>
                    <a:pt x="19" y="532"/>
                    <a:pt x="18" y="532"/>
                    <a:pt x="18" y="533"/>
                  </a:cubicBezTo>
                  <a:cubicBezTo>
                    <a:pt x="18" y="534"/>
                    <a:pt x="18" y="536"/>
                    <a:pt x="17" y="537"/>
                  </a:cubicBezTo>
                  <a:cubicBezTo>
                    <a:pt x="16" y="537"/>
                    <a:pt x="15" y="537"/>
                    <a:pt x="15" y="537"/>
                  </a:cubicBezTo>
                  <a:cubicBezTo>
                    <a:pt x="15" y="536"/>
                    <a:pt x="16" y="535"/>
                    <a:pt x="16" y="535"/>
                  </a:cubicBezTo>
                  <a:cubicBezTo>
                    <a:pt x="16" y="534"/>
                    <a:pt x="16" y="533"/>
                    <a:pt x="16" y="532"/>
                  </a:cubicBezTo>
                  <a:cubicBezTo>
                    <a:pt x="16" y="531"/>
                    <a:pt x="17" y="530"/>
                    <a:pt x="16" y="530"/>
                  </a:cubicBezTo>
                  <a:cubicBezTo>
                    <a:pt x="15" y="529"/>
                    <a:pt x="14" y="531"/>
                    <a:pt x="13" y="531"/>
                  </a:cubicBezTo>
                  <a:cubicBezTo>
                    <a:pt x="13" y="531"/>
                    <a:pt x="13" y="530"/>
                    <a:pt x="14" y="530"/>
                  </a:cubicBezTo>
                  <a:cubicBezTo>
                    <a:pt x="14" y="529"/>
                    <a:pt x="14" y="528"/>
                    <a:pt x="14" y="527"/>
                  </a:cubicBezTo>
                  <a:cubicBezTo>
                    <a:pt x="14" y="527"/>
                    <a:pt x="15" y="524"/>
                    <a:pt x="15" y="523"/>
                  </a:cubicBezTo>
                  <a:cubicBezTo>
                    <a:pt x="13" y="523"/>
                    <a:pt x="12" y="528"/>
                    <a:pt x="11" y="529"/>
                  </a:cubicBezTo>
                  <a:cubicBezTo>
                    <a:pt x="11" y="530"/>
                    <a:pt x="10" y="531"/>
                    <a:pt x="9" y="531"/>
                  </a:cubicBezTo>
                  <a:cubicBezTo>
                    <a:pt x="8" y="531"/>
                    <a:pt x="8" y="529"/>
                    <a:pt x="7" y="528"/>
                  </a:cubicBezTo>
                  <a:cubicBezTo>
                    <a:pt x="8" y="527"/>
                    <a:pt x="5" y="526"/>
                    <a:pt x="5" y="525"/>
                  </a:cubicBezTo>
                  <a:cubicBezTo>
                    <a:pt x="5" y="523"/>
                    <a:pt x="6" y="522"/>
                    <a:pt x="7" y="522"/>
                  </a:cubicBezTo>
                  <a:cubicBezTo>
                    <a:pt x="7" y="520"/>
                    <a:pt x="7" y="516"/>
                    <a:pt x="9" y="518"/>
                  </a:cubicBezTo>
                  <a:cubicBezTo>
                    <a:pt x="10" y="518"/>
                    <a:pt x="11" y="521"/>
                    <a:pt x="12" y="521"/>
                  </a:cubicBezTo>
                  <a:cubicBezTo>
                    <a:pt x="14" y="522"/>
                    <a:pt x="15" y="519"/>
                    <a:pt x="15" y="518"/>
                  </a:cubicBezTo>
                  <a:cubicBezTo>
                    <a:pt x="16" y="516"/>
                    <a:pt x="17" y="515"/>
                    <a:pt x="16" y="512"/>
                  </a:cubicBezTo>
                  <a:cubicBezTo>
                    <a:pt x="15" y="505"/>
                    <a:pt x="12" y="515"/>
                    <a:pt x="10" y="513"/>
                  </a:cubicBezTo>
                  <a:cubicBezTo>
                    <a:pt x="10" y="512"/>
                    <a:pt x="10" y="510"/>
                    <a:pt x="10" y="509"/>
                  </a:cubicBezTo>
                  <a:cubicBezTo>
                    <a:pt x="10" y="509"/>
                    <a:pt x="8" y="506"/>
                    <a:pt x="7" y="506"/>
                  </a:cubicBezTo>
                  <a:cubicBezTo>
                    <a:pt x="8" y="505"/>
                    <a:pt x="11" y="504"/>
                    <a:pt x="10" y="503"/>
                  </a:cubicBezTo>
                  <a:cubicBezTo>
                    <a:pt x="10" y="503"/>
                    <a:pt x="5" y="506"/>
                    <a:pt x="5" y="504"/>
                  </a:cubicBezTo>
                  <a:cubicBezTo>
                    <a:pt x="3" y="504"/>
                    <a:pt x="3" y="504"/>
                    <a:pt x="2" y="502"/>
                  </a:cubicBezTo>
                  <a:cubicBezTo>
                    <a:pt x="2" y="502"/>
                    <a:pt x="1" y="500"/>
                    <a:pt x="1" y="500"/>
                  </a:cubicBezTo>
                  <a:cubicBezTo>
                    <a:pt x="1" y="498"/>
                    <a:pt x="2" y="497"/>
                    <a:pt x="3" y="496"/>
                  </a:cubicBezTo>
                  <a:cubicBezTo>
                    <a:pt x="4" y="494"/>
                    <a:pt x="5" y="496"/>
                    <a:pt x="7" y="496"/>
                  </a:cubicBezTo>
                  <a:cubicBezTo>
                    <a:pt x="7" y="497"/>
                    <a:pt x="9" y="496"/>
                    <a:pt x="9" y="497"/>
                  </a:cubicBezTo>
                  <a:cubicBezTo>
                    <a:pt x="10" y="497"/>
                    <a:pt x="10" y="497"/>
                    <a:pt x="10" y="497"/>
                  </a:cubicBezTo>
                  <a:cubicBezTo>
                    <a:pt x="11" y="497"/>
                    <a:pt x="11" y="496"/>
                    <a:pt x="11" y="496"/>
                  </a:cubicBezTo>
                  <a:cubicBezTo>
                    <a:pt x="12" y="495"/>
                    <a:pt x="13" y="495"/>
                    <a:pt x="14" y="495"/>
                  </a:cubicBezTo>
                  <a:cubicBezTo>
                    <a:pt x="15" y="495"/>
                    <a:pt x="15" y="494"/>
                    <a:pt x="16" y="494"/>
                  </a:cubicBezTo>
                  <a:cubicBezTo>
                    <a:pt x="17" y="496"/>
                    <a:pt x="18" y="494"/>
                    <a:pt x="19" y="493"/>
                  </a:cubicBezTo>
                  <a:cubicBezTo>
                    <a:pt x="21" y="493"/>
                    <a:pt x="22" y="494"/>
                    <a:pt x="23" y="494"/>
                  </a:cubicBezTo>
                  <a:cubicBezTo>
                    <a:pt x="25" y="495"/>
                    <a:pt x="25" y="494"/>
                    <a:pt x="26" y="495"/>
                  </a:cubicBezTo>
                  <a:cubicBezTo>
                    <a:pt x="26" y="495"/>
                    <a:pt x="26" y="496"/>
                    <a:pt x="26" y="496"/>
                  </a:cubicBezTo>
                  <a:cubicBezTo>
                    <a:pt x="27" y="497"/>
                    <a:pt x="27" y="496"/>
                    <a:pt x="28" y="496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9" y="496"/>
                    <a:pt x="29" y="495"/>
                    <a:pt x="30" y="495"/>
                  </a:cubicBezTo>
                  <a:cubicBezTo>
                    <a:pt x="30" y="494"/>
                    <a:pt x="31" y="493"/>
                    <a:pt x="32" y="493"/>
                  </a:cubicBezTo>
                  <a:cubicBezTo>
                    <a:pt x="34" y="491"/>
                    <a:pt x="36" y="491"/>
                    <a:pt x="38" y="493"/>
                  </a:cubicBezTo>
                  <a:cubicBezTo>
                    <a:pt x="39" y="494"/>
                    <a:pt x="41" y="497"/>
                    <a:pt x="40" y="498"/>
                  </a:cubicBezTo>
                  <a:cubicBezTo>
                    <a:pt x="39" y="499"/>
                    <a:pt x="37" y="499"/>
                    <a:pt x="37" y="501"/>
                  </a:cubicBezTo>
                  <a:cubicBezTo>
                    <a:pt x="38" y="501"/>
                    <a:pt x="40" y="499"/>
                    <a:pt x="42" y="500"/>
                  </a:cubicBezTo>
                  <a:cubicBezTo>
                    <a:pt x="43" y="501"/>
                    <a:pt x="42" y="503"/>
                    <a:pt x="43" y="503"/>
                  </a:cubicBezTo>
                  <a:cubicBezTo>
                    <a:pt x="46" y="499"/>
                    <a:pt x="37" y="494"/>
                    <a:pt x="45" y="493"/>
                  </a:cubicBezTo>
                  <a:cubicBezTo>
                    <a:pt x="46" y="493"/>
                    <a:pt x="47" y="494"/>
                    <a:pt x="48" y="494"/>
                  </a:cubicBezTo>
                  <a:cubicBezTo>
                    <a:pt x="49" y="494"/>
                    <a:pt x="48" y="493"/>
                    <a:pt x="48" y="492"/>
                  </a:cubicBezTo>
                  <a:cubicBezTo>
                    <a:pt x="49" y="491"/>
                    <a:pt x="54" y="491"/>
                    <a:pt x="54" y="490"/>
                  </a:cubicBezTo>
                  <a:cubicBezTo>
                    <a:pt x="54" y="490"/>
                    <a:pt x="49" y="488"/>
                    <a:pt x="48" y="488"/>
                  </a:cubicBezTo>
                  <a:cubicBezTo>
                    <a:pt x="48" y="486"/>
                    <a:pt x="48" y="483"/>
                    <a:pt x="49" y="481"/>
                  </a:cubicBezTo>
                  <a:cubicBezTo>
                    <a:pt x="50" y="480"/>
                    <a:pt x="52" y="479"/>
                    <a:pt x="51" y="478"/>
                  </a:cubicBezTo>
                  <a:cubicBezTo>
                    <a:pt x="49" y="478"/>
                    <a:pt x="47" y="481"/>
                    <a:pt x="46" y="482"/>
                  </a:cubicBezTo>
                  <a:cubicBezTo>
                    <a:pt x="45" y="484"/>
                    <a:pt x="45" y="485"/>
                    <a:pt x="46" y="487"/>
                  </a:cubicBezTo>
                  <a:cubicBezTo>
                    <a:pt x="46" y="489"/>
                    <a:pt x="47" y="490"/>
                    <a:pt x="45" y="491"/>
                  </a:cubicBezTo>
                  <a:cubicBezTo>
                    <a:pt x="43" y="492"/>
                    <a:pt x="40" y="491"/>
                    <a:pt x="38" y="490"/>
                  </a:cubicBezTo>
                  <a:cubicBezTo>
                    <a:pt x="37" y="489"/>
                    <a:pt x="34" y="489"/>
                    <a:pt x="33" y="488"/>
                  </a:cubicBezTo>
                  <a:cubicBezTo>
                    <a:pt x="32" y="487"/>
                    <a:pt x="35" y="484"/>
                    <a:pt x="34" y="482"/>
                  </a:cubicBezTo>
                  <a:cubicBezTo>
                    <a:pt x="33" y="482"/>
                    <a:pt x="33" y="484"/>
                    <a:pt x="33" y="485"/>
                  </a:cubicBezTo>
                  <a:cubicBezTo>
                    <a:pt x="32" y="486"/>
                    <a:pt x="31" y="486"/>
                    <a:pt x="30" y="487"/>
                  </a:cubicBezTo>
                  <a:cubicBezTo>
                    <a:pt x="29" y="489"/>
                    <a:pt x="32" y="494"/>
                    <a:pt x="28" y="492"/>
                  </a:cubicBezTo>
                  <a:cubicBezTo>
                    <a:pt x="27" y="492"/>
                    <a:pt x="26" y="491"/>
                    <a:pt x="25" y="490"/>
                  </a:cubicBezTo>
                  <a:cubicBezTo>
                    <a:pt x="24" y="490"/>
                    <a:pt x="23" y="491"/>
                    <a:pt x="22" y="491"/>
                  </a:cubicBezTo>
                  <a:cubicBezTo>
                    <a:pt x="22" y="491"/>
                    <a:pt x="22" y="490"/>
                    <a:pt x="22" y="490"/>
                  </a:cubicBezTo>
                  <a:cubicBezTo>
                    <a:pt x="21" y="489"/>
                    <a:pt x="20" y="490"/>
                    <a:pt x="20" y="490"/>
                  </a:cubicBezTo>
                  <a:cubicBezTo>
                    <a:pt x="19" y="490"/>
                    <a:pt x="17" y="492"/>
                    <a:pt x="17" y="490"/>
                  </a:cubicBezTo>
                  <a:cubicBezTo>
                    <a:pt x="16" y="490"/>
                    <a:pt x="15" y="491"/>
                    <a:pt x="14" y="492"/>
                  </a:cubicBezTo>
                  <a:cubicBezTo>
                    <a:pt x="13" y="492"/>
                    <a:pt x="12" y="492"/>
                    <a:pt x="11" y="492"/>
                  </a:cubicBezTo>
                  <a:cubicBezTo>
                    <a:pt x="11" y="493"/>
                    <a:pt x="11" y="493"/>
                    <a:pt x="10" y="494"/>
                  </a:cubicBezTo>
                  <a:cubicBezTo>
                    <a:pt x="10" y="494"/>
                    <a:pt x="5" y="493"/>
                    <a:pt x="4" y="492"/>
                  </a:cubicBezTo>
                  <a:cubicBezTo>
                    <a:pt x="4" y="491"/>
                    <a:pt x="6" y="491"/>
                    <a:pt x="4" y="489"/>
                  </a:cubicBezTo>
                  <a:cubicBezTo>
                    <a:pt x="4" y="488"/>
                    <a:pt x="3" y="489"/>
                    <a:pt x="2" y="488"/>
                  </a:cubicBezTo>
                  <a:cubicBezTo>
                    <a:pt x="0" y="487"/>
                    <a:pt x="5" y="485"/>
                    <a:pt x="6" y="484"/>
                  </a:cubicBezTo>
                  <a:cubicBezTo>
                    <a:pt x="6" y="485"/>
                    <a:pt x="6" y="487"/>
                    <a:pt x="7" y="487"/>
                  </a:cubicBezTo>
                  <a:cubicBezTo>
                    <a:pt x="8" y="486"/>
                    <a:pt x="7" y="485"/>
                    <a:pt x="8" y="484"/>
                  </a:cubicBezTo>
                  <a:cubicBezTo>
                    <a:pt x="9" y="483"/>
                    <a:pt x="11" y="484"/>
                    <a:pt x="12" y="483"/>
                  </a:cubicBezTo>
                  <a:cubicBezTo>
                    <a:pt x="11" y="482"/>
                    <a:pt x="8" y="483"/>
                    <a:pt x="6" y="483"/>
                  </a:cubicBezTo>
                  <a:cubicBezTo>
                    <a:pt x="5" y="484"/>
                    <a:pt x="0" y="485"/>
                    <a:pt x="2" y="482"/>
                  </a:cubicBezTo>
                  <a:cubicBezTo>
                    <a:pt x="3" y="481"/>
                    <a:pt x="6" y="479"/>
                    <a:pt x="7" y="479"/>
                  </a:cubicBezTo>
                  <a:cubicBezTo>
                    <a:pt x="9" y="479"/>
                    <a:pt x="10" y="480"/>
                    <a:pt x="11" y="480"/>
                  </a:cubicBezTo>
                  <a:cubicBezTo>
                    <a:pt x="13" y="479"/>
                    <a:pt x="14" y="479"/>
                    <a:pt x="16" y="478"/>
                  </a:cubicBezTo>
                  <a:cubicBezTo>
                    <a:pt x="14" y="478"/>
                    <a:pt x="12" y="479"/>
                    <a:pt x="10" y="479"/>
                  </a:cubicBezTo>
                  <a:cubicBezTo>
                    <a:pt x="8" y="479"/>
                    <a:pt x="6" y="477"/>
                    <a:pt x="5" y="476"/>
                  </a:cubicBezTo>
                  <a:cubicBezTo>
                    <a:pt x="6" y="475"/>
                    <a:pt x="7" y="476"/>
                    <a:pt x="8" y="475"/>
                  </a:cubicBezTo>
                  <a:cubicBezTo>
                    <a:pt x="8" y="473"/>
                    <a:pt x="7" y="473"/>
                    <a:pt x="5" y="472"/>
                  </a:cubicBezTo>
                  <a:cubicBezTo>
                    <a:pt x="4" y="472"/>
                    <a:pt x="1" y="473"/>
                    <a:pt x="0" y="471"/>
                  </a:cubicBezTo>
                  <a:cubicBezTo>
                    <a:pt x="0" y="469"/>
                    <a:pt x="2" y="468"/>
                    <a:pt x="3" y="467"/>
                  </a:cubicBezTo>
                  <a:cubicBezTo>
                    <a:pt x="3" y="469"/>
                    <a:pt x="4" y="468"/>
                    <a:pt x="5" y="467"/>
                  </a:cubicBezTo>
                  <a:cubicBezTo>
                    <a:pt x="5" y="466"/>
                    <a:pt x="5" y="465"/>
                    <a:pt x="6" y="465"/>
                  </a:cubicBezTo>
                  <a:cubicBezTo>
                    <a:pt x="6" y="464"/>
                    <a:pt x="7" y="464"/>
                    <a:pt x="7" y="464"/>
                  </a:cubicBezTo>
                  <a:cubicBezTo>
                    <a:pt x="7" y="463"/>
                    <a:pt x="7" y="463"/>
                    <a:pt x="7" y="462"/>
                  </a:cubicBezTo>
                  <a:cubicBezTo>
                    <a:pt x="8" y="461"/>
                    <a:pt x="9" y="461"/>
                    <a:pt x="11" y="461"/>
                  </a:cubicBezTo>
                  <a:cubicBezTo>
                    <a:pt x="11" y="461"/>
                    <a:pt x="11" y="461"/>
                    <a:pt x="11" y="461"/>
                  </a:cubicBezTo>
                  <a:cubicBezTo>
                    <a:pt x="11" y="462"/>
                    <a:pt x="14" y="461"/>
                    <a:pt x="14" y="461"/>
                  </a:cubicBezTo>
                  <a:cubicBezTo>
                    <a:pt x="17" y="462"/>
                    <a:pt x="14" y="462"/>
                    <a:pt x="14" y="464"/>
                  </a:cubicBezTo>
                  <a:cubicBezTo>
                    <a:pt x="15" y="464"/>
                    <a:pt x="19" y="462"/>
                    <a:pt x="20" y="463"/>
                  </a:cubicBezTo>
                  <a:cubicBezTo>
                    <a:pt x="21" y="464"/>
                    <a:pt x="19" y="466"/>
                    <a:pt x="19" y="467"/>
                  </a:cubicBezTo>
                  <a:cubicBezTo>
                    <a:pt x="20" y="466"/>
                    <a:pt x="21" y="464"/>
                    <a:pt x="22" y="464"/>
                  </a:cubicBezTo>
                  <a:cubicBezTo>
                    <a:pt x="23" y="464"/>
                    <a:pt x="23" y="466"/>
                    <a:pt x="24" y="466"/>
                  </a:cubicBezTo>
                  <a:cubicBezTo>
                    <a:pt x="25" y="465"/>
                    <a:pt x="24" y="464"/>
                    <a:pt x="26" y="464"/>
                  </a:cubicBezTo>
                  <a:cubicBezTo>
                    <a:pt x="27" y="464"/>
                    <a:pt x="28" y="465"/>
                    <a:pt x="30" y="465"/>
                  </a:cubicBezTo>
                  <a:cubicBezTo>
                    <a:pt x="31" y="465"/>
                    <a:pt x="32" y="464"/>
                    <a:pt x="33" y="463"/>
                  </a:cubicBezTo>
                  <a:cubicBezTo>
                    <a:pt x="33" y="463"/>
                    <a:pt x="37" y="463"/>
                    <a:pt x="36" y="462"/>
                  </a:cubicBezTo>
                  <a:cubicBezTo>
                    <a:pt x="35" y="461"/>
                    <a:pt x="32" y="463"/>
                    <a:pt x="30" y="463"/>
                  </a:cubicBezTo>
                  <a:cubicBezTo>
                    <a:pt x="29" y="463"/>
                    <a:pt x="28" y="462"/>
                    <a:pt x="26" y="462"/>
                  </a:cubicBezTo>
                  <a:cubicBezTo>
                    <a:pt x="25" y="462"/>
                    <a:pt x="24" y="463"/>
                    <a:pt x="23" y="462"/>
                  </a:cubicBezTo>
                  <a:cubicBezTo>
                    <a:pt x="22" y="462"/>
                    <a:pt x="20" y="462"/>
                    <a:pt x="19" y="461"/>
                  </a:cubicBezTo>
                  <a:cubicBezTo>
                    <a:pt x="18" y="460"/>
                    <a:pt x="16" y="460"/>
                    <a:pt x="14" y="459"/>
                  </a:cubicBezTo>
                  <a:cubicBezTo>
                    <a:pt x="11" y="459"/>
                    <a:pt x="10" y="459"/>
                    <a:pt x="7" y="460"/>
                  </a:cubicBezTo>
                  <a:cubicBezTo>
                    <a:pt x="5" y="460"/>
                    <a:pt x="5" y="460"/>
                    <a:pt x="4" y="458"/>
                  </a:cubicBezTo>
                  <a:cubicBezTo>
                    <a:pt x="3" y="458"/>
                    <a:pt x="1" y="456"/>
                    <a:pt x="3" y="456"/>
                  </a:cubicBezTo>
                  <a:cubicBezTo>
                    <a:pt x="5" y="455"/>
                    <a:pt x="4" y="458"/>
                    <a:pt x="6" y="458"/>
                  </a:cubicBezTo>
                  <a:cubicBezTo>
                    <a:pt x="7" y="458"/>
                    <a:pt x="8" y="457"/>
                    <a:pt x="8" y="456"/>
                  </a:cubicBezTo>
                  <a:cubicBezTo>
                    <a:pt x="8" y="454"/>
                    <a:pt x="7" y="453"/>
                    <a:pt x="5" y="452"/>
                  </a:cubicBezTo>
                  <a:cubicBezTo>
                    <a:pt x="4" y="452"/>
                    <a:pt x="3" y="452"/>
                    <a:pt x="3" y="450"/>
                  </a:cubicBezTo>
                  <a:cubicBezTo>
                    <a:pt x="3" y="449"/>
                    <a:pt x="4" y="449"/>
                    <a:pt x="5" y="449"/>
                  </a:cubicBezTo>
                  <a:cubicBezTo>
                    <a:pt x="7" y="448"/>
                    <a:pt x="7" y="451"/>
                    <a:pt x="8" y="452"/>
                  </a:cubicBezTo>
                  <a:cubicBezTo>
                    <a:pt x="8" y="453"/>
                    <a:pt x="10" y="456"/>
                    <a:pt x="11" y="456"/>
                  </a:cubicBezTo>
                  <a:cubicBezTo>
                    <a:pt x="14" y="455"/>
                    <a:pt x="11" y="453"/>
                    <a:pt x="10" y="452"/>
                  </a:cubicBezTo>
                  <a:cubicBezTo>
                    <a:pt x="9" y="450"/>
                    <a:pt x="11" y="449"/>
                    <a:pt x="13" y="450"/>
                  </a:cubicBezTo>
                  <a:cubicBezTo>
                    <a:pt x="14" y="450"/>
                    <a:pt x="15" y="453"/>
                    <a:pt x="16" y="453"/>
                  </a:cubicBezTo>
                  <a:cubicBezTo>
                    <a:pt x="17" y="453"/>
                    <a:pt x="16" y="451"/>
                    <a:pt x="15" y="450"/>
                  </a:cubicBezTo>
                  <a:cubicBezTo>
                    <a:pt x="16" y="450"/>
                    <a:pt x="19" y="449"/>
                    <a:pt x="19" y="450"/>
                  </a:cubicBezTo>
                  <a:cubicBezTo>
                    <a:pt x="19" y="452"/>
                    <a:pt x="18" y="453"/>
                    <a:pt x="17" y="456"/>
                  </a:cubicBezTo>
                  <a:cubicBezTo>
                    <a:pt x="18" y="455"/>
                    <a:pt x="19" y="454"/>
                    <a:pt x="20" y="453"/>
                  </a:cubicBezTo>
                  <a:cubicBezTo>
                    <a:pt x="21" y="452"/>
                    <a:pt x="20" y="452"/>
                    <a:pt x="22" y="453"/>
                  </a:cubicBezTo>
                  <a:cubicBezTo>
                    <a:pt x="23" y="453"/>
                    <a:pt x="27" y="456"/>
                    <a:pt x="28" y="454"/>
                  </a:cubicBezTo>
                  <a:cubicBezTo>
                    <a:pt x="28" y="453"/>
                    <a:pt x="25" y="453"/>
                    <a:pt x="25" y="453"/>
                  </a:cubicBezTo>
                  <a:cubicBezTo>
                    <a:pt x="24" y="452"/>
                    <a:pt x="23" y="451"/>
                    <a:pt x="22" y="450"/>
                  </a:cubicBezTo>
                  <a:cubicBezTo>
                    <a:pt x="21" y="448"/>
                    <a:pt x="21" y="446"/>
                    <a:pt x="23" y="444"/>
                  </a:cubicBezTo>
                  <a:cubicBezTo>
                    <a:pt x="25" y="443"/>
                    <a:pt x="27" y="442"/>
                    <a:pt x="29" y="444"/>
                  </a:cubicBezTo>
                  <a:cubicBezTo>
                    <a:pt x="30" y="446"/>
                    <a:pt x="32" y="450"/>
                    <a:pt x="31" y="453"/>
                  </a:cubicBezTo>
                  <a:cubicBezTo>
                    <a:pt x="34" y="452"/>
                    <a:pt x="32" y="447"/>
                    <a:pt x="31" y="445"/>
                  </a:cubicBezTo>
                  <a:cubicBezTo>
                    <a:pt x="31" y="444"/>
                    <a:pt x="28" y="442"/>
                    <a:pt x="30" y="441"/>
                  </a:cubicBezTo>
                  <a:cubicBezTo>
                    <a:pt x="31" y="440"/>
                    <a:pt x="31" y="442"/>
                    <a:pt x="32" y="442"/>
                  </a:cubicBezTo>
                  <a:cubicBezTo>
                    <a:pt x="33" y="442"/>
                    <a:pt x="32" y="441"/>
                    <a:pt x="33" y="440"/>
                  </a:cubicBezTo>
                  <a:cubicBezTo>
                    <a:pt x="34" y="437"/>
                    <a:pt x="37" y="441"/>
                    <a:pt x="38" y="442"/>
                  </a:cubicBezTo>
                  <a:cubicBezTo>
                    <a:pt x="40" y="445"/>
                    <a:pt x="41" y="447"/>
                    <a:pt x="40" y="450"/>
                  </a:cubicBezTo>
                  <a:cubicBezTo>
                    <a:pt x="39" y="450"/>
                    <a:pt x="39" y="452"/>
                    <a:pt x="40" y="453"/>
                  </a:cubicBezTo>
                  <a:cubicBezTo>
                    <a:pt x="41" y="454"/>
                    <a:pt x="42" y="453"/>
                    <a:pt x="43" y="453"/>
                  </a:cubicBezTo>
                  <a:cubicBezTo>
                    <a:pt x="43" y="453"/>
                    <a:pt x="45" y="453"/>
                    <a:pt x="45" y="453"/>
                  </a:cubicBezTo>
                  <a:cubicBezTo>
                    <a:pt x="46" y="452"/>
                    <a:pt x="44" y="451"/>
                    <a:pt x="43" y="451"/>
                  </a:cubicBezTo>
                  <a:cubicBezTo>
                    <a:pt x="42" y="451"/>
                    <a:pt x="42" y="452"/>
                    <a:pt x="41" y="450"/>
                  </a:cubicBezTo>
                  <a:cubicBezTo>
                    <a:pt x="41" y="450"/>
                    <a:pt x="42" y="447"/>
                    <a:pt x="42" y="446"/>
                  </a:cubicBezTo>
                  <a:cubicBezTo>
                    <a:pt x="43" y="446"/>
                    <a:pt x="44" y="447"/>
                    <a:pt x="45" y="447"/>
                  </a:cubicBezTo>
                  <a:cubicBezTo>
                    <a:pt x="46" y="446"/>
                    <a:pt x="46" y="446"/>
                    <a:pt x="47" y="446"/>
                  </a:cubicBezTo>
                  <a:cubicBezTo>
                    <a:pt x="47" y="446"/>
                    <a:pt x="47" y="447"/>
                    <a:pt x="48" y="447"/>
                  </a:cubicBezTo>
                  <a:cubicBezTo>
                    <a:pt x="49" y="447"/>
                    <a:pt x="49" y="446"/>
                    <a:pt x="48" y="445"/>
                  </a:cubicBezTo>
                  <a:cubicBezTo>
                    <a:pt x="47" y="444"/>
                    <a:pt x="46" y="444"/>
                    <a:pt x="45" y="444"/>
                  </a:cubicBezTo>
                  <a:cubicBezTo>
                    <a:pt x="41" y="444"/>
                    <a:pt x="41" y="442"/>
                    <a:pt x="39" y="440"/>
                  </a:cubicBezTo>
                  <a:cubicBezTo>
                    <a:pt x="38" y="438"/>
                    <a:pt x="35" y="436"/>
                    <a:pt x="33" y="435"/>
                  </a:cubicBezTo>
                  <a:cubicBezTo>
                    <a:pt x="32" y="434"/>
                    <a:pt x="30" y="435"/>
                    <a:pt x="28" y="434"/>
                  </a:cubicBezTo>
                  <a:cubicBezTo>
                    <a:pt x="26" y="434"/>
                    <a:pt x="25" y="432"/>
                    <a:pt x="27" y="431"/>
                  </a:cubicBezTo>
                  <a:cubicBezTo>
                    <a:pt x="28" y="430"/>
                    <a:pt x="31" y="430"/>
                    <a:pt x="32" y="431"/>
                  </a:cubicBezTo>
                  <a:cubicBezTo>
                    <a:pt x="33" y="432"/>
                    <a:pt x="32" y="433"/>
                    <a:pt x="34" y="432"/>
                  </a:cubicBezTo>
                  <a:cubicBezTo>
                    <a:pt x="35" y="432"/>
                    <a:pt x="35" y="430"/>
                    <a:pt x="36" y="430"/>
                  </a:cubicBezTo>
                  <a:cubicBezTo>
                    <a:pt x="37" y="430"/>
                    <a:pt x="38" y="432"/>
                    <a:pt x="39" y="432"/>
                  </a:cubicBezTo>
                  <a:cubicBezTo>
                    <a:pt x="40" y="432"/>
                    <a:pt x="39" y="428"/>
                    <a:pt x="42" y="430"/>
                  </a:cubicBezTo>
                  <a:cubicBezTo>
                    <a:pt x="43" y="430"/>
                    <a:pt x="42" y="433"/>
                    <a:pt x="44" y="433"/>
                  </a:cubicBezTo>
                  <a:cubicBezTo>
                    <a:pt x="44" y="433"/>
                    <a:pt x="44" y="431"/>
                    <a:pt x="44" y="431"/>
                  </a:cubicBezTo>
                  <a:cubicBezTo>
                    <a:pt x="46" y="430"/>
                    <a:pt x="51" y="434"/>
                    <a:pt x="52" y="435"/>
                  </a:cubicBezTo>
                  <a:cubicBezTo>
                    <a:pt x="52" y="435"/>
                    <a:pt x="52" y="434"/>
                    <a:pt x="53" y="434"/>
                  </a:cubicBezTo>
                  <a:cubicBezTo>
                    <a:pt x="53" y="433"/>
                    <a:pt x="54" y="433"/>
                    <a:pt x="54" y="433"/>
                  </a:cubicBezTo>
                  <a:cubicBezTo>
                    <a:pt x="53" y="432"/>
                    <a:pt x="51" y="433"/>
                    <a:pt x="51" y="430"/>
                  </a:cubicBezTo>
                  <a:cubicBezTo>
                    <a:pt x="53" y="428"/>
                    <a:pt x="55" y="427"/>
                    <a:pt x="59" y="427"/>
                  </a:cubicBezTo>
                  <a:cubicBezTo>
                    <a:pt x="60" y="427"/>
                    <a:pt x="64" y="428"/>
                    <a:pt x="62" y="425"/>
                  </a:cubicBezTo>
                  <a:cubicBezTo>
                    <a:pt x="60" y="424"/>
                    <a:pt x="57" y="425"/>
                    <a:pt x="55" y="426"/>
                  </a:cubicBezTo>
                  <a:cubicBezTo>
                    <a:pt x="54" y="426"/>
                    <a:pt x="47" y="429"/>
                    <a:pt x="49" y="426"/>
                  </a:cubicBezTo>
                  <a:cubicBezTo>
                    <a:pt x="49" y="425"/>
                    <a:pt x="51" y="425"/>
                    <a:pt x="50" y="424"/>
                  </a:cubicBezTo>
                  <a:cubicBezTo>
                    <a:pt x="49" y="424"/>
                    <a:pt x="47" y="425"/>
                    <a:pt x="46" y="425"/>
                  </a:cubicBezTo>
                  <a:cubicBezTo>
                    <a:pt x="45" y="425"/>
                    <a:pt x="39" y="426"/>
                    <a:pt x="41" y="424"/>
                  </a:cubicBezTo>
                  <a:cubicBezTo>
                    <a:pt x="42" y="422"/>
                    <a:pt x="47" y="423"/>
                    <a:pt x="44" y="421"/>
                  </a:cubicBezTo>
                  <a:cubicBezTo>
                    <a:pt x="43" y="420"/>
                    <a:pt x="38" y="419"/>
                    <a:pt x="39" y="417"/>
                  </a:cubicBezTo>
                  <a:cubicBezTo>
                    <a:pt x="41" y="416"/>
                    <a:pt x="43" y="414"/>
                    <a:pt x="46" y="414"/>
                  </a:cubicBezTo>
                  <a:cubicBezTo>
                    <a:pt x="47" y="414"/>
                    <a:pt x="47" y="415"/>
                    <a:pt x="48" y="416"/>
                  </a:cubicBezTo>
                  <a:cubicBezTo>
                    <a:pt x="48" y="416"/>
                    <a:pt x="48" y="417"/>
                    <a:pt x="49" y="418"/>
                  </a:cubicBezTo>
                  <a:cubicBezTo>
                    <a:pt x="50" y="419"/>
                    <a:pt x="52" y="416"/>
                    <a:pt x="54" y="416"/>
                  </a:cubicBezTo>
                  <a:cubicBezTo>
                    <a:pt x="56" y="415"/>
                    <a:pt x="56" y="416"/>
                    <a:pt x="54" y="417"/>
                  </a:cubicBezTo>
                  <a:cubicBezTo>
                    <a:pt x="56" y="418"/>
                    <a:pt x="58" y="416"/>
                    <a:pt x="60" y="416"/>
                  </a:cubicBezTo>
                  <a:cubicBezTo>
                    <a:pt x="62" y="416"/>
                    <a:pt x="62" y="418"/>
                    <a:pt x="63" y="420"/>
                  </a:cubicBezTo>
                  <a:cubicBezTo>
                    <a:pt x="64" y="422"/>
                    <a:pt x="65" y="423"/>
                    <a:pt x="67" y="425"/>
                  </a:cubicBezTo>
                  <a:cubicBezTo>
                    <a:pt x="68" y="426"/>
                    <a:pt x="70" y="429"/>
                    <a:pt x="71" y="429"/>
                  </a:cubicBezTo>
                  <a:cubicBezTo>
                    <a:pt x="72" y="428"/>
                    <a:pt x="70" y="426"/>
                    <a:pt x="69" y="425"/>
                  </a:cubicBezTo>
                  <a:cubicBezTo>
                    <a:pt x="68" y="423"/>
                    <a:pt x="66" y="422"/>
                    <a:pt x="65" y="421"/>
                  </a:cubicBezTo>
                  <a:cubicBezTo>
                    <a:pt x="64" y="419"/>
                    <a:pt x="64" y="417"/>
                    <a:pt x="62" y="415"/>
                  </a:cubicBezTo>
                  <a:cubicBezTo>
                    <a:pt x="61" y="414"/>
                    <a:pt x="59" y="413"/>
                    <a:pt x="60" y="412"/>
                  </a:cubicBezTo>
                  <a:cubicBezTo>
                    <a:pt x="60" y="411"/>
                    <a:pt x="61" y="410"/>
                    <a:pt x="62" y="410"/>
                  </a:cubicBezTo>
                  <a:cubicBezTo>
                    <a:pt x="63" y="410"/>
                    <a:pt x="62" y="411"/>
                    <a:pt x="62" y="412"/>
                  </a:cubicBezTo>
                  <a:cubicBezTo>
                    <a:pt x="63" y="414"/>
                    <a:pt x="65" y="414"/>
                    <a:pt x="66" y="415"/>
                  </a:cubicBezTo>
                  <a:cubicBezTo>
                    <a:pt x="67" y="417"/>
                    <a:pt x="70" y="423"/>
                    <a:pt x="73" y="422"/>
                  </a:cubicBezTo>
                  <a:cubicBezTo>
                    <a:pt x="74" y="420"/>
                    <a:pt x="70" y="419"/>
                    <a:pt x="70" y="417"/>
                  </a:cubicBezTo>
                  <a:cubicBezTo>
                    <a:pt x="69" y="415"/>
                    <a:pt x="71" y="416"/>
                    <a:pt x="72" y="416"/>
                  </a:cubicBezTo>
                  <a:cubicBezTo>
                    <a:pt x="72" y="414"/>
                    <a:pt x="68" y="414"/>
                    <a:pt x="67" y="413"/>
                  </a:cubicBezTo>
                  <a:cubicBezTo>
                    <a:pt x="66" y="413"/>
                    <a:pt x="63" y="410"/>
                    <a:pt x="65" y="409"/>
                  </a:cubicBezTo>
                  <a:cubicBezTo>
                    <a:pt x="65" y="413"/>
                    <a:pt x="67" y="409"/>
                    <a:pt x="68" y="409"/>
                  </a:cubicBezTo>
                  <a:cubicBezTo>
                    <a:pt x="70" y="408"/>
                    <a:pt x="71" y="410"/>
                    <a:pt x="73" y="410"/>
                  </a:cubicBezTo>
                  <a:cubicBezTo>
                    <a:pt x="73" y="409"/>
                    <a:pt x="73" y="408"/>
                    <a:pt x="72" y="408"/>
                  </a:cubicBezTo>
                  <a:cubicBezTo>
                    <a:pt x="74" y="407"/>
                    <a:pt x="75" y="407"/>
                    <a:pt x="77" y="406"/>
                  </a:cubicBezTo>
                  <a:cubicBezTo>
                    <a:pt x="76" y="405"/>
                    <a:pt x="75" y="405"/>
                    <a:pt x="74" y="405"/>
                  </a:cubicBezTo>
                  <a:cubicBezTo>
                    <a:pt x="72" y="405"/>
                    <a:pt x="72" y="405"/>
                    <a:pt x="71" y="404"/>
                  </a:cubicBezTo>
                  <a:cubicBezTo>
                    <a:pt x="71" y="403"/>
                    <a:pt x="70" y="403"/>
                    <a:pt x="70" y="402"/>
                  </a:cubicBezTo>
                  <a:cubicBezTo>
                    <a:pt x="71" y="401"/>
                    <a:pt x="74" y="401"/>
                    <a:pt x="75" y="400"/>
                  </a:cubicBezTo>
                  <a:cubicBezTo>
                    <a:pt x="74" y="399"/>
                    <a:pt x="72" y="399"/>
                    <a:pt x="74" y="397"/>
                  </a:cubicBezTo>
                  <a:cubicBezTo>
                    <a:pt x="74" y="397"/>
                    <a:pt x="76" y="395"/>
                    <a:pt x="77" y="396"/>
                  </a:cubicBezTo>
                  <a:cubicBezTo>
                    <a:pt x="78" y="396"/>
                    <a:pt x="77" y="397"/>
                    <a:pt x="78" y="397"/>
                  </a:cubicBezTo>
                  <a:cubicBezTo>
                    <a:pt x="80" y="397"/>
                    <a:pt x="79" y="395"/>
                    <a:pt x="80" y="395"/>
                  </a:cubicBezTo>
                  <a:cubicBezTo>
                    <a:pt x="81" y="395"/>
                    <a:pt x="82" y="397"/>
                    <a:pt x="82" y="398"/>
                  </a:cubicBezTo>
                  <a:cubicBezTo>
                    <a:pt x="82" y="398"/>
                    <a:pt x="81" y="401"/>
                    <a:pt x="82" y="401"/>
                  </a:cubicBezTo>
                  <a:cubicBezTo>
                    <a:pt x="82" y="401"/>
                    <a:pt x="84" y="400"/>
                    <a:pt x="84" y="400"/>
                  </a:cubicBezTo>
                  <a:cubicBezTo>
                    <a:pt x="86" y="399"/>
                    <a:pt x="87" y="399"/>
                    <a:pt x="89" y="398"/>
                  </a:cubicBezTo>
                  <a:cubicBezTo>
                    <a:pt x="88" y="398"/>
                    <a:pt x="84" y="399"/>
                    <a:pt x="84" y="396"/>
                  </a:cubicBezTo>
                  <a:cubicBezTo>
                    <a:pt x="85" y="395"/>
                    <a:pt x="88" y="395"/>
                    <a:pt x="89" y="395"/>
                  </a:cubicBezTo>
                  <a:cubicBezTo>
                    <a:pt x="89" y="394"/>
                    <a:pt x="89" y="394"/>
                    <a:pt x="89" y="394"/>
                  </a:cubicBezTo>
                  <a:cubicBezTo>
                    <a:pt x="88" y="393"/>
                    <a:pt x="85" y="395"/>
                    <a:pt x="85" y="392"/>
                  </a:cubicBezTo>
                  <a:cubicBezTo>
                    <a:pt x="85" y="390"/>
                    <a:pt x="88" y="389"/>
                    <a:pt x="88" y="392"/>
                  </a:cubicBezTo>
                  <a:cubicBezTo>
                    <a:pt x="89" y="391"/>
                    <a:pt x="89" y="390"/>
                    <a:pt x="90" y="390"/>
                  </a:cubicBezTo>
                  <a:cubicBezTo>
                    <a:pt x="91" y="391"/>
                    <a:pt x="92" y="390"/>
                    <a:pt x="91" y="388"/>
                  </a:cubicBezTo>
                  <a:cubicBezTo>
                    <a:pt x="91" y="387"/>
                    <a:pt x="93" y="386"/>
                    <a:pt x="94" y="387"/>
                  </a:cubicBezTo>
                  <a:cubicBezTo>
                    <a:pt x="94" y="387"/>
                    <a:pt x="95" y="389"/>
                    <a:pt x="95" y="389"/>
                  </a:cubicBezTo>
                  <a:cubicBezTo>
                    <a:pt x="96" y="391"/>
                    <a:pt x="96" y="392"/>
                    <a:pt x="96" y="393"/>
                  </a:cubicBezTo>
                  <a:cubicBezTo>
                    <a:pt x="98" y="395"/>
                    <a:pt x="98" y="396"/>
                    <a:pt x="97" y="399"/>
                  </a:cubicBezTo>
                  <a:cubicBezTo>
                    <a:pt x="96" y="402"/>
                    <a:pt x="98" y="399"/>
                    <a:pt x="99" y="399"/>
                  </a:cubicBezTo>
                  <a:cubicBezTo>
                    <a:pt x="99" y="399"/>
                    <a:pt x="101" y="401"/>
                    <a:pt x="102" y="401"/>
                  </a:cubicBezTo>
                  <a:cubicBezTo>
                    <a:pt x="102" y="401"/>
                    <a:pt x="103" y="401"/>
                    <a:pt x="103" y="401"/>
                  </a:cubicBezTo>
                  <a:cubicBezTo>
                    <a:pt x="104" y="402"/>
                    <a:pt x="104" y="403"/>
                    <a:pt x="104" y="403"/>
                  </a:cubicBezTo>
                  <a:cubicBezTo>
                    <a:pt x="105" y="403"/>
                    <a:pt x="105" y="401"/>
                    <a:pt x="104" y="401"/>
                  </a:cubicBezTo>
                  <a:cubicBezTo>
                    <a:pt x="104" y="400"/>
                    <a:pt x="103" y="400"/>
                    <a:pt x="103" y="399"/>
                  </a:cubicBezTo>
                  <a:cubicBezTo>
                    <a:pt x="102" y="399"/>
                    <a:pt x="101" y="398"/>
                    <a:pt x="101" y="398"/>
                  </a:cubicBezTo>
                  <a:cubicBezTo>
                    <a:pt x="101" y="397"/>
                    <a:pt x="101" y="396"/>
                    <a:pt x="102" y="395"/>
                  </a:cubicBezTo>
                  <a:cubicBezTo>
                    <a:pt x="103" y="395"/>
                    <a:pt x="104" y="395"/>
                    <a:pt x="106" y="395"/>
                  </a:cubicBezTo>
                  <a:cubicBezTo>
                    <a:pt x="107" y="396"/>
                    <a:pt x="108" y="395"/>
                    <a:pt x="110" y="395"/>
                  </a:cubicBezTo>
                  <a:cubicBezTo>
                    <a:pt x="110" y="395"/>
                    <a:pt x="110" y="396"/>
                    <a:pt x="110" y="396"/>
                  </a:cubicBezTo>
                  <a:cubicBezTo>
                    <a:pt x="111" y="396"/>
                    <a:pt x="112" y="395"/>
                    <a:pt x="114" y="395"/>
                  </a:cubicBezTo>
                  <a:cubicBezTo>
                    <a:pt x="114" y="396"/>
                    <a:pt x="114" y="396"/>
                    <a:pt x="115" y="396"/>
                  </a:cubicBezTo>
                  <a:cubicBezTo>
                    <a:pt x="116" y="396"/>
                    <a:pt x="117" y="395"/>
                    <a:pt x="118" y="394"/>
                  </a:cubicBezTo>
                  <a:cubicBezTo>
                    <a:pt x="117" y="394"/>
                    <a:pt x="117" y="394"/>
                    <a:pt x="116" y="394"/>
                  </a:cubicBezTo>
                  <a:cubicBezTo>
                    <a:pt x="116" y="392"/>
                    <a:pt x="114" y="393"/>
                    <a:pt x="115" y="391"/>
                  </a:cubicBezTo>
                  <a:cubicBezTo>
                    <a:pt x="115" y="391"/>
                    <a:pt x="118" y="389"/>
                    <a:pt x="116" y="388"/>
                  </a:cubicBezTo>
                  <a:cubicBezTo>
                    <a:pt x="115" y="388"/>
                    <a:pt x="115" y="390"/>
                    <a:pt x="114" y="390"/>
                  </a:cubicBezTo>
                  <a:cubicBezTo>
                    <a:pt x="112" y="390"/>
                    <a:pt x="113" y="389"/>
                    <a:pt x="114" y="388"/>
                  </a:cubicBezTo>
                  <a:cubicBezTo>
                    <a:pt x="114" y="387"/>
                    <a:pt x="116" y="385"/>
                    <a:pt x="117" y="384"/>
                  </a:cubicBezTo>
                  <a:cubicBezTo>
                    <a:pt x="118" y="384"/>
                    <a:pt x="119" y="383"/>
                    <a:pt x="119" y="383"/>
                  </a:cubicBezTo>
                  <a:cubicBezTo>
                    <a:pt x="120" y="383"/>
                    <a:pt x="120" y="383"/>
                    <a:pt x="121" y="383"/>
                  </a:cubicBezTo>
                  <a:cubicBezTo>
                    <a:pt x="122" y="384"/>
                    <a:pt x="122" y="383"/>
                    <a:pt x="123" y="382"/>
                  </a:cubicBezTo>
                  <a:cubicBezTo>
                    <a:pt x="124" y="381"/>
                    <a:pt x="125" y="381"/>
                    <a:pt x="126" y="380"/>
                  </a:cubicBezTo>
                  <a:cubicBezTo>
                    <a:pt x="127" y="380"/>
                    <a:pt x="127" y="379"/>
                    <a:pt x="128" y="379"/>
                  </a:cubicBezTo>
                  <a:cubicBezTo>
                    <a:pt x="128" y="377"/>
                    <a:pt x="122" y="377"/>
                    <a:pt x="121" y="377"/>
                  </a:cubicBezTo>
                  <a:cubicBezTo>
                    <a:pt x="121" y="376"/>
                    <a:pt x="121" y="375"/>
                    <a:pt x="122" y="375"/>
                  </a:cubicBezTo>
                  <a:cubicBezTo>
                    <a:pt x="123" y="374"/>
                    <a:pt x="124" y="374"/>
                    <a:pt x="125" y="373"/>
                  </a:cubicBezTo>
                  <a:cubicBezTo>
                    <a:pt x="126" y="373"/>
                    <a:pt x="128" y="372"/>
                    <a:pt x="128" y="371"/>
                  </a:cubicBezTo>
                  <a:cubicBezTo>
                    <a:pt x="128" y="370"/>
                    <a:pt x="126" y="371"/>
                    <a:pt x="125" y="370"/>
                  </a:cubicBezTo>
                  <a:cubicBezTo>
                    <a:pt x="124" y="369"/>
                    <a:pt x="126" y="368"/>
                    <a:pt x="125" y="367"/>
                  </a:cubicBezTo>
                  <a:cubicBezTo>
                    <a:pt x="124" y="368"/>
                    <a:pt x="123" y="369"/>
                    <a:pt x="122" y="370"/>
                  </a:cubicBezTo>
                  <a:cubicBezTo>
                    <a:pt x="121" y="371"/>
                    <a:pt x="120" y="372"/>
                    <a:pt x="118" y="373"/>
                  </a:cubicBezTo>
                  <a:cubicBezTo>
                    <a:pt x="116" y="374"/>
                    <a:pt x="111" y="376"/>
                    <a:pt x="110" y="379"/>
                  </a:cubicBezTo>
                  <a:cubicBezTo>
                    <a:pt x="112" y="379"/>
                    <a:pt x="114" y="377"/>
                    <a:pt x="116" y="376"/>
                  </a:cubicBezTo>
                  <a:cubicBezTo>
                    <a:pt x="119" y="375"/>
                    <a:pt x="120" y="378"/>
                    <a:pt x="118" y="380"/>
                  </a:cubicBezTo>
                  <a:cubicBezTo>
                    <a:pt x="117" y="382"/>
                    <a:pt x="115" y="383"/>
                    <a:pt x="114" y="384"/>
                  </a:cubicBezTo>
                  <a:cubicBezTo>
                    <a:pt x="112" y="385"/>
                    <a:pt x="112" y="386"/>
                    <a:pt x="111" y="387"/>
                  </a:cubicBezTo>
                  <a:cubicBezTo>
                    <a:pt x="109" y="389"/>
                    <a:pt x="104" y="390"/>
                    <a:pt x="101" y="392"/>
                  </a:cubicBezTo>
                  <a:cubicBezTo>
                    <a:pt x="99" y="393"/>
                    <a:pt x="99" y="392"/>
                    <a:pt x="98" y="390"/>
                  </a:cubicBezTo>
                  <a:cubicBezTo>
                    <a:pt x="97" y="389"/>
                    <a:pt x="95" y="388"/>
                    <a:pt x="95" y="386"/>
                  </a:cubicBezTo>
                  <a:cubicBezTo>
                    <a:pt x="95" y="384"/>
                    <a:pt x="102" y="383"/>
                    <a:pt x="101" y="381"/>
                  </a:cubicBezTo>
                  <a:cubicBezTo>
                    <a:pt x="100" y="379"/>
                    <a:pt x="95" y="384"/>
                    <a:pt x="93" y="384"/>
                  </a:cubicBezTo>
                  <a:cubicBezTo>
                    <a:pt x="92" y="385"/>
                    <a:pt x="91" y="386"/>
                    <a:pt x="91" y="384"/>
                  </a:cubicBezTo>
                  <a:cubicBezTo>
                    <a:pt x="91" y="382"/>
                    <a:pt x="93" y="382"/>
                    <a:pt x="94" y="381"/>
                  </a:cubicBezTo>
                  <a:cubicBezTo>
                    <a:pt x="93" y="381"/>
                    <a:pt x="91" y="381"/>
                    <a:pt x="90" y="380"/>
                  </a:cubicBezTo>
                  <a:cubicBezTo>
                    <a:pt x="92" y="378"/>
                    <a:pt x="94" y="378"/>
                    <a:pt x="97" y="377"/>
                  </a:cubicBezTo>
                  <a:cubicBezTo>
                    <a:pt x="98" y="376"/>
                    <a:pt x="99" y="375"/>
                    <a:pt x="100" y="374"/>
                  </a:cubicBezTo>
                  <a:cubicBezTo>
                    <a:pt x="100" y="374"/>
                    <a:pt x="102" y="374"/>
                    <a:pt x="103" y="373"/>
                  </a:cubicBezTo>
                  <a:cubicBezTo>
                    <a:pt x="101" y="371"/>
                    <a:pt x="100" y="371"/>
                    <a:pt x="99" y="368"/>
                  </a:cubicBezTo>
                  <a:cubicBezTo>
                    <a:pt x="99" y="366"/>
                    <a:pt x="101" y="365"/>
                    <a:pt x="102" y="367"/>
                  </a:cubicBezTo>
                  <a:cubicBezTo>
                    <a:pt x="103" y="367"/>
                    <a:pt x="103" y="365"/>
                    <a:pt x="103" y="365"/>
                  </a:cubicBezTo>
                  <a:cubicBezTo>
                    <a:pt x="104" y="364"/>
                    <a:pt x="103" y="363"/>
                    <a:pt x="103" y="362"/>
                  </a:cubicBezTo>
                  <a:cubicBezTo>
                    <a:pt x="104" y="359"/>
                    <a:pt x="106" y="362"/>
                    <a:pt x="107" y="360"/>
                  </a:cubicBezTo>
                  <a:cubicBezTo>
                    <a:pt x="107" y="359"/>
                    <a:pt x="105" y="359"/>
                    <a:pt x="106" y="358"/>
                  </a:cubicBezTo>
                  <a:cubicBezTo>
                    <a:pt x="107" y="358"/>
                    <a:pt x="108" y="358"/>
                    <a:pt x="109" y="358"/>
                  </a:cubicBezTo>
                  <a:cubicBezTo>
                    <a:pt x="109" y="357"/>
                    <a:pt x="108" y="356"/>
                    <a:pt x="109" y="356"/>
                  </a:cubicBezTo>
                  <a:cubicBezTo>
                    <a:pt x="109" y="355"/>
                    <a:pt x="110" y="355"/>
                    <a:pt x="111" y="355"/>
                  </a:cubicBezTo>
                  <a:cubicBezTo>
                    <a:pt x="111" y="354"/>
                    <a:pt x="112" y="354"/>
                    <a:pt x="112" y="353"/>
                  </a:cubicBezTo>
                  <a:cubicBezTo>
                    <a:pt x="110" y="353"/>
                    <a:pt x="109" y="352"/>
                    <a:pt x="108" y="352"/>
                  </a:cubicBezTo>
                  <a:cubicBezTo>
                    <a:pt x="108" y="350"/>
                    <a:pt x="109" y="351"/>
                    <a:pt x="110" y="351"/>
                  </a:cubicBezTo>
                  <a:cubicBezTo>
                    <a:pt x="112" y="352"/>
                    <a:pt x="111" y="353"/>
                    <a:pt x="114" y="352"/>
                  </a:cubicBezTo>
                  <a:cubicBezTo>
                    <a:pt x="115" y="354"/>
                    <a:pt x="118" y="353"/>
                    <a:pt x="115" y="351"/>
                  </a:cubicBezTo>
                  <a:cubicBezTo>
                    <a:pt x="115" y="351"/>
                    <a:pt x="113" y="351"/>
                    <a:pt x="113" y="350"/>
                  </a:cubicBezTo>
                  <a:cubicBezTo>
                    <a:pt x="113" y="349"/>
                    <a:pt x="116" y="350"/>
                    <a:pt x="116" y="350"/>
                  </a:cubicBezTo>
                  <a:cubicBezTo>
                    <a:pt x="117" y="348"/>
                    <a:pt x="118" y="348"/>
                    <a:pt x="119" y="347"/>
                  </a:cubicBezTo>
                  <a:cubicBezTo>
                    <a:pt x="119" y="346"/>
                    <a:pt x="117" y="345"/>
                    <a:pt x="118" y="344"/>
                  </a:cubicBezTo>
                  <a:cubicBezTo>
                    <a:pt x="118" y="344"/>
                    <a:pt x="120" y="343"/>
                    <a:pt x="120" y="344"/>
                  </a:cubicBezTo>
                  <a:cubicBezTo>
                    <a:pt x="121" y="344"/>
                    <a:pt x="121" y="346"/>
                    <a:pt x="121" y="347"/>
                  </a:cubicBezTo>
                  <a:cubicBezTo>
                    <a:pt x="121" y="347"/>
                    <a:pt x="122" y="347"/>
                    <a:pt x="122" y="348"/>
                  </a:cubicBezTo>
                  <a:cubicBezTo>
                    <a:pt x="122" y="349"/>
                    <a:pt x="122" y="350"/>
                    <a:pt x="122" y="350"/>
                  </a:cubicBezTo>
                  <a:cubicBezTo>
                    <a:pt x="123" y="352"/>
                    <a:pt x="124" y="350"/>
                    <a:pt x="126" y="351"/>
                  </a:cubicBezTo>
                  <a:cubicBezTo>
                    <a:pt x="126" y="352"/>
                    <a:pt x="124" y="354"/>
                    <a:pt x="125" y="355"/>
                  </a:cubicBezTo>
                  <a:cubicBezTo>
                    <a:pt x="125" y="357"/>
                    <a:pt x="127" y="352"/>
                    <a:pt x="127" y="352"/>
                  </a:cubicBezTo>
                  <a:cubicBezTo>
                    <a:pt x="127" y="352"/>
                    <a:pt x="127" y="351"/>
                    <a:pt x="127" y="350"/>
                  </a:cubicBezTo>
                  <a:cubicBezTo>
                    <a:pt x="128" y="350"/>
                    <a:pt x="129" y="351"/>
                    <a:pt x="130" y="350"/>
                  </a:cubicBezTo>
                  <a:cubicBezTo>
                    <a:pt x="131" y="349"/>
                    <a:pt x="130" y="349"/>
                    <a:pt x="128" y="348"/>
                  </a:cubicBezTo>
                  <a:cubicBezTo>
                    <a:pt x="129" y="347"/>
                    <a:pt x="134" y="345"/>
                    <a:pt x="133" y="344"/>
                  </a:cubicBezTo>
                  <a:cubicBezTo>
                    <a:pt x="133" y="343"/>
                    <a:pt x="130" y="344"/>
                    <a:pt x="131" y="342"/>
                  </a:cubicBezTo>
                  <a:cubicBezTo>
                    <a:pt x="130" y="342"/>
                    <a:pt x="129" y="344"/>
                    <a:pt x="129" y="344"/>
                  </a:cubicBezTo>
                  <a:cubicBezTo>
                    <a:pt x="129" y="344"/>
                    <a:pt x="129" y="343"/>
                    <a:pt x="129" y="343"/>
                  </a:cubicBezTo>
                  <a:cubicBezTo>
                    <a:pt x="128" y="342"/>
                    <a:pt x="128" y="342"/>
                    <a:pt x="127" y="342"/>
                  </a:cubicBezTo>
                  <a:cubicBezTo>
                    <a:pt x="127" y="341"/>
                    <a:pt x="127" y="340"/>
                    <a:pt x="127" y="339"/>
                  </a:cubicBezTo>
                  <a:cubicBezTo>
                    <a:pt x="128" y="337"/>
                    <a:pt x="127" y="338"/>
                    <a:pt x="128" y="338"/>
                  </a:cubicBezTo>
                  <a:cubicBezTo>
                    <a:pt x="129" y="337"/>
                    <a:pt x="131" y="337"/>
                    <a:pt x="131" y="337"/>
                  </a:cubicBezTo>
                  <a:cubicBezTo>
                    <a:pt x="131" y="336"/>
                    <a:pt x="131" y="335"/>
                    <a:pt x="131" y="335"/>
                  </a:cubicBezTo>
                  <a:cubicBezTo>
                    <a:pt x="132" y="335"/>
                    <a:pt x="136" y="336"/>
                    <a:pt x="135" y="333"/>
                  </a:cubicBezTo>
                  <a:cubicBezTo>
                    <a:pt x="134" y="332"/>
                    <a:pt x="132" y="333"/>
                    <a:pt x="134" y="332"/>
                  </a:cubicBezTo>
                  <a:cubicBezTo>
                    <a:pt x="133" y="330"/>
                    <a:pt x="133" y="330"/>
                    <a:pt x="131" y="329"/>
                  </a:cubicBezTo>
                  <a:cubicBezTo>
                    <a:pt x="131" y="326"/>
                    <a:pt x="133" y="328"/>
                    <a:pt x="135" y="326"/>
                  </a:cubicBezTo>
                  <a:cubicBezTo>
                    <a:pt x="135" y="326"/>
                    <a:pt x="135" y="325"/>
                    <a:pt x="136" y="324"/>
                  </a:cubicBezTo>
                  <a:cubicBezTo>
                    <a:pt x="136" y="323"/>
                    <a:pt x="138" y="322"/>
                    <a:pt x="139" y="321"/>
                  </a:cubicBezTo>
                  <a:cubicBezTo>
                    <a:pt x="139" y="324"/>
                    <a:pt x="142" y="323"/>
                    <a:pt x="143" y="322"/>
                  </a:cubicBezTo>
                  <a:cubicBezTo>
                    <a:pt x="144" y="321"/>
                    <a:pt x="146" y="321"/>
                    <a:pt x="147" y="321"/>
                  </a:cubicBezTo>
                  <a:cubicBezTo>
                    <a:pt x="149" y="321"/>
                    <a:pt x="150" y="320"/>
                    <a:pt x="151" y="319"/>
                  </a:cubicBezTo>
                  <a:cubicBezTo>
                    <a:pt x="153" y="317"/>
                    <a:pt x="156" y="313"/>
                    <a:pt x="157" y="310"/>
                  </a:cubicBezTo>
                  <a:cubicBezTo>
                    <a:pt x="154" y="309"/>
                    <a:pt x="152" y="313"/>
                    <a:pt x="151" y="315"/>
                  </a:cubicBezTo>
                  <a:cubicBezTo>
                    <a:pt x="149" y="317"/>
                    <a:pt x="149" y="319"/>
                    <a:pt x="145" y="318"/>
                  </a:cubicBezTo>
                  <a:cubicBezTo>
                    <a:pt x="146" y="318"/>
                    <a:pt x="145" y="317"/>
                    <a:pt x="145" y="317"/>
                  </a:cubicBezTo>
                  <a:cubicBezTo>
                    <a:pt x="146" y="316"/>
                    <a:pt x="147" y="317"/>
                    <a:pt x="147" y="316"/>
                  </a:cubicBezTo>
                  <a:cubicBezTo>
                    <a:pt x="148" y="316"/>
                    <a:pt x="147" y="314"/>
                    <a:pt x="146" y="314"/>
                  </a:cubicBezTo>
                  <a:cubicBezTo>
                    <a:pt x="146" y="313"/>
                    <a:pt x="145" y="314"/>
                    <a:pt x="145" y="313"/>
                  </a:cubicBezTo>
                  <a:cubicBezTo>
                    <a:pt x="145" y="313"/>
                    <a:pt x="146" y="312"/>
                    <a:pt x="146" y="312"/>
                  </a:cubicBezTo>
                  <a:cubicBezTo>
                    <a:pt x="146" y="311"/>
                    <a:pt x="147" y="309"/>
                    <a:pt x="148" y="308"/>
                  </a:cubicBezTo>
                  <a:cubicBezTo>
                    <a:pt x="148" y="307"/>
                    <a:pt x="148" y="306"/>
                    <a:pt x="149" y="305"/>
                  </a:cubicBezTo>
                  <a:cubicBezTo>
                    <a:pt x="150" y="304"/>
                    <a:pt x="151" y="305"/>
                    <a:pt x="151" y="303"/>
                  </a:cubicBezTo>
                  <a:cubicBezTo>
                    <a:pt x="151" y="302"/>
                    <a:pt x="151" y="298"/>
                    <a:pt x="150" y="298"/>
                  </a:cubicBezTo>
                  <a:cubicBezTo>
                    <a:pt x="149" y="297"/>
                    <a:pt x="148" y="299"/>
                    <a:pt x="147" y="300"/>
                  </a:cubicBezTo>
                  <a:cubicBezTo>
                    <a:pt x="146" y="299"/>
                    <a:pt x="145" y="296"/>
                    <a:pt x="146" y="295"/>
                  </a:cubicBezTo>
                  <a:cubicBezTo>
                    <a:pt x="146" y="294"/>
                    <a:pt x="148" y="291"/>
                    <a:pt x="149" y="291"/>
                  </a:cubicBezTo>
                  <a:cubicBezTo>
                    <a:pt x="149" y="292"/>
                    <a:pt x="150" y="295"/>
                    <a:pt x="151" y="295"/>
                  </a:cubicBezTo>
                  <a:cubicBezTo>
                    <a:pt x="154" y="297"/>
                    <a:pt x="153" y="294"/>
                    <a:pt x="152" y="293"/>
                  </a:cubicBezTo>
                  <a:cubicBezTo>
                    <a:pt x="152" y="292"/>
                    <a:pt x="149" y="291"/>
                    <a:pt x="150" y="289"/>
                  </a:cubicBezTo>
                  <a:cubicBezTo>
                    <a:pt x="150" y="289"/>
                    <a:pt x="151" y="289"/>
                    <a:pt x="152" y="289"/>
                  </a:cubicBezTo>
                  <a:cubicBezTo>
                    <a:pt x="153" y="287"/>
                    <a:pt x="152" y="287"/>
                    <a:pt x="151" y="286"/>
                  </a:cubicBezTo>
                  <a:cubicBezTo>
                    <a:pt x="151" y="284"/>
                    <a:pt x="152" y="282"/>
                    <a:pt x="154" y="281"/>
                  </a:cubicBezTo>
                  <a:cubicBezTo>
                    <a:pt x="156" y="279"/>
                    <a:pt x="157" y="282"/>
                    <a:pt x="159" y="282"/>
                  </a:cubicBezTo>
                  <a:cubicBezTo>
                    <a:pt x="159" y="284"/>
                    <a:pt x="161" y="284"/>
                    <a:pt x="162" y="285"/>
                  </a:cubicBezTo>
                  <a:cubicBezTo>
                    <a:pt x="162" y="283"/>
                    <a:pt x="161" y="281"/>
                    <a:pt x="159" y="280"/>
                  </a:cubicBezTo>
                  <a:cubicBezTo>
                    <a:pt x="158" y="279"/>
                    <a:pt x="157" y="278"/>
                    <a:pt x="158" y="276"/>
                  </a:cubicBezTo>
                  <a:cubicBezTo>
                    <a:pt x="157" y="275"/>
                    <a:pt x="154" y="276"/>
                    <a:pt x="153" y="275"/>
                  </a:cubicBezTo>
                  <a:cubicBezTo>
                    <a:pt x="152" y="274"/>
                    <a:pt x="154" y="272"/>
                    <a:pt x="155" y="272"/>
                  </a:cubicBezTo>
                  <a:cubicBezTo>
                    <a:pt x="157" y="271"/>
                    <a:pt x="159" y="272"/>
                    <a:pt x="161" y="271"/>
                  </a:cubicBezTo>
                  <a:cubicBezTo>
                    <a:pt x="162" y="270"/>
                    <a:pt x="164" y="268"/>
                    <a:pt x="165" y="267"/>
                  </a:cubicBezTo>
                  <a:cubicBezTo>
                    <a:pt x="166" y="267"/>
                    <a:pt x="167" y="267"/>
                    <a:pt x="168" y="267"/>
                  </a:cubicBezTo>
                  <a:cubicBezTo>
                    <a:pt x="168" y="268"/>
                    <a:pt x="167" y="268"/>
                    <a:pt x="167" y="269"/>
                  </a:cubicBezTo>
                  <a:cubicBezTo>
                    <a:pt x="167" y="269"/>
                    <a:pt x="168" y="269"/>
                    <a:pt x="168" y="270"/>
                  </a:cubicBezTo>
                  <a:cubicBezTo>
                    <a:pt x="168" y="270"/>
                    <a:pt x="168" y="271"/>
                    <a:pt x="168" y="272"/>
                  </a:cubicBezTo>
                  <a:cubicBezTo>
                    <a:pt x="168" y="276"/>
                    <a:pt x="170" y="270"/>
                    <a:pt x="172" y="270"/>
                  </a:cubicBezTo>
                  <a:cubicBezTo>
                    <a:pt x="172" y="269"/>
                    <a:pt x="171" y="269"/>
                    <a:pt x="171" y="267"/>
                  </a:cubicBezTo>
                  <a:cubicBezTo>
                    <a:pt x="171" y="266"/>
                    <a:pt x="172" y="266"/>
                    <a:pt x="173" y="266"/>
                  </a:cubicBezTo>
                  <a:cubicBezTo>
                    <a:pt x="174" y="267"/>
                    <a:pt x="173" y="268"/>
                    <a:pt x="175" y="267"/>
                  </a:cubicBezTo>
                  <a:cubicBezTo>
                    <a:pt x="176" y="267"/>
                    <a:pt x="177" y="266"/>
                    <a:pt x="178" y="266"/>
                  </a:cubicBezTo>
                  <a:cubicBezTo>
                    <a:pt x="179" y="265"/>
                    <a:pt x="180" y="265"/>
                    <a:pt x="180" y="264"/>
                  </a:cubicBezTo>
                  <a:cubicBezTo>
                    <a:pt x="181" y="263"/>
                    <a:pt x="181" y="262"/>
                    <a:pt x="179" y="262"/>
                  </a:cubicBezTo>
                  <a:cubicBezTo>
                    <a:pt x="178" y="262"/>
                    <a:pt x="178" y="264"/>
                    <a:pt x="177" y="265"/>
                  </a:cubicBezTo>
                  <a:cubicBezTo>
                    <a:pt x="176" y="265"/>
                    <a:pt x="175" y="265"/>
                    <a:pt x="174" y="265"/>
                  </a:cubicBezTo>
                  <a:cubicBezTo>
                    <a:pt x="174" y="262"/>
                    <a:pt x="171" y="265"/>
                    <a:pt x="170" y="265"/>
                  </a:cubicBezTo>
                  <a:cubicBezTo>
                    <a:pt x="170" y="264"/>
                    <a:pt x="166" y="260"/>
                    <a:pt x="165" y="260"/>
                  </a:cubicBezTo>
                  <a:cubicBezTo>
                    <a:pt x="163" y="261"/>
                    <a:pt x="164" y="264"/>
                    <a:pt x="161" y="264"/>
                  </a:cubicBezTo>
                  <a:cubicBezTo>
                    <a:pt x="161" y="261"/>
                    <a:pt x="161" y="263"/>
                    <a:pt x="159" y="262"/>
                  </a:cubicBezTo>
                  <a:cubicBezTo>
                    <a:pt x="158" y="262"/>
                    <a:pt x="159" y="261"/>
                    <a:pt x="160" y="260"/>
                  </a:cubicBezTo>
                  <a:cubicBezTo>
                    <a:pt x="163" y="257"/>
                    <a:pt x="161" y="255"/>
                    <a:pt x="158" y="253"/>
                  </a:cubicBezTo>
                  <a:cubicBezTo>
                    <a:pt x="159" y="252"/>
                    <a:pt x="161" y="251"/>
                    <a:pt x="162" y="252"/>
                  </a:cubicBezTo>
                  <a:cubicBezTo>
                    <a:pt x="164" y="254"/>
                    <a:pt x="162" y="255"/>
                    <a:pt x="165" y="255"/>
                  </a:cubicBezTo>
                  <a:cubicBezTo>
                    <a:pt x="165" y="254"/>
                    <a:pt x="163" y="253"/>
                    <a:pt x="165" y="252"/>
                  </a:cubicBezTo>
                  <a:cubicBezTo>
                    <a:pt x="167" y="251"/>
                    <a:pt x="169" y="252"/>
                    <a:pt x="171" y="253"/>
                  </a:cubicBezTo>
                  <a:cubicBezTo>
                    <a:pt x="170" y="252"/>
                    <a:pt x="168" y="251"/>
                    <a:pt x="168" y="250"/>
                  </a:cubicBezTo>
                  <a:cubicBezTo>
                    <a:pt x="169" y="248"/>
                    <a:pt x="172" y="249"/>
                    <a:pt x="173" y="249"/>
                  </a:cubicBezTo>
                  <a:cubicBezTo>
                    <a:pt x="170" y="246"/>
                    <a:pt x="165" y="251"/>
                    <a:pt x="163" y="251"/>
                  </a:cubicBezTo>
                  <a:cubicBezTo>
                    <a:pt x="162" y="250"/>
                    <a:pt x="164" y="249"/>
                    <a:pt x="164" y="248"/>
                  </a:cubicBezTo>
                  <a:cubicBezTo>
                    <a:pt x="165" y="248"/>
                    <a:pt x="165" y="247"/>
                    <a:pt x="166" y="247"/>
                  </a:cubicBezTo>
                  <a:cubicBezTo>
                    <a:pt x="166" y="247"/>
                    <a:pt x="168" y="246"/>
                    <a:pt x="168" y="246"/>
                  </a:cubicBezTo>
                  <a:cubicBezTo>
                    <a:pt x="169" y="245"/>
                    <a:pt x="164" y="243"/>
                    <a:pt x="163" y="243"/>
                  </a:cubicBezTo>
                  <a:cubicBezTo>
                    <a:pt x="163" y="242"/>
                    <a:pt x="167" y="243"/>
                    <a:pt x="168" y="243"/>
                  </a:cubicBezTo>
                  <a:cubicBezTo>
                    <a:pt x="169" y="244"/>
                    <a:pt x="170" y="244"/>
                    <a:pt x="172" y="244"/>
                  </a:cubicBezTo>
                  <a:cubicBezTo>
                    <a:pt x="172" y="244"/>
                    <a:pt x="173" y="243"/>
                    <a:pt x="173" y="243"/>
                  </a:cubicBezTo>
                  <a:cubicBezTo>
                    <a:pt x="174" y="243"/>
                    <a:pt x="175" y="243"/>
                    <a:pt x="176" y="243"/>
                  </a:cubicBezTo>
                  <a:cubicBezTo>
                    <a:pt x="175" y="240"/>
                    <a:pt x="171" y="243"/>
                    <a:pt x="172" y="239"/>
                  </a:cubicBezTo>
                  <a:cubicBezTo>
                    <a:pt x="171" y="239"/>
                    <a:pt x="169" y="240"/>
                    <a:pt x="169" y="239"/>
                  </a:cubicBezTo>
                  <a:cubicBezTo>
                    <a:pt x="169" y="238"/>
                    <a:pt x="170" y="238"/>
                    <a:pt x="171" y="238"/>
                  </a:cubicBezTo>
                  <a:cubicBezTo>
                    <a:pt x="172" y="239"/>
                    <a:pt x="175" y="240"/>
                    <a:pt x="174" y="239"/>
                  </a:cubicBezTo>
                  <a:cubicBezTo>
                    <a:pt x="174" y="238"/>
                    <a:pt x="172" y="237"/>
                    <a:pt x="172" y="236"/>
                  </a:cubicBezTo>
                  <a:cubicBezTo>
                    <a:pt x="171" y="234"/>
                    <a:pt x="170" y="234"/>
                    <a:pt x="168" y="233"/>
                  </a:cubicBezTo>
                  <a:cubicBezTo>
                    <a:pt x="169" y="231"/>
                    <a:pt x="172" y="232"/>
                    <a:pt x="173" y="231"/>
                  </a:cubicBezTo>
                  <a:cubicBezTo>
                    <a:pt x="173" y="231"/>
                    <a:pt x="174" y="231"/>
                    <a:pt x="174" y="231"/>
                  </a:cubicBezTo>
                  <a:cubicBezTo>
                    <a:pt x="174" y="230"/>
                    <a:pt x="175" y="230"/>
                    <a:pt x="175" y="230"/>
                  </a:cubicBezTo>
                  <a:cubicBezTo>
                    <a:pt x="176" y="230"/>
                    <a:pt x="176" y="229"/>
                    <a:pt x="177" y="228"/>
                  </a:cubicBezTo>
                  <a:cubicBezTo>
                    <a:pt x="177" y="229"/>
                    <a:pt x="175" y="232"/>
                    <a:pt x="177" y="232"/>
                  </a:cubicBezTo>
                  <a:cubicBezTo>
                    <a:pt x="179" y="231"/>
                    <a:pt x="177" y="228"/>
                    <a:pt x="178" y="227"/>
                  </a:cubicBezTo>
                  <a:cubicBezTo>
                    <a:pt x="180" y="227"/>
                    <a:pt x="179" y="230"/>
                    <a:pt x="180" y="230"/>
                  </a:cubicBezTo>
                  <a:cubicBezTo>
                    <a:pt x="181" y="231"/>
                    <a:pt x="183" y="228"/>
                    <a:pt x="183" y="227"/>
                  </a:cubicBezTo>
                  <a:cubicBezTo>
                    <a:pt x="185" y="226"/>
                    <a:pt x="187" y="227"/>
                    <a:pt x="189" y="228"/>
                  </a:cubicBezTo>
                  <a:cubicBezTo>
                    <a:pt x="190" y="225"/>
                    <a:pt x="184" y="226"/>
                    <a:pt x="184" y="224"/>
                  </a:cubicBezTo>
                  <a:cubicBezTo>
                    <a:pt x="184" y="224"/>
                    <a:pt x="184" y="223"/>
                    <a:pt x="185" y="223"/>
                  </a:cubicBezTo>
                  <a:cubicBezTo>
                    <a:pt x="185" y="222"/>
                    <a:pt x="185" y="221"/>
                    <a:pt x="186" y="221"/>
                  </a:cubicBezTo>
                  <a:cubicBezTo>
                    <a:pt x="186" y="223"/>
                    <a:pt x="186" y="222"/>
                    <a:pt x="188" y="222"/>
                  </a:cubicBezTo>
                  <a:cubicBezTo>
                    <a:pt x="189" y="221"/>
                    <a:pt x="189" y="221"/>
                    <a:pt x="190" y="221"/>
                  </a:cubicBezTo>
                  <a:cubicBezTo>
                    <a:pt x="191" y="221"/>
                    <a:pt x="191" y="223"/>
                    <a:pt x="192" y="222"/>
                  </a:cubicBezTo>
                  <a:cubicBezTo>
                    <a:pt x="192" y="221"/>
                    <a:pt x="191" y="221"/>
                    <a:pt x="191" y="220"/>
                  </a:cubicBezTo>
                  <a:cubicBezTo>
                    <a:pt x="191" y="219"/>
                    <a:pt x="192" y="219"/>
                    <a:pt x="193" y="219"/>
                  </a:cubicBezTo>
                  <a:cubicBezTo>
                    <a:pt x="196" y="218"/>
                    <a:pt x="195" y="220"/>
                    <a:pt x="195" y="222"/>
                  </a:cubicBezTo>
                  <a:cubicBezTo>
                    <a:pt x="197" y="225"/>
                    <a:pt x="196" y="221"/>
                    <a:pt x="197" y="220"/>
                  </a:cubicBezTo>
                  <a:cubicBezTo>
                    <a:pt x="198" y="218"/>
                    <a:pt x="200" y="219"/>
                    <a:pt x="202" y="219"/>
                  </a:cubicBezTo>
                  <a:cubicBezTo>
                    <a:pt x="202" y="220"/>
                    <a:pt x="204" y="220"/>
                    <a:pt x="204" y="220"/>
                  </a:cubicBezTo>
                  <a:cubicBezTo>
                    <a:pt x="204" y="221"/>
                    <a:pt x="203" y="225"/>
                    <a:pt x="205" y="225"/>
                  </a:cubicBezTo>
                  <a:cubicBezTo>
                    <a:pt x="206" y="225"/>
                    <a:pt x="206" y="224"/>
                    <a:pt x="206" y="223"/>
                  </a:cubicBezTo>
                  <a:cubicBezTo>
                    <a:pt x="207" y="222"/>
                    <a:pt x="207" y="221"/>
                    <a:pt x="206" y="221"/>
                  </a:cubicBezTo>
                  <a:cubicBezTo>
                    <a:pt x="206" y="220"/>
                    <a:pt x="205" y="220"/>
                    <a:pt x="205" y="219"/>
                  </a:cubicBezTo>
                  <a:cubicBezTo>
                    <a:pt x="205" y="218"/>
                    <a:pt x="207" y="219"/>
                    <a:pt x="208" y="219"/>
                  </a:cubicBezTo>
                  <a:cubicBezTo>
                    <a:pt x="209" y="220"/>
                    <a:pt x="213" y="221"/>
                    <a:pt x="210" y="219"/>
                  </a:cubicBezTo>
                  <a:cubicBezTo>
                    <a:pt x="207" y="217"/>
                    <a:pt x="203" y="217"/>
                    <a:pt x="200" y="217"/>
                  </a:cubicBezTo>
                  <a:cubicBezTo>
                    <a:pt x="200" y="215"/>
                    <a:pt x="200" y="215"/>
                    <a:pt x="201" y="213"/>
                  </a:cubicBezTo>
                  <a:cubicBezTo>
                    <a:pt x="199" y="213"/>
                    <a:pt x="198" y="214"/>
                    <a:pt x="197" y="215"/>
                  </a:cubicBezTo>
                  <a:cubicBezTo>
                    <a:pt x="196" y="215"/>
                    <a:pt x="195" y="215"/>
                    <a:pt x="194" y="215"/>
                  </a:cubicBezTo>
                  <a:cubicBezTo>
                    <a:pt x="193" y="216"/>
                    <a:pt x="192" y="218"/>
                    <a:pt x="190" y="218"/>
                  </a:cubicBezTo>
                  <a:cubicBezTo>
                    <a:pt x="190" y="217"/>
                    <a:pt x="191" y="217"/>
                    <a:pt x="191" y="216"/>
                  </a:cubicBezTo>
                  <a:cubicBezTo>
                    <a:pt x="190" y="215"/>
                    <a:pt x="187" y="217"/>
                    <a:pt x="185" y="216"/>
                  </a:cubicBezTo>
                  <a:cubicBezTo>
                    <a:pt x="186" y="215"/>
                    <a:pt x="187" y="213"/>
                    <a:pt x="188" y="211"/>
                  </a:cubicBezTo>
                  <a:cubicBezTo>
                    <a:pt x="189" y="210"/>
                    <a:pt x="189" y="208"/>
                    <a:pt x="191" y="207"/>
                  </a:cubicBezTo>
                  <a:cubicBezTo>
                    <a:pt x="193" y="207"/>
                    <a:pt x="192" y="209"/>
                    <a:pt x="194" y="209"/>
                  </a:cubicBezTo>
                  <a:cubicBezTo>
                    <a:pt x="195" y="210"/>
                    <a:pt x="198" y="208"/>
                    <a:pt x="199" y="207"/>
                  </a:cubicBezTo>
                  <a:cubicBezTo>
                    <a:pt x="197" y="206"/>
                    <a:pt x="197" y="207"/>
                    <a:pt x="198" y="206"/>
                  </a:cubicBezTo>
                  <a:cubicBezTo>
                    <a:pt x="198" y="205"/>
                    <a:pt x="200" y="204"/>
                    <a:pt x="200" y="204"/>
                  </a:cubicBezTo>
                  <a:cubicBezTo>
                    <a:pt x="200" y="205"/>
                    <a:pt x="200" y="207"/>
                    <a:pt x="201" y="207"/>
                  </a:cubicBezTo>
                  <a:cubicBezTo>
                    <a:pt x="202" y="207"/>
                    <a:pt x="202" y="205"/>
                    <a:pt x="202" y="205"/>
                  </a:cubicBezTo>
                  <a:cubicBezTo>
                    <a:pt x="203" y="204"/>
                    <a:pt x="206" y="205"/>
                    <a:pt x="206" y="205"/>
                  </a:cubicBezTo>
                  <a:cubicBezTo>
                    <a:pt x="207" y="206"/>
                    <a:pt x="207" y="208"/>
                    <a:pt x="207" y="209"/>
                  </a:cubicBezTo>
                  <a:cubicBezTo>
                    <a:pt x="207" y="210"/>
                    <a:pt x="211" y="217"/>
                    <a:pt x="211" y="213"/>
                  </a:cubicBezTo>
                  <a:cubicBezTo>
                    <a:pt x="211" y="212"/>
                    <a:pt x="210" y="211"/>
                    <a:pt x="209" y="210"/>
                  </a:cubicBezTo>
                  <a:cubicBezTo>
                    <a:pt x="208" y="209"/>
                    <a:pt x="208" y="207"/>
                    <a:pt x="208" y="206"/>
                  </a:cubicBezTo>
                  <a:cubicBezTo>
                    <a:pt x="208" y="205"/>
                    <a:pt x="209" y="203"/>
                    <a:pt x="210" y="203"/>
                  </a:cubicBezTo>
                  <a:cubicBezTo>
                    <a:pt x="211" y="202"/>
                    <a:pt x="213" y="202"/>
                    <a:pt x="213" y="202"/>
                  </a:cubicBezTo>
                  <a:cubicBezTo>
                    <a:pt x="214" y="201"/>
                    <a:pt x="214" y="200"/>
                    <a:pt x="213" y="200"/>
                  </a:cubicBezTo>
                  <a:cubicBezTo>
                    <a:pt x="212" y="199"/>
                    <a:pt x="210" y="200"/>
                    <a:pt x="210" y="201"/>
                  </a:cubicBezTo>
                  <a:cubicBezTo>
                    <a:pt x="209" y="202"/>
                    <a:pt x="208" y="203"/>
                    <a:pt x="207" y="203"/>
                  </a:cubicBezTo>
                  <a:cubicBezTo>
                    <a:pt x="206" y="203"/>
                    <a:pt x="203" y="202"/>
                    <a:pt x="203" y="202"/>
                  </a:cubicBezTo>
                  <a:cubicBezTo>
                    <a:pt x="202" y="201"/>
                    <a:pt x="201" y="200"/>
                    <a:pt x="202" y="199"/>
                  </a:cubicBezTo>
                  <a:cubicBezTo>
                    <a:pt x="203" y="199"/>
                    <a:pt x="204" y="200"/>
                    <a:pt x="205" y="200"/>
                  </a:cubicBezTo>
                  <a:cubicBezTo>
                    <a:pt x="205" y="200"/>
                    <a:pt x="205" y="198"/>
                    <a:pt x="205" y="198"/>
                  </a:cubicBezTo>
                  <a:cubicBezTo>
                    <a:pt x="204" y="196"/>
                    <a:pt x="205" y="198"/>
                    <a:pt x="204" y="198"/>
                  </a:cubicBezTo>
                  <a:cubicBezTo>
                    <a:pt x="203" y="198"/>
                    <a:pt x="203" y="197"/>
                    <a:pt x="202" y="197"/>
                  </a:cubicBezTo>
                  <a:cubicBezTo>
                    <a:pt x="201" y="197"/>
                    <a:pt x="201" y="197"/>
                    <a:pt x="200" y="197"/>
                  </a:cubicBezTo>
                  <a:cubicBezTo>
                    <a:pt x="200" y="196"/>
                    <a:pt x="202" y="195"/>
                    <a:pt x="202" y="195"/>
                  </a:cubicBezTo>
                  <a:cubicBezTo>
                    <a:pt x="202" y="195"/>
                    <a:pt x="203" y="193"/>
                    <a:pt x="203" y="193"/>
                  </a:cubicBezTo>
                  <a:cubicBezTo>
                    <a:pt x="204" y="192"/>
                    <a:pt x="204" y="193"/>
                    <a:pt x="205" y="194"/>
                  </a:cubicBezTo>
                  <a:cubicBezTo>
                    <a:pt x="205" y="194"/>
                    <a:pt x="206" y="194"/>
                    <a:pt x="207" y="194"/>
                  </a:cubicBezTo>
                  <a:cubicBezTo>
                    <a:pt x="207" y="194"/>
                    <a:pt x="209" y="195"/>
                    <a:pt x="209" y="193"/>
                  </a:cubicBezTo>
                  <a:cubicBezTo>
                    <a:pt x="209" y="193"/>
                    <a:pt x="207" y="193"/>
                    <a:pt x="207" y="192"/>
                  </a:cubicBezTo>
                  <a:cubicBezTo>
                    <a:pt x="206" y="191"/>
                    <a:pt x="207" y="191"/>
                    <a:pt x="208" y="191"/>
                  </a:cubicBezTo>
                  <a:cubicBezTo>
                    <a:pt x="209" y="192"/>
                    <a:pt x="210" y="193"/>
                    <a:pt x="211" y="194"/>
                  </a:cubicBezTo>
                  <a:cubicBezTo>
                    <a:pt x="212" y="194"/>
                    <a:pt x="213" y="195"/>
                    <a:pt x="213" y="194"/>
                  </a:cubicBezTo>
                  <a:cubicBezTo>
                    <a:pt x="213" y="193"/>
                    <a:pt x="211" y="191"/>
                    <a:pt x="211" y="191"/>
                  </a:cubicBezTo>
                  <a:cubicBezTo>
                    <a:pt x="209" y="189"/>
                    <a:pt x="206" y="187"/>
                    <a:pt x="204" y="189"/>
                  </a:cubicBezTo>
                  <a:cubicBezTo>
                    <a:pt x="201" y="191"/>
                    <a:pt x="199" y="194"/>
                    <a:pt x="195" y="196"/>
                  </a:cubicBezTo>
                  <a:cubicBezTo>
                    <a:pt x="194" y="196"/>
                    <a:pt x="192" y="197"/>
                    <a:pt x="192" y="195"/>
                  </a:cubicBezTo>
                  <a:cubicBezTo>
                    <a:pt x="192" y="194"/>
                    <a:pt x="194" y="194"/>
                    <a:pt x="194" y="194"/>
                  </a:cubicBezTo>
                  <a:cubicBezTo>
                    <a:pt x="194" y="193"/>
                    <a:pt x="194" y="192"/>
                    <a:pt x="193" y="192"/>
                  </a:cubicBezTo>
                  <a:cubicBezTo>
                    <a:pt x="194" y="190"/>
                    <a:pt x="197" y="192"/>
                    <a:pt x="198" y="191"/>
                  </a:cubicBezTo>
                  <a:cubicBezTo>
                    <a:pt x="198" y="190"/>
                    <a:pt x="198" y="190"/>
                    <a:pt x="198" y="189"/>
                  </a:cubicBezTo>
                  <a:cubicBezTo>
                    <a:pt x="197" y="189"/>
                    <a:pt x="190" y="189"/>
                    <a:pt x="193" y="187"/>
                  </a:cubicBezTo>
                  <a:cubicBezTo>
                    <a:pt x="194" y="187"/>
                    <a:pt x="197" y="187"/>
                    <a:pt x="198" y="186"/>
                  </a:cubicBezTo>
                  <a:cubicBezTo>
                    <a:pt x="199" y="186"/>
                    <a:pt x="198" y="185"/>
                    <a:pt x="198" y="185"/>
                  </a:cubicBezTo>
                  <a:cubicBezTo>
                    <a:pt x="199" y="185"/>
                    <a:pt x="199" y="184"/>
                    <a:pt x="200" y="184"/>
                  </a:cubicBezTo>
                  <a:cubicBezTo>
                    <a:pt x="201" y="185"/>
                    <a:pt x="200" y="186"/>
                    <a:pt x="201" y="186"/>
                  </a:cubicBezTo>
                  <a:cubicBezTo>
                    <a:pt x="202" y="186"/>
                    <a:pt x="203" y="185"/>
                    <a:pt x="203" y="185"/>
                  </a:cubicBezTo>
                  <a:cubicBezTo>
                    <a:pt x="204" y="184"/>
                    <a:pt x="206" y="182"/>
                    <a:pt x="207" y="182"/>
                  </a:cubicBezTo>
                  <a:cubicBezTo>
                    <a:pt x="207" y="183"/>
                    <a:pt x="206" y="184"/>
                    <a:pt x="207" y="185"/>
                  </a:cubicBezTo>
                  <a:cubicBezTo>
                    <a:pt x="208" y="185"/>
                    <a:pt x="209" y="182"/>
                    <a:pt x="210" y="181"/>
                  </a:cubicBezTo>
                  <a:cubicBezTo>
                    <a:pt x="210" y="181"/>
                    <a:pt x="212" y="180"/>
                    <a:pt x="212" y="180"/>
                  </a:cubicBezTo>
                  <a:cubicBezTo>
                    <a:pt x="213" y="181"/>
                    <a:pt x="212" y="182"/>
                    <a:pt x="213" y="182"/>
                  </a:cubicBezTo>
                  <a:cubicBezTo>
                    <a:pt x="215" y="184"/>
                    <a:pt x="215" y="176"/>
                    <a:pt x="219" y="178"/>
                  </a:cubicBezTo>
                  <a:cubicBezTo>
                    <a:pt x="220" y="182"/>
                    <a:pt x="222" y="186"/>
                    <a:pt x="226" y="188"/>
                  </a:cubicBezTo>
                  <a:cubicBezTo>
                    <a:pt x="226" y="186"/>
                    <a:pt x="225" y="186"/>
                    <a:pt x="224" y="184"/>
                  </a:cubicBezTo>
                  <a:cubicBezTo>
                    <a:pt x="223" y="183"/>
                    <a:pt x="222" y="181"/>
                    <a:pt x="223" y="179"/>
                  </a:cubicBezTo>
                  <a:cubicBezTo>
                    <a:pt x="225" y="180"/>
                    <a:pt x="224" y="182"/>
                    <a:pt x="225" y="183"/>
                  </a:cubicBezTo>
                  <a:cubicBezTo>
                    <a:pt x="226" y="182"/>
                    <a:pt x="226" y="180"/>
                    <a:pt x="226" y="179"/>
                  </a:cubicBezTo>
                  <a:cubicBezTo>
                    <a:pt x="226" y="178"/>
                    <a:pt x="226" y="177"/>
                    <a:pt x="225" y="177"/>
                  </a:cubicBezTo>
                  <a:cubicBezTo>
                    <a:pt x="224" y="176"/>
                    <a:pt x="225" y="174"/>
                    <a:pt x="226" y="174"/>
                  </a:cubicBezTo>
                  <a:cubicBezTo>
                    <a:pt x="228" y="174"/>
                    <a:pt x="227" y="176"/>
                    <a:pt x="230" y="175"/>
                  </a:cubicBezTo>
                  <a:cubicBezTo>
                    <a:pt x="229" y="174"/>
                    <a:pt x="228" y="173"/>
                    <a:pt x="227" y="173"/>
                  </a:cubicBezTo>
                  <a:cubicBezTo>
                    <a:pt x="225" y="172"/>
                    <a:pt x="226" y="172"/>
                    <a:pt x="225" y="173"/>
                  </a:cubicBezTo>
                  <a:cubicBezTo>
                    <a:pt x="224" y="173"/>
                    <a:pt x="224" y="174"/>
                    <a:pt x="223" y="173"/>
                  </a:cubicBezTo>
                  <a:cubicBezTo>
                    <a:pt x="222" y="172"/>
                    <a:pt x="222" y="172"/>
                    <a:pt x="223" y="171"/>
                  </a:cubicBezTo>
                  <a:cubicBezTo>
                    <a:pt x="223" y="171"/>
                    <a:pt x="224" y="171"/>
                    <a:pt x="225" y="170"/>
                  </a:cubicBezTo>
                  <a:cubicBezTo>
                    <a:pt x="226" y="170"/>
                    <a:pt x="226" y="169"/>
                    <a:pt x="227" y="169"/>
                  </a:cubicBezTo>
                  <a:cubicBezTo>
                    <a:pt x="229" y="168"/>
                    <a:pt x="230" y="171"/>
                    <a:pt x="232" y="171"/>
                  </a:cubicBezTo>
                  <a:cubicBezTo>
                    <a:pt x="232" y="169"/>
                    <a:pt x="230" y="168"/>
                    <a:pt x="229" y="167"/>
                  </a:cubicBezTo>
                  <a:cubicBezTo>
                    <a:pt x="228" y="165"/>
                    <a:pt x="228" y="163"/>
                    <a:pt x="225" y="162"/>
                  </a:cubicBezTo>
                  <a:cubicBezTo>
                    <a:pt x="225" y="161"/>
                    <a:pt x="221" y="161"/>
                    <a:pt x="222" y="160"/>
                  </a:cubicBezTo>
                  <a:cubicBezTo>
                    <a:pt x="222" y="158"/>
                    <a:pt x="226" y="157"/>
                    <a:pt x="227" y="157"/>
                  </a:cubicBezTo>
                  <a:cubicBezTo>
                    <a:pt x="228" y="157"/>
                    <a:pt x="231" y="156"/>
                    <a:pt x="232" y="157"/>
                  </a:cubicBezTo>
                  <a:cubicBezTo>
                    <a:pt x="232" y="157"/>
                    <a:pt x="233" y="158"/>
                    <a:pt x="233" y="158"/>
                  </a:cubicBezTo>
                  <a:cubicBezTo>
                    <a:pt x="234" y="160"/>
                    <a:pt x="233" y="159"/>
                    <a:pt x="233" y="160"/>
                  </a:cubicBezTo>
                  <a:cubicBezTo>
                    <a:pt x="235" y="161"/>
                    <a:pt x="235" y="161"/>
                    <a:pt x="236" y="160"/>
                  </a:cubicBezTo>
                  <a:cubicBezTo>
                    <a:pt x="238" y="159"/>
                    <a:pt x="238" y="158"/>
                    <a:pt x="239" y="159"/>
                  </a:cubicBezTo>
                  <a:cubicBezTo>
                    <a:pt x="239" y="161"/>
                    <a:pt x="239" y="161"/>
                    <a:pt x="240" y="162"/>
                  </a:cubicBezTo>
                  <a:cubicBezTo>
                    <a:pt x="241" y="163"/>
                    <a:pt x="242" y="164"/>
                    <a:pt x="242" y="165"/>
                  </a:cubicBezTo>
                  <a:cubicBezTo>
                    <a:pt x="243" y="166"/>
                    <a:pt x="243" y="171"/>
                    <a:pt x="244" y="167"/>
                  </a:cubicBezTo>
                  <a:cubicBezTo>
                    <a:pt x="244" y="164"/>
                    <a:pt x="243" y="164"/>
                    <a:pt x="241" y="161"/>
                  </a:cubicBezTo>
                  <a:cubicBezTo>
                    <a:pt x="240" y="159"/>
                    <a:pt x="240" y="157"/>
                    <a:pt x="243" y="156"/>
                  </a:cubicBezTo>
                  <a:cubicBezTo>
                    <a:pt x="244" y="157"/>
                    <a:pt x="244" y="159"/>
                    <a:pt x="246" y="159"/>
                  </a:cubicBezTo>
                  <a:cubicBezTo>
                    <a:pt x="248" y="159"/>
                    <a:pt x="246" y="157"/>
                    <a:pt x="245" y="157"/>
                  </a:cubicBezTo>
                  <a:cubicBezTo>
                    <a:pt x="245" y="156"/>
                    <a:pt x="246" y="155"/>
                    <a:pt x="248" y="155"/>
                  </a:cubicBezTo>
                  <a:cubicBezTo>
                    <a:pt x="250" y="156"/>
                    <a:pt x="250" y="157"/>
                    <a:pt x="253" y="157"/>
                  </a:cubicBezTo>
                  <a:cubicBezTo>
                    <a:pt x="253" y="157"/>
                    <a:pt x="250" y="155"/>
                    <a:pt x="249" y="155"/>
                  </a:cubicBezTo>
                  <a:cubicBezTo>
                    <a:pt x="248" y="154"/>
                    <a:pt x="246" y="155"/>
                    <a:pt x="246" y="153"/>
                  </a:cubicBezTo>
                  <a:cubicBezTo>
                    <a:pt x="246" y="152"/>
                    <a:pt x="248" y="150"/>
                    <a:pt x="247" y="150"/>
                  </a:cubicBezTo>
                  <a:cubicBezTo>
                    <a:pt x="246" y="149"/>
                    <a:pt x="243" y="151"/>
                    <a:pt x="243" y="152"/>
                  </a:cubicBezTo>
                  <a:cubicBezTo>
                    <a:pt x="242" y="153"/>
                    <a:pt x="241" y="155"/>
                    <a:pt x="238" y="154"/>
                  </a:cubicBezTo>
                  <a:cubicBezTo>
                    <a:pt x="237" y="153"/>
                    <a:pt x="238" y="152"/>
                    <a:pt x="237" y="151"/>
                  </a:cubicBezTo>
                  <a:cubicBezTo>
                    <a:pt x="236" y="151"/>
                    <a:pt x="234" y="153"/>
                    <a:pt x="233" y="153"/>
                  </a:cubicBezTo>
                  <a:cubicBezTo>
                    <a:pt x="231" y="154"/>
                    <a:pt x="229" y="155"/>
                    <a:pt x="227" y="154"/>
                  </a:cubicBezTo>
                  <a:cubicBezTo>
                    <a:pt x="227" y="153"/>
                    <a:pt x="226" y="152"/>
                    <a:pt x="227" y="150"/>
                  </a:cubicBezTo>
                  <a:cubicBezTo>
                    <a:pt x="227" y="149"/>
                    <a:pt x="229" y="150"/>
                    <a:pt x="229" y="149"/>
                  </a:cubicBezTo>
                  <a:cubicBezTo>
                    <a:pt x="229" y="149"/>
                    <a:pt x="228" y="148"/>
                    <a:pt x="228" y="148"/>
                  </a:cubicBezTo>
                  <a:cubicBezTo>
                    <a:pt x="228" y="147"/>
                    <a:pt x="228" y="147"/>
                    <a:pt x="228" y="146"/>
                  </a:cubicBezTo>
                  <a:cubicBezTo>
                    <a:pt x="229" y="144"/>
                    <a:pt x="229" y="144"/>
                    <a:pt x="231" y="144"/>
                  </a:cubicBezTo>
                  <a:cubicBezTo>
                    <a:pt x="233" y="143"/>
                    <a:pt x="233" y="143"/>
                    <a:pt x="235" y="142"/>
                  </a:cubicBezTo>
                  <a:cubicBezTo>
                    <a:pt x="236" y="141"/>
                    <a:pt x="236" y="141"/>
                    <a:pt x="237" y="142"/>
                  </a:cubicBezTo>
                  <a:cubicBezTo>
                    <a:pt x="238" y="143"/>
                    <a:pt x="239" y="145"/>
                    <a:pt x="239" y="144"/>
                  </a:cubicBezTo>
                  <a:cubicBezTo>
                    <a:pt x="240" y="143"/>
                    <a:pt x="238" y="142"/>
                    <a:pt x="239" y="141"/>
                  </a:cubicBezTo>
                  <a:cubicBezTo>
                    <a:pt x="242" y="138"/>
                    <a:pt x="245" y="144"/>
                    <a:pt x="248" y="142"/>
                  </a:cubicBezTo>
                  <a:cubicBezTo>
                    <a:pt x="247" y="141"/>
                    <a:pt x="246" y="142"/>
                    <a:pt x="245" y="141"/>
                  </a:cubicBezTo>
                  <a:cubicBezTo>
                    <a:pt x="245" y="141"/>
                    <a:pt x="245" y="140"/>
                    <a:pt x="245" y="139"/>
                  </a:cubicBezTo>
                  <a:cubicBezTo>
                    <a:pt x="244" y="138"/>
                    <a:pt x="242" y="140"/>
                    <a:pt x="242" y="138"/>
                  </a:cubicBezTo>
                  <a:cubicBezTo>
                    <a:pt x="241" y="136"/>
                    <a:pt x="244" y="135"/>
                    <a:pt x="246" y="135"/>
                  </a:cubicBezTo>
                  <a:cubicBezTo>
                    <a:pt x="247" y="136"/>
                    <a:pt x="250" y="138"/>
                    <a:pt x="251" y="138"/>
                  </a:cubicBezTo>
                  <a:cubicBezTo>
                    <a:pt x="252" y="136"/>
                    <a:pt x="248" y="135"/>
                    <a:pt x="248" y="134"/>
                  </a:cubicBezTo>
                  <a:cubicBezTo>
                    <a:pt x="247" y="131"/>
                    <a:pt x="250" y="132"/>
                    <a:pt x="252" y="132"/>
                  </a:cubicBezTo>
                  <a:cubicBezTo>
                    <a:pt x="254" y="131"/>
                    <a:pt x="253" y="131"/>
                    <a:pt x="252" y="130"/>
                  </a:cubicBezTo>
                  <a:cubicBezTo>
                    <a:pt x="251" y="129"/>
                    <a:pt x="251" y="128"/>
                    <a:pt x="250" y="128"/>
                  </a:cubicBezTo>
                  <a:cubicBezTo>
                    <a:pt x="249" y="127"/>
                    <a:pt x="246" y="130"/>
                    <a:pt x="245" y="128"/>
                  </a:cubicBezTo>
                  <a:cubicBezTo>
                    <a:pt x="245" y="127"/>
                    <a:pt x="246" y="126"/>
                    <a:pt x="246" y="125"/>
                  </a:cubicBezTo>
                  <a:cubicBezTo>
                    <a:pt x="247" y="124"/>
                    <a:pt x="247" y="124"/>
                    <a:pt x="248" y="123"/>
                  </a:cubicBezTo>
                  <a:cubicBezTo>
                    <a:pt x="249" y="122"/>
                    <a:pt x="249" y="122"/>
                    <a:pt x="249" y="121"/>
                  </a:cubicBezTo>
                  <a:cubicBezTo>
                    <a:pt x="249" y="119"/>
                    <a:pt x="249" y="119"/>
                    <a:pt x="250" y="118"/>
                  </a:cubicBezTo>
                  <a:cubicBezTo>
                    <a:pt x="250" y="118"/>
                    <a:pt x="252" y="118"/>
                    <a:pt x="253" y="118"/>
                  </a:cubicBezTo>
                  <a:cubicBezTo>
                    <a:pt x="253" y="117"/>
                    <a:pt x="254" y="117"/>
                    <a:pt x="255" y="117"/>
                  </a:cubicBezTo>
                  <a:cubicBezTo>
                    <a:pt x="255" y="116"/>
                    <a:pt x="259" y="116"/>
                    <a:pt x="258" y="116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3"/>
                    <a:pt x="258" y="113"/>
                    <a:pt x="257" y="111"/>
                  </a:cubicBezTo>
                  <a:cubicBezTo>
                    <a:pt x="255" y="109"/>
                    <a:pt x="256" y="108"/>
                    <a:pt x="258" y="106"/>
                  </a:cubicBezTo>
                  <a:cubicBezTo>
                    <a:pt x="259" y="105"/>
                    <a:pt x="259" y="103"/>
                    <a:pt x="259" y="102"/>
                  </a:cubicBezTo>
                  <a:cubicBezTo>
                    <a:pt x="259" y="101"/>
                    <a:pt x="259" y="100"/>
                    <a:pt x="259" y="100"/>
                  </a:cubicBezTo>
                  <a:cubicBezTo>
                    <a:pt x="260" y="99"/>
                    <a:pt x="261" y="99"/>
                    <a:pt x="262" y="98"/>
                  </a:cubicBezTo>
                  <a:cubicBezTo>
                    <a:pt x="262" y="100"/>
                    <a:pt x="262" y="103"/>
                    <a:pt x="265" y="103"/>
                  </a:cubicBezTo>
                  <a:cubicBezTo>
                    <a:pt x="265" y="105"/>
                    <a:pt x="264" y="109"/>
                    <a:pt x="265" y="111"/>
                  </a:cubicBezTo>
                  <a:cubicBezTo>
                    <a:pt x="267" y="112"/>
                    <a:pt x="267" y="108"/>
                    <a:pt x="267" y="107"/>
                  </a:cubicBezTo>
                  <a:cubicBezTo>
                    <a:pt x="267" y="108"/>
                    <a:pt x="268" y="110"/>
                    <a:pt x="269" y="110"/>
                  </a:cubicBezTo>
                  <a:cubicBezTo>
                    <a:pt x="270" y="109"/>
                    <a:pt x="269" y="108"/>
                    <a:pt x="271" y="107"/>
                  </a:cubicBezTo>
                  <a:cubicBezTo>
                    <a:pt x="273" y="107"/>
                    <a:pt x="274" y="109"/>
                    <a:pt x="275" y="109"/>
                  </a:cubicBezTo>
                  <a:cubicBezTo>
                    <a:pt x="276" y="107"/>
                    <a:pt x="273" y="106"/>
                    <a:pt x="272" y="105"/>
                  </a:cubicBezTo>
                  <a:cubicBezTo>
                    <a:pt x="270" y="104"/>
                    <a:pt x="269" y="103"/>
                    <a:pt x="268" y="101"/>
                  </a:cubicBezTo>
                  <a:cubicBezTo>
                    <a:pt x="267" y="100"/>
                    <a:pt x="266" y="100"/>
                    <a:pt x="266" y="98"/>
                  </a:cubicBezTo>
                  <a:cubicBezTo>
                    <a:pt x="265" y="95"/>
                    <a:pt x="268" y="96"/>
                    <a:pt x="270" y="95"/>
                  </a:cubicBezTo>
                  <a:cubicBezTo>
                    <a:pt x="273" y="94"/>
                    <a:pt x="272" y="95"/>
                    <a:pt x="273" y="97"/>
                  </a:cubicBezTo>
                  <a:cubicBezTo>
                    <a:pt x="273" y="98"/>
                    <a:pt x="274" y="99"/>
                    <a:pt x="275" y="100"/>
                  </a:cubicBezTo>
                  <a:cubicBezTo>
                    <a:pt x="276" y="102"/>
                    <a:pt x="276" y="103"/>
                    <a:pt x="277" y="105"/>
                  </a:cubicBezTo>
                  <a:cubicBezTo>
                    <a:pt x="278" y="105"/>
                    <a:pt x="279" y="105"/>
                    <a:pt x="280" y="106"/>
                  </a:cubicBezTo>
                  <a:cubicBezTo>
                    <a:pt x="281" y="106"/>
                    <a:pt x="282" y="105"/>
                    <a:pt x="283" y="106"/>
                  </a:cubicBezTo>
                  <a:cubicBezTo>
                    <a:pt x="285" y="108"/>
                    <a:pt x="279" y="109"/>
                    <a:pt x="279" y="110"/>
                  </a:cubicBezTo>
                  <a:cubicBezTo>
                    <a:pt x="279" y="110"/>
                    <a:pt x="282" y="112"/>
                    <a:pt x="282" y="112"/>
                  </a:cubicBezTo>
                  <a:cubicBezTo>
                    <a:pt x="282" y="112"/>
                    <a:pt x="282" y="112"/>
                    <a:pt x="282" y="112"/>
                  </a:cubicBezTo>
                  <a:cubicBezTo>
                    <a:pt x="282" y="112"/>
                    <a:pt x="284" y="112"/>
                    <a:pt x="283" y="112"/>
                  </a:cubicBezTo>
                  <a:cubicBezTo>
                    <a:pt x="285" y="112"/>
                    <a:pt x="285" y="113"/>
                    <a:pt x="285" y="111"/>
                  </a:cubicBezTo>
                  <a:cubicBezTo>
                    <a:pt x="285" y="110"/>
                    <a:pt x="285" y="107"/>
                    <a:pt x="285" y="105"/>
                  </a:cubicBezTo>
                  <a:cubicBezTo>
                    <a:pt x="284" y="103"/>
                    <a:pt x="282" y="103"/>
                    <a:pt x="280" y="103"/>
                  </a:cubicBezTo>
                  <a:cubicBezTo>
                    <a:pt x="278" y="102"/>
                    <a:pt x="276" y="101"/>
                    <a:pt x="276" y="98"/>
                  </a:cubicBezTo>
                  <a:cubicBezTo>
                    <a:pt x="276" y="96"/>
                    <a:pt x="278" y="96"/>
                    <a:pt x="279" y="94"/>
                  </a:cubicBezTo>
                  <a:cubicBezTo>
                    <a:pt x="277" y="93"/>
                    <a:pt x="274" y="95"/>
                    <a:pt x="274" y="91"/>
                  </a:cubicBezTo>
                  <a:cubicBezTo>
                    <a:pt x="275" y="90"/>
                    <a:pt x="275" y="89"/>
                    <a:pt x="276" y="88"/>
                  </a:cubicBezTo>
                  <a:cubicBezTo>
                    <a:pt x="277" y="87"/>
                    <a:pt x="277" y="86"/>
                    <a:pt x="277" y="85"/>
                  </a:cubicBezTo>
                  <a:cubicBezTo>
                    <a:pt x="278" y="84"/>
                    <a:pt x="278" y="84"/>
                    <a:pt x="279" y="83"/>
                  </a:cubicBezTo>
                  <a:cubicBezTo>
                    <a:pt x="279" y="83"/>
                    <a:pt x="280" y="82"/>
                    <a:pt x="280" y="82"/>
                  </a:cubicBezTo>
                  <a:cubicBezTo>
                    <a:pt x="282" y="81"/>
                    <a:pt x="285" y="81"/>
                    <a:pt x="287" y="80"/>
                  </a:cubicBezTo>
                  <a:cubicBezTo>
                    <a:pt x="288" y="80"/>
                    <a:pt x="290" y="79"/>
                    <a:pt x="290" y="81"/>
                  </a:cubicBezTo>
                  <a:cubicBezTo>
                    <a:pt x="291" y="83"/>
                    <a:pt x="289" y="85"/>
                    <a:pt x="289" y="88"/>
                  </a:cubicBezTo>
                  <a:cubicBezTo>
                    <a:pt x="289" y="89"/>
                    <a:pt x="289" y="90"/>
                    <a:pt x="289" y="92"/>
                  </a:cubicBezTo>
                  <a:cubicBezTo>
                    <a:pt x="289" y="93"/>
                    <a:pt x="288" y="94"/>
                    <a:pt x="288" y="96"/>
                  </a:cubicBezTo>
                  <a:cubicBezTo>
                    <a:pt x="288" y="97"/>
                    <a:pt x="288" y="98"/>
                    <a:pt x="287" y="100"/>
                  </a:cubicBezTo>
                  <a:cubicBezTo>
                    <a:pt x="287" y="101"/>
                    <a:pt x="286" y="102"/>
                    <a:pt x="285" y="103"/>
                  </a:cubicBezTo>
                  <a:cubicBezTo>
                    <a:pt x="287" y="103"/>
                    <a:pt x="289" y="100"/>
                    <a:pt x="290" y="98"/>
                  </a:cubicBezTo>
                  <a:cubicBezTo>
                    <a:pt x="290" y="97"/>
                    <a:pt x="290" y="95"/>
                    <a:pt x="290" y="93"/>
                  </a:cubicBezTo>
                  <a:cubicBezTo>
                    <a:pt x="292" y="88"/>
                    <a:pt x="295" y="95"/>
                    <a:pt x="298" y="94"/>
                  </a:cubicBezTo>
                  <a:cubicBezTo>
                    <a:pt x="298" y="92"/>
                    <a:pt x="296" y="92"/>
                    <a:pt x="295" y="92"/>
                  </a:cubicBezTo>
                  <a:cubicBezTo>
                    <a:pt x="293" y="91"/>
                    <a:pt x="292" y="90"/>
                    <a:pt x="292" y="88"/>
                  </a:cubicBezTo>
                  <a:cubicBezTo>
                    <a:pt x="291" y="86"/>
                    <a:pt x="292" y="85"/>
                    <a:pt x="293" y="83"/>
                  </a:cubicBezTo>
                  <a:cubicBezTo>
                    <a:pt x="293" y="82"/>
                    <a:pt x="293" y="80"/>
                    <a:pt x="294" y="79"/>
                  </a:cubicBezTo>
                  <a:cubicBezTo>
                    <a:pt x="294" y="80"/>
                    <a:pt x="294" y="81"/>
                    <a:pt x="295" y="82"/>
                  </a:cubicBezTo>
                  <a:cubicBezTo>
                    <a:pt x="296" y="81"/>
                    <a:pt x="296" y="80"/>
                    <a:pt x="296" y="79"/>
                  </a:cubicBezTo>
                  <a:cubicBezTo>
                    <a:pt x="296" y="78"/>
                    <a:pt x="296" y="77"/>
                    <a:pt x="296" y="77"/>
                  </a:cubicBezTo>
                  <a:cubicBezTo>
                    <a:pt x="296" y="76"/>
                    <a:pt x="297" y="76"/>
                    <a:pt x="297" y="76"/>
                  </a:cubicBezTo>
                  <a:cubicBezTo>
                    <a:pt x="298" y="74"/>
                    <a:pt x="298" y="74"/>
                    <a:pt x="298" y="73"/>
                  </a:cubicBezTo>
                  <a:cubicBezTo>
                    <a:pt x="299" y="72"/>
                    <a:pt x="300" y="71"/>
                    <a:pt x="301" y="70"/>
                  </a:cubicBezTo>
                  <a:cubicBezTo>
                    <a:pt x="303" y="74"/>
                    <a:pt x="303" y="76"/>
                    <a:pt x="302" y="81"/>
                  </a:cubicBezTo>
                  <a:cubicBezTo>
                    <a:pt x="302" y="82"/>
                    <a:pt x="301" y="84"/>
                    <a:pt x="301" y="86"/>
                  </a:cubicBezTo>
                  <a:cubicBezTo>
                    <a:pt x="302" y="88"/>
                    <a:pt x="303" y="89"/>
                    <a:pt x="303" y="91"/>
                  </a:cubicBezTo>
                  <a:cubicBezTo>
                    <a:pt x="302" y="92"/>
                    <a:pt x="301" y="92"/>
                    <a:pt x="301" y="93"/>
                  </a:cubicBezTo>
                  <a:cubicBezTo>
                    <a:pt x="300" y="94"/>
                    <a:pt x="300" y="97"/>
                    <a:pt x="300" y="98"/>
                  </a:cubicBezTo>
                  <a:cubicBezTo>
                    <a:pt x="300" y="99"/>
                    <a:pt x="299" y="101"/>
                    <a:pt x="299" y="102"/>
                  </a:cubicBezTo>
                  <a:cubicBezTo>
                    <a:pt x="298" y="104"/>
                    <a:pt x="296" y="104"/>
                    <a:pt x="295" y="106"/>
                  </a:cubicBezTo>
                  <a:cubicBezTo>
                    <a:pt x="295" y="106"/>
                    <a:pt x="294" y="108"/>
                    <a:pt x="293" y="109"/>
                  </a:cubicBezTo>
                  <a:cubicBezTo>
                    <a:pt x="293" y="110"/>
                    <a:pt x="294" y="110"/>
                    <a:pt x="295" y="109"/>
                  </a:cubicBezTo>
                  <a:cubicBezTo>
                    <a:pt x="296" y="107"/>
                    <a:pt x="297" y="106"/>
                    <a:pt x="298" y="105"/>
                  </a:cubicBezTo>
                  <a:cubicBezTo>
                    <a:pt x="300" y="104"/>
                    <a:pt x="301" y="103"/>
                    <a:pt x="301" y="102"/>
                  </a:cubicBezTo>
                  <a:cubicBezTo>
                    <a:pt x="302" y="100"/>
                    <a:pt x="303" y="98"/>
                    <a:pt x="303" y="96"/>
                  </a:cubicBezTo>
                  <a:cubicBezTo>
                    <a:pt x="303" y="96"/>
                    <a:pt x="304" y="93"/>
                    <a:pt x="304" y="93"/>
                  </a:cubicBezTo>
                  <a:cubicBezTo>
                    <a:pt x="305" y="93"/>
                    <a:pt x="307" y="95"/>
                    <a:pt x="307" y="96"/>
                  </a:cubicBezTo>
                  <a:cubicBezTo>
                    <a:pt x="308" y="96"/>
                    <a:pt x="310" y="96"/>
                    <a:pt x="311" y="97"/>
                  </a:cubicBezTo>
                  <a:cubicBezTo>
                    <a:pt x="312" y="96"/>
                    <a:pt x="309" y="95"/>
                    <a:pt x="309" y="94"/>
                  </a:cubicBezTo>
                  <a:cubicBezTo>
                    <a:pt x="308" y="94"/>
                    <a:pt x="308" y="93"/>
                    <a:pt x="307" y="92"/>
                  </a:cubicBezTo>
                  <a:cubicBezTo>
                    <a:pt x="307" y="91"/>
                    <a:pt x="306" y="91"/>
                    <a:pt x="306" y="90"/>
                  </a:cubicBezTo>
                  <a:cubicBezTo>
                    <a:pt x="304" y="89"/>
                    <a:pt x="305" y="89"/>
                    <a:pt x="305" y="87"/>
                  </a:cubicBezTo>
                  <a:cubicBezTo>
                    <a:pt x="305" y="86"/>
                    <a:pt x="305" y="85"/>
                    <a:pt x="305" y="85"/>
                  </a:cubicBezTo>
                  <a:cubicBezTo>
                    <a:pt x="305" y="84"/>
                    <a:pt x="304" y="83"/>
                    <a:pt x="304" y="83"/>
                  </a:cubicBezTo>
                  <a:cubicBezTo>
                    <a:pt x="304" y="81"/>
                    <a:pt x="308" y="82"/>
                    <a:pt x="310" y="80"/>
                  </a:cubicBezTo>
                  <a:cubicBezTo>
                    <a:pt x="311" y="79"/>
                    <a:pt x="311" y="77"/>
                    <a:pt x="312" y="76"/>
                  </a:cubicBezTo>
                  <a:cubicBezTo>
                    <a:pt x="313" y="74"/>
                    <a:pt x="314" y="74"/>
                    <a:pt x="315" y="72"/>
                  </a:cubicBezTo>
                  <a:cubicBezTo>
                    <a:pt x="316" y="74"/>
                    <a:pt x="313" y="76"/>
                    <a:pt x="313" y="78"/>
                  </a:cubicBezTo>
                  <a:cubicBezTo>
                    <a:pt x="314" y="79"/>
                    <a:pt x="314" y="80"/>
                    <a:pt x="315" y="79"/>
                  </a:cubicBezTo>
                  <a:cubicBezTo>
                    <a:pt x="316" y="79"/>
                    <a:pt x="316" y="76"/>
                    <a:pt x="317" y="76"/>
                  </a:cubicBezTo>
                  <a:cubicBezTo>
                    <a:pt x="318" y="76"/>
                    <a:pt x="317" y="79"/>
                    <a:pt x="318" y="79"/>
                  </a:cubicBezTo>
                  <a:cubicBezTo>
                    <a:pt x="318" y="79"/>
                    <a:pt x="318" y="79"/>
                    <a:pt x="318" y="79"/>
                  </a:cubicBezTo>
                  <a:cubicBezTo>
                    <a:pt x="319" y="78"/>
                    <a:pt x="319" y="76"/>
                    <a:pt x="319" y="75"/>
                  </a:cubicBezTo>
                  <a:cubicBezTo>
                    <a:pt x="319" y="74"/>
                    <a:pt x="320" y="74"/>
                    <a:pt x="320" y="72"/>
                  </a:cubicBezTo>
                  <a:cubicBezTo>
                    <a:pt x="320" y="71"/>
                    <a:pt x="319" y="71"/>
                    <a:pt x="319" y="70"/>
                  </a:cubicBezTo>
                  <a:cubicBezTo>
                    <a:pt x="319" y="69"/>
                    <a:pt x="320" y="67"/>
                    <a:pt x="320" y="67"/>
                  </a:cubicBezTo>
                  <a:cubicBezTo>
                    <a:pt x="322" y="66"/>
                    <a:pt x="325" y="69"/>
                    <a:pt x="325" y="70"/>
                  </a:cubicBezTo>
                  <a:cubicBezTo>
                    <a:pt x="326" y="72"/>
                    <a:pt x="326" y="73"/>
                    <a:pt x="327" y="74"/>
                  </a:cubicBezTo>
                  <a:cubicBezTo>
                    <a:pt x="328" y="74"/>
                    <a:pt x="330" y="74"/>
                    <a:pt x="331" y="76"/>
                  </a:cubicBezTo>
                  <a:cubicBezTo>
                    <a:pt x="332" y="78"/>
                    <a:pt x="332" y="82"/>
                    <a:pt x="334" y="83"/>
                  </a:cubicBezTo>
                  <a:cubicBezTo>
                    <a:pt x="338" y="86"/>
                    <a:pt x="335" y="80"/>
                    <a:pt x="335" y="79"/>
                  </a:cubicBezTo>
                  <a:cubicBezTo>
                    <a:pt x="334" y="78"/>
                    <a:pt x="334" y="77"/>
                    <a:pt x="334" y="76"/>
                  </a:cubicBezTo>
                  <a:cubicBezTo>
                    <a:pt x="334" y="75"/>
                    <a:pt x="333" y="75"/>
                    <a:pt x="333" y="74"/>
                  </a:cubicBezTo>
                  <a:cubicBezTo>
                    <a:pt x="332" y="70"/>
                    <a:pt x="334" y="68"/>
                    <a:pt x="335" y="72"/>
                  </a:cubicBezTo>
                  <a:cubicBezTo>
                    <a:pt x="336" y="72"/>
                    <a:pt x="336" y="69"/>
                    <a:pt x="335" y="68"/>
                  </a:cubicBezTo>
                  <a:cubicBezTo>
                    <a:pt x="335" y="68"/>
                    <a:pt x="336" y="68"/>
                    <a:pt x="334" y="67"/>
                  </a:cubicBezTo>
                  <a:cubicBezTo>
                    <a:pt x="334" y="67"/>
                    <a:pt x="333" y="68"/>
                    <a:pt x="332" y="68"/>
                  </a:cubicBezTo>
                  <a:cubicBezTo>
                    <a:pt x="332" y="68"/>
                    <a:pt x="331" y="67"/>
                    <a:pt x="330" y="67"/>
                  </a:cubicBezTo>
                  <a:cubicBezTo>
                    <a:pt x="330" y="66"/>
                    <a:pt x="331" y="66"/>
                    <a:pt x="332" y="66"/>
                  </a:cubicBezTo>
                  <a:cubicBezTo>
                    <a:pt x="333" y="65"/>
                    <a:pt x="334" y="65"/>
                    <a:pt x="335" y="64"/>
                  </a:cubicBezTo>
                  <a:cubicBezTo>
                    <a:pt x="335" y="64"/>
                    <a:pt x="336" y="62"/>
                    <a:pt x="336" y="62"/>
                  </a:cubicBezTo>
                  <a:cubicBezTo>
                    <a:pt x="334" y="62"/>
                    <a:pt x="333" y="65"/>
                    <a:pt x="331" y="63"/>
                  </a:cubicBezTo>
                  <a:cubicBezTo>
                    <a:pt x="330" y="64"/>
                    <a:pt x="330" y="65"/>
                    <a:pt x="329" y="65"/>
                  </a:cubicBezTo>
                  <a:cubicBezTo>
                    <a:pt x="328" y="65"/>
                    <a:pt x="328" y="64"/>
                    <a:pt x="327" y="64"/>
                  </a:cubicBezTo>
                  <a:cubicBezTo>
                    <a:pt x="326" y="63"/>
                    <a:pt x="325" y="63"/>
                    <a:pt x="324" y="62"/>
                  </a:cubicBezTo>
                  <a:cubicBezTo>
                    <a:pt x="323" y="61"/>
                    <a:pt x="325" y="60"/>
                    <a:pt x="324" y="59"/>
                  </a:cubicBezTo>
                  <a:cubicBezTo>
                    <a:pt x="323" y="58"/>
                    <a:pt x="318" y="59"/>
                    <a:pt x="319" y="56"/>
                  </a:cubicBezTo>
                  <a:cubicBezTo>
                    <a:pt x="320" y="53"/>
                    <a:pt x="324" y="53"/>
                    <a:pt x="324" y="57"/>
                  </a:cubicBezTo>
                  <a:cubicBezTo>
                    <a:pt x="326" y="55"/>
                    <a:pt x="323" y="52"/>
                    <a:pt x="325" y="50"/>
                  </a:cubicBezTo>
                  <a:cubicBezTo>
                    <a:pt x="326" y="51"/>
                    <a:pt x="326" y="54"/>
                    <a:pt x="327" y="54"/>
                  </a:cubicBezTo>
                  <a:cubicBezTo>
                    <a:pt x="328" y="51"/>
                    <a:pt x="328" y="49"/>
                    <a:pt x="328" y="47"/>
                  </a:cubicBezTo>
                  <a:cubicBezTo>
                    <a:pt x="331" y="46"/>
                    <a:pt x="330" y="51"/>
                    <a:pt x="330" y="52"/>
                  </a:cubicBezTo>
                  <a:cubicBezTo>
                    <a:pt x="329" y="56"/>
                    <a:pt x="329" y="58"/>
                    <a:pt x="331" y="60"/>
                  </a:cubicBezTo>
                  <a:cubicBezTo>
                    <a:pt x="332" y="60"/>
                    <a:pt x="332" y="57"/>
                    <a:pt x="332" y="57"/>
                  </a:cubicBezTo>
                  <a:cubicBezTo>
                    <a:pt x="331" y="55"/>
                    <a:pt x="331" y="54"/>
                    <a:pt x="332" y="52"/>
                  </a:cubicBezTo>
                  <a:cubicBezTo>
                    <a:pt x="333" y="50"/>
                    <a:pt x="333" y="50"/>
                    <a:pt x="334" y="51"/>
                  </a:cubicBezTo>
                  <a:cubicBezTo>
                    <a:pt x="334" y="51"/>
                    <a:pt x="334" y="52"/>
                    <a:pt x="334" y="52"/>
                  </a:cubicBezTo>
                  <a:cubicBezTo>
                    <a:pt x="335" y="52"/>
                    <a:pt x="335" y="51"/>
                    <a:pt x="336" y="51"/>
                  </a:cubicBezTo>
                  <a:cubicBezTo>
                    <a:pt x="336" y="52"/>
                    <a:pt x="336" y="57"/>
                    <a:pt x="337" y="54"/>
                  </a:cubicBezTo>
                  <a:cubicBezTo>
                    <a:pt x="337" y="53"/>
                    <a:pt x="337" y="53"/>
                    <a:pt x="337" y="52"/>
                  </a:cubicBezTo>
                  <a:cubicBezTo>
                    <a:pt x="338" y="52"/>
                    <a:pt x="339" y="52"/>
                    <a:pt x="339" y="53"/>
                  </a:cubicBezTo>
                  <a:cubicBezTo>
                    <a:pt x="340" y="54"/>
                    <a:pt x="339" y="58"/>
                    <a:pt x="339" y="59"/>
                  </a:cubicBezTo>
                  <a:cubicBezTo>
                    <a:pt x="339" y="61"/>
                    <a:pt x="343" y="62"/>
                    <a:pt x="345" y="62"/>
                  </a:cubicBezTo>
                  <a:cubicBezTo>
                    <a:pt x="346" y="60"/>
                    <a:pt x="343" y="60"/>
                    <a:pt x="343" y="60"/>
                  </a:cubicBezTo>
                  <a:cubicBezTo>
                    <a:pt x="341" y="59"/>
                    <a:pt x="341" y="57"/>
                    <a:pt x="342" y="56"/>
                  </a:cubicBezTo>
                  <a:cubicBezTo>
                    <a:pt x="342" y="54"/>
                    <a:pt x="343" y="53"/>
                    <a:pt x="344" y="55"/>
                  </a:cubicBezTo>
                  <a:cubicBezTo>
                    <a:pt x="345" y="55"/>
                    <a:pt x="345" y="56"/>
                    <a:pt x="345" y="56"/>
                  </a:cubicBezTo>
                  <a:cubicBezTo>
                    <a:pt x="346" y="57"/>
                    <a:pt x="348" y="57"/>
                    <a:pt x="348" y="57"/>
                  </a:cubicBezTo>
                  <a:cubicBezTo>
                    <a:pt x="350" y="57"/>
                    <a:pt x="352" y="56"/>
                    <a:pt x="352" y="58"/>
                  </a:cubicBezTo>
                  <a:cubicBezTo>
                    <a:pt x="353" y="60"/>
                    <a:pt x="350" y="61"/>
                    <a:pt x="349" y="62"/>
                  </a:cubicBezTo>
                  <a:cubicBezTo>
                    <a:pt x="347" y="63"/>
                    <a:pt x="339" y="63"/>
                    <a:pt x="340" y="66"/>
                  </a:cubicBezTo>
                  <a:cubicBezTo>
                    <a:pt x="341" y="66"/>
                    <a:pt x="342" y="65"/>
                    <a:pt x="344" y="65"/>
                  </a:cubicBezTo>
                  <a:cubicBezTo>
                    <a:pt x="345" y="65"/>
                    <a:pt x="346" y="65"/>
                    <a:pt x="347" y="65"/>
                  </a:cubicBezTo>
                  <a:cubicBezTo>
                    <a:pt x="349" y="64"/>
                    <a:pt x="351" y="63"/>
                    <a:pt x="353" y="61"/>
                  </a:cubicBezTo>
                  <a:cubicBezTo>
                    <a:pt x="354" y="62"/>
                    <a:pt x="353" y="65"/>
                    <a:pt x="354" y="66"/>
                  </a:cubicBezTo>
                  <a:cubicBezTo>
                    <a:pt x="354" y="67"/>
                    <a:pt x="355" y="67"/>
                    <a:pt x="356" y="67"/>
                  </a:cubicBezTo>
                  <a:cubicBezTo>
                    <a:pt x="356" y="68"/>
                    <a:pt x="356" y="68"/>
                    <a:pt x="356" y="69"/>
                  </a:cubicBezTo>
                  <a:cubicBezTo>
                    <a:pt x="356" y="71"/>
                    <a:pt x="356" y="71"/>
                    <a:pt x="357" y="70"/>
                  </a:cubicBezTo>
                  <a:cubicBezTo>
                    <a:pt x="358" y="70"/>
                    <a:pt x="359" y="69"/>
                    <a:pt x="359" y="69"/>
                  </a:cubicBezTo>
                  <a:cubicBezTo>
                    <a:pt x="360" y="69"/>
                    <a:pt x="359" y="70"/>
                    <a:pt x="360" y="70"/>
                  </a:cubicBezTo>
                  <a:cubicBezTo>
                    <a:pt x="361" y="71"/>
                    <a:pt x="360" y="71"/>
                    <a:pt x="361" y="71"/>
                  </a:cubicBezTo>
                  <a:cubicBezTo>
                    <a:pt x="362" y="70"/>
                    <a:pt x="363" y="70"/>
                    <a:pt x="363" y="69"/>
                  </a:cubicBezTo>
                  <a:cubicBezTo>
                    <a:pt x="364" y="67"/>
                    <a:pt x="363" y="67"/>
                    <a:pt x="361" y="67"/>
                  </a:cubicBezTo>
                  <a:cubicBezTo>
                    <a:pt x="360" y="66"/>
                    <a:pt x="358" y="65"/>
                    <a:pt x="357" y="64"/>
                  </a:cubicBezTo>
                  <a:cubicBezTo>
                    <a:pt x="357" y="62"/>
                    <a:pt x="360" y="62"/>
                    <a:pt x="361" y="62"/>
                  </a:cubicBezTo>
                  <a:cubicBezTo>
                    <a:pt x="361" y="60"/>
                    <a:pt x="359" y="59"/>
                    <a:pt x="362" y="58"/>
                  </a:cubicBezTo>
                  <a:cubicBezTo>
                    <a:pt x="362" y="56"/>
                    <a:pt x="360" y="58"/>
                    <a:pt x="359" y="57"/>
                  </a:cubicBezTo>
                  <a:cubicBezTo>
                    <a:pt x="357" y="56"/>
                    <a:pt x="359" y="56"/>
                    <a:pt x="360" y="56"/>
                  </a:cubicBezTo>
                  <a:cubicBezTo>
                    <a:pt x="361" y="56"/>
                    <a:pt x="364" y="56"/>
                    <a:pt x="363" y="54"/>
                  </a:cubicBezTo>
                  <a:cubicBezTo>
                    <a:pt x="363" y="54"/>
                    <a:pt x="360" y="54"/>
                    <a:pt x="360" y="54"/>
                  </a:cubicBezTo>
                  <a:cubicBezTo>
                    <a:pt x="359" y="54"/>
                    <a:pt x="359" y="53"/>
                    <a:pt x="359" y="53"/>
                  </a:cubicBezTo>
                  <a:cubicBezTo>
                    <a:pt x="360" y="52"/>
                    <a:pt x="362" y="52"/>
                    <a:pt x="363" y="52"/>
                  </a:cubicBezTo>
                  <a:cubicBezTo>
                    <a:pt x="366" y="52"/>
                    <a:pt x="364" y="51"/>
                    <a:pt x="364" y="50"/>
                  </a:cubicBezTo>
                  <a:cubicBezTo>
                    <a:pt x="363" y="48"/>
                    <a:pt x="365" y="46"/>
                    <a:pt x="366" y="45"/>
                  </a:cubicBezTo>
                  <a:cubicBezTo>
                    <a:pt x="368" y="43"/>
                    <a:pt x="369" y="41"/>
                    <a:pt x="370" y="41"/>
                  </a:cubicBezTo>
                  <a:cubicBezTo>
                    <a:pt x="372" y="40"/>
                    <a:pt x="374" y="40"/>
                    <a:pt x="376" y="40"/>
                  </a:cubicBezTo>
                  <a:cubicBezTo>
                    <a:pt x="377" y="41"/>
                    <a:pt x="380" y="43"/>
                    <a:pt x="380" y="42"/>
                  </a:cubicBezTo>
                  <a:cubicBezTo>
                    <a:pt x="381" y="41"/>
                    <a:pt x="378" y="39"/>
                    <a:pt x="378" y="39"/>
                  </a:cubicBezTo>
                  <a:cubicBezTo>
                    <a:pt x="377" y="38"/>
                    <a:pt x="375" y="38"/>
                    <a:pt x="375" y="37"/>
                  </a:cubicBezTo>
                  <a:cubicBezTo>
                    <a:pt x="375" y="36"/>
                    <a:pt x="377" y="36"/>
                    <a:pt x="377" y="35"/>
                  </a:cubicBezTo>
                  <a:cubicBezTo>
                    <a:pt x="379" y="34"/>
                    <a:pt x="378" y="32"/>
                    <a:pt x="379" y="30"/>
                  </a:cubicBezTo>
                  <a:cubicBezTo>
                    <a:pt x="380" y="28"/>
                    <a:pt x="382" y="27"/>
                    <a:pt x="383" y="28"/>
                  </a:cubicBezTo>
                  <a:cubicBezTo>
                    <a:pt x="384" y="29"/>
                    <a:pt x="384" y="31"/>
                    <a:pt x="386" y="32"/>
                  </a:cubicBezTo>
                  <a:cubicBezTo>
                    <a:pt x="387" y="34"/>
                    <a:pt x="388" y="32"/>
                    <a:pt x="388" y="31"/>
                  </a:cubicBezTo>
                  <a:cubicBezTo>
                    <a:pt x="387" y="29"/>
                    <a:pt x="386" y="28"/>
                    <a:pt x="385" y="27"/>
                  </a:cubicBezTo>
                  <a:cubicBezTo>
                    <a:pt x="383" y="25"/>
                    <a:pt x="382" y="25"/>
                    <a:pt x="380" y="24"/>
                  </a:cubicBezTo>
                  <a:cubicBezTo>
                    <a:pt x="378" y="24"/>
                    <a:pt x="378" y="23"/>
                    <a:pt x="378" y="21"/>
                  </a:cubicBezTo>
                  <a:cubicBezTo>
                    <a:pt x="378" y="20"/>
                    <a:pt x="378" y="20"/>
                    <a:pt x="379" y="19"/>
                  </a:cubicBezTo>
                  <a:cubicBezTo>
                    <a:pt x="379" y="19"/>
                    <a:pt x="381" y="18"/>
                    <a:pt x="382" y="18"/>
                  </a:cubicBezTo>
                  <a:cubicBezTo>
                    <a:pt x="382" y="19"/>
                    <a:pt x="382" y="19"/>
                    <a:pt x="382" y="20"/>
                  </a:cubicBezTo>
                  <a:cubicBezTo>
                    <a:pt x="383" y="21"/>
                    <a:pt x="383" y="21"/>
                    <a:pt x="384" y="21"/>
                  </a:cubicBezTo>
                  <a:cubicBezTo>
                    <a:pt x="384" y="22"/>
                    <a:pt x="385" y="24"/>
                    <a:pt x="386" y="23"/>
                  </a:cubicBezTo>
                  <a:cubicBezTo>
                    <a:pt x="386" y="22"/>
                    <a:pt x="384" y="17"/>
                    <a:pt x="387" y="18"/>
                  </a:cubicBezTo>
                  <a:cubicBezTo>
                    <a:pt x="387" y="17"/>
                    <a:pt x="386" y="17"/>
                    <a:pt x="385" y="16"/>
                  </a:cubicBezTo>
                  <a:cubicBezTo>
                    <a:pt x="384" y="16"/>
                    <a:pt x="384" y="14"/>
                    <a:pt x="384" y="13"/>
                  </a:cubicBezTo>
                  <a:cubicBezTo>
                    <a:pt x="385" y="12"/>
                    <a:pt x="387" y="11"/>
                    <a:pt x="388" y="11"/>
                  </a:cubicBezTo>
                  <a:cubicBezTo>
                    <a:pt x="390" y="12"/>
                    <a:pt x="389" y="14"/>
                    <a:pt x="389" y="16"/>
                  </a:cubicBezTo>
                  <a:cubicBezTo>
                    <a:pt x="393" y="18"/>
                    <a:pt x="391" y="12"/>
                    <a:pt x="393" y="11"/>
                  </a:cubicBezTo>
                  <a:cubicBezTo>
                    <a:pt x="393" y="12"/>
                    <a:pt x="394" y="14"/>
                    <a:pt x="393" y="15"/>
                  </a:cubicBezTo>
                  <a:cubicBezTo>
                    <a:pt x="393" y="17"/>
                    <a:pt x="392" y="18"/>
                    <a:pt x="393" y="19"/>
                  </a:cubicBezTo>
                  <a:cubicBezTo>
                    <a:pt x="394" y="18"/>
                    <a:pt x="394" y="15"/>
                    <a:pt x="396" y="16"/>
                  </a:cubicBezTo>
                  <a:cubicBezTo>
                    <a:pt x="396" y="16"/>
                    <a:pt x="398" y="18"/>
                    <a:pt x="398" y="19"/>
                  </a:cubicBezTo>
                  <a:cubicBezTo>
                    <a:pt x="398" y="20"/>
                    <a:pt x="397" y="24"/>
                    <a:pt x="399" y="22"/>
                  </a:cubicBezTo>
                  <a:cubicBezTo>
                    <a:pt x="400" y="22"/>
                    <a:pt x="400" y="18"/>
                    <a:pt x="400" y="17"/>
                  </a:cubicBezTo>
                  <a:cubicBezTo>
                    <a:pt x="400" y="16"/>
                    <a:pt x="399" y="12"/>
                    <a:pt x="400" y="12"/>
                  </a:cubicBezTo>
                  <a:cubicBezTo>
                    <a:pt x="401" y="12"/>
                    <a:pt x="402" y="16"/>
                    <a:pt x="403" y="17"/>
                  </a:cubicBezTo>
                  <a:cubicBezTo>
                    <a:pt x="403" y="19"/>
                    <a:pt x="402" y="19"/>
                    <a:pt x="404" y="17"/>
                  </a:cubicBezTo>
                  <a:cubicBezTo>
                    <a:pt x="405" y="16"/>
                    <a:pt x="406" y="16"/>
                    <a:pt x="407" y="18"/>
                  </a:cubicBezTo>
                  <a:cubicBezTo>
                    <a:pt x="408" y="18"/>
                    <a:pt x="408" y="16"/>
                    <a:pt x="410" y="16"/>
                  </a:cubicBezTo>
                  <a:cubicBezTo>
                    <a:pt x="411" y="17"/>
                    <a:pt x="411" y="18"/>
                    <a:pt x="411" y="19"/>
                  </a:cubicBezTo>
                  <a:cubicBezTo>
                    <a:pt x="410" y="20"/>
                    <a:pt x="409" y="22"/>
                    <a:pt x="409" y="22"/>
                  </a:cubicBezTo>
                  <a:cubicBezTo>
                    <a:pt x="408" y="23"/>
                    <a:pt x="406" y="24"/>
                    <a:pt x="406" y="24"/>
                  </a:cubicBezTo>
                  <a:cubicBezTo>
                    <a:pt x="405" y="25"/>
                    <a:pt x="405" y="26"/>
                    <a:pt x="405" y="28"/>
                  </a:cubicBezTo>
                  <a:cubicBezTo>
                    <a:pt x="404" y="29"/>
                    <a:pt x="403" y="29"/>
                    <a:pt x="402" y="30"/>
                  </a:cubicBezTo>
                  <a:cubicBezTo>
                    <a:pt x="401" y="31"/>
                    <a:pt x="400" y="32"/>
                    <a:pt x="399" y="33"/>
                  </a:cubicBezTo>
                  <a:cubicBezTo>
                    <a:pt x="398" y="35"/>
                    <a:pt x="396" y="36"/>
                    <a:pt x="395" y="38"/>
                  </a:cubicBezTo>
                  <a:cubicBezTo>
                    <a:pt x="397" y="39"/>
                    <a:pt x="397" y="37"/>
                    <a:pt x="397" y="40"/>
                  </a:cubicBezTo>
                  <a:cubicBezTo>
                    <a:pt x="398" y="42"/>
                    <a:pt x="398" y="44"/>
                    <a:pt x="398" y="46"/>
                  </a:cubicBezTo>
                  <a:cubicBezTo>
                    <a:pt x="397" y="46"/>
                    <a:pt x="395" y="47"/>
                    <a:pt x="395" y="49"/>
                  </a:cubicBezTo>
                  <a:cubicBezTo>
                    <a:pt x="395" y="50"/>
                    <a:pt x="396" y="50"/>
                    <a:pt x="396" y="51"/>
                  </a:cubicBezTo>
                  <a:cubicBezTo>
                    <a:pt x="396" y="52"/>
                    <a:pt x="395" y="52"/>
                    <a:pt x="395" y="53"/>
                  </a:cubicBezTo>
                  <a:cubicBezTo>
                    <a:pt x="393" y="54"/>
                    <a:pt x="393" y="55"/>
                    <a:pt x="392" y="57"/>
                  </a:cubicBezTo>
                  <a:cubicBezTo>
                    <a:pt x="392" y="58"/>
                    <a:pt x="390" y="64"/>
                    <a:pt x="393" y="65"/>
                  </a:cubicBezTo>
                  <a:cubicBezTo>
                    <a:pt x="395" y="65"/>
                    <a:pt x="392" y="60"/>
                    <a:pt x="394" y="60"/>
                  </a:cubicBezTo>
                  <a:cubicBezTo>
                    <a:pt x="395" y="61"/>
                    <a:pt x="395" y="65"/>
                    <a:pt x="397" y="64"/>
                  </a:cubicBezTo>
                  <a:cubicBezTo>
                    <a:pt x="398" y="63"/>
                    <a:pt x="398" y="61"/>
                    <a:pt x="398" y="60"/>
                  </a:cubicBezTo>
                  <a:cubicBezTo>
                    <a:pt x="399" y="57"/>
                    <a:pt x="401" y="56"/>
                    <a:pt x="402" y="54"/>
                  </a:cubicBezTo>
                  <a:cubicBezTo>
                    <a:pt x="402" y="53"/>
                    <a:pt x="403" y="52"/>
                    <a:pt x="403" y="51"/>
                  </a:cubicBezTo>
                  <a:cubicBezTo>
                    <a:pt x="403" y="50"/>
                    <a:pt x="402" y="50"/>
                    <a:pt x="402" y="50"/>
                  </a:cubicBezTo>
                  <a:cubicBezTo>
                    <a:pt x="400" y="47"/>
                    <a:pt x="406" y="43"/>
                    <a:pt x="407" y="41"/>
                  </a:cubicBezTo>
                  <a:cubicBezTo>
                    <a:pt x="411" y="37"/>
                    <a:pt x="412" y="33"/>
                    <a:pt x="413" y="29"/>
                  </a:cubicBezTo>
                  <a:cubicBezTo>
                    <a:pt x="414" y="27"/>
                    <a:pt x="416" y="25"/>
                    <a:pt x="417" y="23"/>
                  </a:cubicBezTo>
                  <a:cubicBezTo>
                    <a:pt x="417" y="21"/>
                    <a:pt x="418" y="19"/>
                    <a:pt x="420" y="18"/>
                  </a:cubicBezTo>
                  <a:cubicBezTo>
                    <a:pt x="421" y="16"/>
                    <a:pt x="426" y="10"/>
                    <a:pt x="427" y="15"/>
                  </a:cubicBezTo>
                  <a:cubicBezTo>
                    <a:pt x="427" y="17"/>
                    <a:pt x="426" y="18"/>
                    <a:pt x="426" y="20"/>
                  </a:cubicBezTo>
                  <a:cubicBezTo>
                    <a:pt x="426" y="21"/>
                    <a:pt x="426" y="21"/>
                    <a:pt x="426" y="23"/>
                  </a:cubicBezTo>
                  <a:cubicBezTo>
                    <a:pt x="426" y="25"/>
                    <a:pt x="426" y="27"/>
                    <a:pt x="424" y="28"/>
                  </a:cubicBezTo>
                  <a:cubicBezTo>
                    <a:pt x="424" y="29"/>
                    <a:pt x="420" y="31"/>
                    <a:pt x="420" y="31"/>
                  </a:cubicBezTo>
                  <a:cubicBezTo>
                    <a:pt x="421" y="33"/>
                    <a:pt x="424" y="30"/>
                    <a:pt x="425" y="31"/>
                  </a:cubicBezTo>
                  <a:cubicBezTo>
                    <a:pt x="425" y="31"/>
                    <a:pt x="425" y="36"/>
                    <a:pt x="424" y="37"/>
                  </a:cubicBezTo>
                  <a:cubicBezTo>
                    <a:pt x="424" y="39"/>
                    <a:pt x="423" y="41"/>
                    <a:pt x="422" y="43"/>
                  </a:cubicBezTo>
                  <a:cubicBezTo>
                    <a:pt x="422" y="44"/>
                    <a:pt x="422" y="47"/>
                    <a:pt x="422" y="48"/>
                  </a:cubicBezTo>
                  <a:cubicBezTo>
                    <a:pt x="423" y="49"/>
                    <a:pt x="423" y="48"/>
                    <a:pt x="424" y="47"/>
                  </a:cubicBezTo>
                  <a:cubicBezTo>
                    <a:pt x="424" y="47"/>
                    <a:pt x="424" y="46"/>
                    <a:pt x="425" y="45"/>
                  </a:cubicBezTo>
                  <a:cubicBezTo>
                    <a:pt x="425" y="44"/>
                    <a:pt x="426" y="45"/>
                    <a:pt x="426" y="44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43"/>
                    <a:pt x="428" y="43"/>
                    <a:pt x="428" y="42"/>
                  </a:cubicBezTo>
                  <a:cubicBezTo>
                    <a:pt x="428" y="41"/>
                    <a:pt x="428" y="41"/>
                    <a:pt x="430" y="41"/>
                  </a:cubicBezTo>
                  <a:cubicBezTo>
                    <a:pt x="431" y="41"/>
                    <a:pt x="432" y="43"/>
                    <a:pt x="434" y="42"/>
                  </a:cubicBezTo>
                  <a:cubicBezTo>
                    <a:pt x="433" y="41"/>
                    <a:pt x="432" y="39"/>
                    <a:pt x="432" y="37"/>
                  </a:cubicBezTo>
                  <a:cubicBezTo>
                    <a:pt x="431" y="35"/>
                    <a:pt x="432" y="33"/>
                    <a:pt x="434" y="34"/>
                  </a:cubicBezTo>
                  <a:cubicBezTo>
                    <a:pt x="434" y="34"/>
                    <a:pt x="438" y="37"/>
                    <a:pt x="437" y="34"/>
                  </a:cubicBezTo>
                  <a:cubicBezTo>
                    <a:pt x="437" y="33"/>
                    <a:pt x="435" y="33"/>
                    <a:pt x="435" y="32"/>
                  </a:cubicBezTo>
                  <a:cubicBezTo>
                    <a:pt x="434" y="31"/>
                    <a:pt x="435" y="31"/>
                    <a:pt x="435" y="3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6"/>
                    <a:pt x="434" y="26"/>
                    <a:pt x="435" y="25"/>
                  </a:cubicBezTo>
                  <a:cubicBezTo>
                    <a:pt x="437" y="25"/>
                    <a:pt x="438" y="26"/>
                    <a:pt x="438" y="24"/>
                  </a:cubicBezTo>
                  <a:cubicBezTo>
                    <a:pt x="438" y="24"/>
                    <a:pt x="438" y="23"/>
                    <a:pt x="438" y="23"/>
                  </a:cubicBezTo>
                  <a:cubicBezTo>
                    <a:pt x="438" y="22"/>
                    <a:pt x="438" y="21"/>
                    <a:pt x="439" y="21"/>
                  </a:cubicBezTo>
                  <a:cubicBezTo>
                    <a:pt x="441" y="20"/>
                    <a:pt x="443" y="23"/>
                    <a:pt x="444" y="22"/>
                  </a:cubicBezTo>
                  <a:cubicBezTo>
                    <a:pt x="443" y="21"/>
                    <a:pt x="443" y="22"/>
                    <a:pt x="442" y="21"/>
                  </a:cubicBezTo>
                  <a:cubicBezTo>
                    <a:pt x="442" y="21"/>
                    <a:pt x="442" y="20"/>
                    <a:pt x="442" y="19"/>
                  </a:cubicBezTo>
                  <a:cubicBezTo>
                    <a:pt x="442" y="19"/>
                    <a:pt x="440" y="17"/>
                    <a:pt x="440" y="16"/>
                  </a:cubicBezTo>
                  <a:cubicBezTo>
                    <a:pt x="438" y="16"/>
                    <a:pt x="438" y="17"/>
                    <a:pt x="436" y="16"/>
                  </a:cubicBezTo>
                  <a:cubicBezTo>
                    <a:pt x="435" y="15"/>
                    <a:pt x="434" y="14"/>
                    <a:pt x="435" y="13"/>
                  </a:cubicBezTo>
                  <a:cubicBezTo>
                    <a:pt x="436" y="11"/>
                    <a:pt x="440" y="15"/>
                    <a:pt x="438" y="12"/>
                  </a:cubicBezTo>
                  <a:cubicBezTo>
                    <a:pt x="437" y="11"/>
                    <a:pt x="436" y="10"/>
                    <a:pt x="437" y="9"/>
                  </a:cubicBezTo>
                  <a:cubicBezTo>
                    <a:pt x="438" y="8"/>
                    <a:pt x="439" y="9"/>
                    <a:pt x="440" y="9"/>
                  </a:cubicBezTo>
                  <a:cubicBezTo>
                    <a:pt x="440" y="9"/>
                    <a:pt x="441" y="9"/>
                    <a:pt x="441" y="9"/>
                  </a:cubicBezTo>
                  <a:cubicBezTo>
                    <a:pt x="441" y="10"/>
                    <a:pt x="441" y="11"/>
                    <a:pt x="441" y="11"/>
                  </a:cubicBezTo>
                  <a:cubicBezTo>
                    <a:pt x="442" y="12"/>
                    <a:pt x="443" y="12"/>
                    <a:pt x="444" y="11"/>
                  </a:cubicBezTo>
                  <a:cubicBezTo>
                    <a:pt x="444" y="9"/>
                    <a:pt x="442" y="8"/>
                    <a:pt x="442" y="7"/>
                  </a:cubicBezTo>
                  <a:cubicBezTo>
                    <a:pt x="442" y="5"/>
                    <a:pt x="443" y="6"/>
                    <a:pt x="444" y="4"/>
                  </a:cubicBezTo>
                  <a:cubicBezTo>
                    <a:pt x="445" y="4"/>
                    <a:pt x="444" y="3"/>
                    <a:pt x="445" y="3"/>
                  </a:cubicBezTo>
                  <a:cubicBezTo>
                    <a:pt x="445" y="3"/>
                    <a:pt x="447" y="6"/>
                    <a:pt x="447" y="6"/>
                  </a:cubicBezTo>
                  <a:cubicBezTo>
                    <a:pt x="447" y="6"/>
                    <a:pt x="448" y="6"/>
                    <a:pt x="448" y="6"/>
                  </a:cubicBezTo>
                  <a:cubicBezTo>
                    <a:pt x="448" y="7"/>
                    <a:pt x="448" y="7"/>
                    <a:pt x="448" y="7"/>
                  </a:cubicBezTo>
                  <a:cubicBezTo>
                    <a:pt x="449" y="8"/>
                    <a:pt x="451" y="8"/>
                    <a:pt x="451" y="7"/>
                  </a:cubicBezTo>
                  <a:cubicBezTo>
                    <a:pt x="452" y="7"/>
                    <a:pt x="451" y="6"/>
                    <a:pt x="452" y="6"/>
                  </a:cubicBezTo>
                  <a:cubicBezTo>
                    <a:pt x="452" y="6"/>
                    <a:pt x="453" y="7"/>
                    <a:pt x="453" y="7"/>
                  </a:cubicBezTo>
                  <a:cubicBezTo>
                    <a:pt x="453" y="7"/>
                    <a:pt x="454" y="7"/>
                    <a:pt x="454" y="7"/>
                  </a:cubicBezTo>
                  <a:cubicBezTo>
                    <a:pt x="455" y="6"/>
                    <a:pt x="455" y="5"/>
                    <a:pt x="455" y="5"/>
                  </a:cubicBezTo>
                  <a:cubicBezTo>
                    <a:pt x="456" y="6"/>
                    <a:pt x="455" y="9"/>
                    <a:pt x="456" y="10"/>
                  </a:cubicBezTo>
                  <a:cubicBezTo>
                    <a:pt x="456" y="11"/>
                    <a:pt x="458" y="10"/>
                    <a:pt x="459" y="10"/>
                  </a:cubicBezTo>
                  <a:cubicBezTo>
                    <a:pt x="462" y="10"/>
                    <a:pt x="462" y="10"/>
                    <a:pt x="462" y="13"/>
                  </a:cubicBezTo>
                  <a:cubicBezTo>
                    <a:pt x="461" y="14"/>
                    <a:pt x="461" y="15"/>
                    <a:pt x="461" y="16"/>
                  </a:cubicBezTo>
                  <a:cubicBezTo>
                    <a:pt x="460" y="17"/>
                    <a:pt x="459" y="17"/>
                    <a:pt x="459" y="18"/>
                  </a:cubicBezTo>
                  <a:cubicBezTo>
                    <a:pt x="459" y="18"/>
                    <a:pt x="460" y="18"/>
                    <a:pt x="460" y="18"/>
                  </a:cubicBezTo>
                  <a:cubicBezTo>
                    <a:pt x="460" y="20"/>
                    <a:pt x="458" y="20"/>
                    <a:pt x="457" y="20"/>
                  </a:cubicBezTo>
                  <a:cubicBezTo>
                    <a:pt x="456" y="21"/>
                    <a:pt x="456" y="20"/>
                    <a:pt x="456" y="21"/>
                  </a:cubicBezTo>
                  <a:cubicBezTo>
                    <a:pt x="456" y="22"/>
                    <a:pt x="457" y="22"/>
                    <a:pt x="457" y="23"/>
                  </a:cubicBezTo>
                  <a:cubicBezTo>
                    <a:pt x="455" y="26"/>
                    <a:pt x="453" y="22"/>
                    <a:pt x="452" y="22"/>
                  </a:cubicBezTo>
                  <a:cubicBezTo>
                    <a:pt x="451" y="21"/>
                    <a:pt x="450" y="22"/>
                    <a:pt x="449" y="22"/>
                  </a:cubicBezTo>
                  <a:cubicBezTo>
                    <a:pt x="448" y="23"/>
                    <a:pt x="447" y="22"/>
                    <a:pt x="446" y="22"/>
                  </a:cubicBezTo>
                  <a:cubicBezTo>
                    <a:pt x="447" y="23"/>
                    <a:pt x="448" y="24"/>
                    <a:pt x="447" y="25"/>
                  </a:cubicBezTo>
                  <a:cubicBezTo>
                    <a:pt x="448" y="25"/>
                    <a:pt x="451" y="24"/>
                    <a:pt x="451" y="24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2" y="26"/>
                    <a:pt x="454" y="25"/>
                    <a:pt x="453" y="27"/>
                  </a:cubicBezTo>
                  <a:cubicBezTo>
                    <a:pt x="453" y="28"/>
                    <a:pt x="452" y="28"/>
                    <a:pt x="451" y="29"/>
                  </a:cubicBezTo>
                  <a:cubicBezTo>
                    <a:pt x="450" y="29"/>
                    <a:pt x="449" y="30"/>
                    <a:pt x="448" y="31"/>
                  </a:cubicBezTo>
                  <a:cubicBezTo>
                    <a:pt x="447" y="32"/>
                    <a:pt x="446" y="32"/>
                    <a:pt x="444" y="33"/>
                  </a:cubicBezTo>
                  <a:cubicBezTo>
                    <a:pt x="446" y="37"/>
                    <a:pt x="455" y="28"/>
                    <a:pt x="457" y="27"/>
                  </a:cubicBezTo>
                  <a:cubicBezTo>
                    <a:pt x="459" y="31"/>
                    <a:pt x="454" y="36"/>
                    <a:pt x="451" y="38"/>
                  </a:cubicBezTo>
                  <a:cubicBezTo>
                    <a:pt x="450" y="39"/>
                    <a:pt x="447" y="41"/>
                    <a:pt x="450" y="41"/>
                  </a:cubicBezTo>
                  <a:cubicBezTo>
                    <a:pt x="451" y="41"/>
                    <a:pt x="453" y="39"/>
                    <a:pt x="453" y="42"/>
                  </a:cubicBezTo>
                  <a:cubicBezTo>
                    <a:pt x="455" y="43"/>
                    <a:pt x="455" y="40"/>
                    <a:pt x="457" y="39"/>
                  </a:cubicBezTo>
                  <a:cubicBezTo>
                    <a:pt x="457" y="40"/>
                    <a:pt x="457" y="41"/>
                    <a:pt x="456" y="42"/>
                  </a:cubicBezTo>
                  <a:cubicBezTo>
                    <a:pt x="455" y="42"/>
                    <a:pt x="455" y="45"/>
                    <a:pt x="455" y="45"/>
                  </a:cubicBezTo>
                  <a:cubicBezTo>
                    <a:pt x="455" y="48"/>
                    <a:pt x="454" y="49"/>
                    <a:pt x="454" y="52"/>
                  </a:cubicBezTo>
                  <a:cubicBezTo>
                    <a:pt x="454" y="54"/>
                    <a:pt x="454" y="56"/>
                    <a:pt x="454" y="58"/>
                  </a:cubicBezTo>
                  <a:cubicBezTo>
                    <a:pt x="454" y="60"/>
                    <a:pt x="453" y="62"/>
                    <a:pt x="453" y="64"/>
                  </a:cubicBezTo>
                  <a:cubicBezTo>
                    <a:pt x="457" y="64"/>
                    <a:pt x="456" y="54"/>
                    <a:pt x="456" y="53"/>
                  </a:cubicBezTo>
                  <a:cubicBezTo>
                    <a:pt x="455" y="50"/>
                    <a:pt x="456" y="48"/>
                    <a:pt x="457" y="46"/>
                  </a:cubicBezTo>
                  <a:cubicBezTo>
                    <a:pt x="458" y="44"/>
                    <a:pt x="458" y="41"/>
                    <a:pt x="460" y="40"/>
                  </a:cubicBezTo>
                  <a:cubicBezTo>
                    <a:pt x="460" y="41"/>
                    <a:pt x="460" y="42"/>
                    <a:pt x="461" y="43"/>
                  </a:cubicBezTo>
                  <a:cubicBezTo>
                    <a:pt x="461" y="42"/>
                    <a:pt x="462" y="40"/>
                    <a:pt x="462" y="40"/>
                  </a:cubicBezTo>
                  <a:cubicBezTo>
                    <a:pt x="462" y="39"/>
                    <a:pt x="461" y="39"/>
                    <a:pt x="460" y="38"/>
                  </a:cubicBezTo>
                  <a:cubicBezTo>
                    <a:pt x="459" y="36"/>
                    <a:pt x="460" y="35"/>
                    <a:pt x="460" y="34"/>
                  </a:cubicBezTo>
                  <a:cubicBezTo>
                    <a:pt x="461" y="33"/>
                    <a:pt x="461" y="31"/>
                    <a:pt x="461" y="30"/>
                  </a:cubicBezTo>
                  <a:cubicBezTo>
                    <a:pt x="462" y="29"/>
                    <a:pt x="463" y="30"/>
                    <a:pt x="463" y="28"/>
                  </a:cubicBezTo>
                  <a:cubicBezTo>
                    <a:pt x="463" y="28"/>
                    <a:pt x="462" y="27"/>
                    <a:pt x="462" y="26"/>
                  </a:cubicBezTo>
                  <a:cubicBezTo>
                    <a:pt x="462" y="24"/>
                    <a:pt x="465" y="21"/>
                    <a:pt x="466" y="19"/>
                  </a:cubicBezTo>
                  <a:cubicBezTo>
                    <a:pt x="466" y="17"/>
                    <a:pt x="469" y="17"/>
                    <a:pt x="471" y="17"/>
                  </a:cubicBezTo>
                  <a:cubicBezTo>
                    <a:pt x="471" y="17"/>
                    <a:pt x="472" y="17"/>
                    <a:pt x="472" y="17"/>
                  </a:cubicBezTo>
                  <a:cubicBezTo>
                    <a:pt x="472" y="17"/>
                    <a:pt x="472" y="18"/>
                    <a:pt x="472" y="18"/>
                  </a:cubicBezTo>
                  <a:cubicBezTo>
                    <a:pt x="473" y="19"/>
                    <a:pt x="474" y="18"/>
                    <a:pt x="475" y="19"/>
                  </a:cubicBezTo>
                  <a:cubicBezTo>
                    <a:pt x="476" y="20"/>
                    <a:pt x="476" y="21"/>
                    <a:pt x="476" y="22"/>
                  </a:cubicBezTo>
                  <a:cubicBezTo>
                    <a:pt x="477" y="22"/>
                    <a:pt x="478" y="22"/>
                    <a:pt x="479" y="23"/>
                  </a:cubicBezTo>
                  <a:cubicBezTo>
                    <a:pt x="479" y="24"/>
                    <a:pt x="475" y="26"/>
                    <a:pt x="478" y="26"/>
                  </a:cubicBezTo>
                  <a:cubicBezTo>
                    <a:pt x="478" y="27"/>
                    <a:pt x="475" y="30"/>
                    <a:pt x="477" y="31"/>
                  </a:cubicBezTo>
                  <a:cubicBezTo>
                    <a:pt x="478" y="31"/>
                    <a:pt x="479" y="29"/>
                    <a:pt x="479" y="29"/>
                  </a:cubicBezTo>
                  <a:cubicBezTo>
                    <a:pt x="480" y="28"/>
                    <a:pt x="481" y="28"/>
                    <a:pt x="482" y="27"/>
                  </a:cubicBezTo>
                  <a:cubicBezTo>
                    <a:pt x="482" y="27"/>
                    <a:pt x="483" y="26"/>
                    <a:pt x="484" y="26"/>
                  </a:cubicBezTo>
                  <a:cubicBezTo>
                    <a:pt x="485" y="26"/>
                    <a:pt x="485" y="25"/>
                    <a:pt x="485" y="26"/>
                  </a:cubicBezTo>
                  <a:cubicBezTo>
                    <a:pt x="487" y="28"/>
                    <a:pt x="484" y="31"/>
                    <a:pt x="484" y="32"/>
                  </a:cubicBezTo>
                  <a:cubicBezTo>
                    <a:pt x="488" y="33"/>
                    <a:pt x="488" y="30"/>
                    <a:pt x="490" y="28"/>
                  </a:cubicBezTo>
                  <a:cubicBezTo>
                    <a:pt x="491" y="27"/>
                    <a:pt x="493" y="27"/>
                    <a:pt x="494" y="28"/>
                  </a:cubicBezTo>
                  <a:cubicBezTo>
                    <a:pt x="495" y="29"/>
                    <a:pt x="494" y="29"/>
                    <a:pt x="494" y="30"/>
                  </a:cubicBezTo>
                  <a:cubicBezTo>
                    <a:pt x="493" y="32"/>
                    <a:pt x="494" y="31"/>
                    <a:pt x="495" y="32"/>
                  </a:cubicBezTo>
                  <a:cubicBezTo>
                    <a:pt x="496" y="32"/>
                    <a:pt x="497" y="33"/>
                    <a:pt x="497" y="34"/>
                  </a:cubicBezTo>
                  <a:cubicBezTo>
                    <a:pt x="497" y="37"/>
                    <a:pt x="492" y="36"/>
                    <a:pt x="491" y="38"/>
                  </a:cubicBezTo>
                  <a:cubicBezTo>
                    <a:pt x="492" y="38"/>
                    <a:pt x="496" y="38"/>
                    <a:pt x="497" y="38"/>
                  </a:cubicBezTo>
                  <a:cubicBezTo>
                    <a:pt x="499" y="37"/>
                    <a:pt x="500" y="35"/>
                    <a:pt x="502" y="37"/>
                  </a:cubicBezTo>
                  <a:cubicBezTo>
                    <a:pt x="502" y="38"/>
                    <a:pt x="502" y="38"/>
                    <a:pt x="502" y="39"/>
                  </a:cubicBezTo>
                  <a:cubicBezTo>
                    <a:pt x="503" y="40"/>
                    <a:pt x="504" y="40"/>
                    <a:pt x="504" y="41"/>
                  </a:cubicBezTo>
                  <a:cubicBezTo>
                    <a:pt x="505" y="41"/>
                    <a:pt x="505" y="44"/>
                    <a:pt x="506" y="45"/>
                  </a:cubicBezTo>
                  <a:cubicBezTo>
                    <a:pt x="507" y="45"/>
                    <a:pt x="507" y="43"/>
                    <a:pt x="508" y="42"/>
                  </a:cubicBezTo>
                  <a:cubicBezTo>
                    <a:pt x="509" y="42"/>
                    <a:pt x="510" y="44"/>
                    <a:pt x="510" y="45"/>
                  </a:cubicBezTo>
                  <a:cubicBezTo>
                    <a:pt x="511" y="47"/>
                    <a:pt x="511" y="47"/>
                    <a:pt x="511" y="49"/>
                  </a:cubicBezTo>
                  <a:cubicBezTo>
                    <a:pt x="511" y="49"/>
                    <a:pt x="511" y="51"/>
                    <a:pt x="511" y="51"/>
                  </a:cubicBezTo>
                  <a:cubicBezTo>
                    <a:pt x="511" y="52"/>
                    <a:pt x="510" y="53"/>
                    <a:pt x="508" y="54"/>
                  </a:cubicBezTo>
                  <a:cubicBezTo>
                    <a:pt x="506" y="54"/>
                    <a:pt x="504" y="53"/>
                    <a:pt x="502" y="54"/>
                  </a:cubicBezTo>
                  <a:cubicBezTo>
                    <a:pt x="501" y="54"/>
                    <a:pt x="501" y="55"/>
                    <a:pt x="500" y="55"/>
                  </a:cubicBezTo>
                  <a:cubicBezTo>
                    <a:pt x="500" y="56"/>
                    <a:pt x="500" y="56"/>
                    <a:pt x="500" y="57"/>
                  </a:cubicBezTo>
                  <a:cubicBezTo>
                    <a:pt x="499" y="57"/>
                    <a:pt x="498" y="57"/>
                    <a:pt x="498" y="58"/>
                  </a:cubicBezTo>
                  <a:cubicBezTo>
                    <a:pt x="497" y="59"/>
                    <a:pt x="498" y="60"/>
                    <a:pt x="497" y="61"/>
                  </a:cubicBezTo>
                  <a:cubicBezTo>
                    <a:pt x="497" y="62"/>
                    <a:pt x="495" y="62"/>
                    <a:pt x="494" y="63"/>
                  </a:cubicBezTo>
                  <a:cubicBezTo>
                    <a:pt x="492" y="64"/>
                    <a:pt x="492" y="65"/>
                    <a:pt x="490" y="64"/>
                  </a:cubicBezTo>
                  <a:cubicBezTo>
                    <a:pt x="486" y="64"/>
                    <a:pt x="482" y="63"/>
                    <a:pt x="478" y="62"/>
                  </a:cubicBezTo>
                  <a:cubicBezTo>
                    <a:pt x="474" y="62"/>
                    <a:pt x="471" y="60"/>
                    <a:pt x="467" y="59"/>
                  </a:cubicBezTo>
                  <a:cubicBezTo>
                    <a:pt x="467" y="59"/>
                    <a:pt x="465" y="57"/>
                    <a:pt x="464" y="58"/>
                  </a:cubicBezTo>
                  <a:cubicBezTo>
                    <a:pt x="462" y="59"/>
                    <a:pt x="465" y="59"/>
                    <a:pt x="465" y="60"/>
                  </a:cubicBezTo>
                  <a:cubicBezTo>
                    <a:pt x="465" y="61"/>
                    <a:pt x="463" y="62"/>
                    <a:pt x="464" y="63"/>
                  </a:cubicBezTo>
                  <a:cubicBezTo>
                    <a:pt x="464" y="64"/>
                    <a:pt x="466" y="62"/>
                    <a:pt x="467" y="63"/>
                  </a:cubicBezTo>
                  <a:cubicBezTo>
                    <a:pt x="468" y="63"/>
                    <a:pt x="468" y="64"/>
                    <a:pt x="468" y="64"/>
                  </a:cubicBezTo>
                  <a:cubicBezTo>
                    <a:pt x="468" y="64"/>
                    <a:pt x="470" y="65"/>
                    <a:pt x="470" y="65"/>
                  </a:cubicBezTo>
                  <a:cubicBezTo>
                    <a:pt x="471" y="66"/>
                    <a:pt x="475" y="65"/>
                    <a:pt x="474" y="67"/>
                  </a:cubicBezTo>
                  <a:cubicBezTo>
                    <a:pt x="475" y="68"/>
                    <a:pt x="476" y="68"/>
                    <a:pt x="478" y="68"/>
                  </a:cubicBezTo>
                  <a:cubicBezTo>
                    <a:pt x="479" y="68"/>
                    <a:pt x="479" y="69"/>
                    <a:pt x="480" y="69"/>
                  </a:cubicBezTo>
                  <a:cubicBezTo>
                    <a:pt x="483" y="70"/>
                    <a:pt x="485" y="70"/>
                    <a:pt x="482" y="72"/>
                  </a:cubicBezTo>
                  <a:cubicBezTo>
                    <a:pt x="481" y="73"/>
                    <a:pt x="478" y="74"/>
                    <a:pt x="478" y="76"/>
                  </a:cubicBezTo>
                  <a:cubicBezTo>
                    <a:pt x="478" y="78"/>
                    <a:pt x="482" y="74"/>
                    <a:pt x="483" y="74"/>
                  </a:cubicBezTo>
                  <a:cubicBezTo>
                    <a:pt x="483" y="75"/>
                    <a:pt x="484" y="74"/>
                    <a:pt x="485" y="74"/>
                  </a:cubicBezTo>
                  <a:cubicBezTo>
                    <a:pt x="486" y="76"/>
                    <a:pt x="485" y="78"/>
                    <a:pt x="484" y="80"/>
                  </a:cubicBezTo>
                  <a:cubicBezTo>
                    <a:pt x="483" y="81"/>
                    <a:pt x="483" y="83"/>
                    <a:pt x="483" y="84"/>
                  </a:cubicBezTo>
                  <a:cubicBezTo>
                    <a:pt x="482" y="84"/>
                    <a:pt x="481" y="86"/>
                    <a:pt x="481" y="87"/>
                  </a:cubicBezTo>
                  <a:cubicBezTo>
                    <a:pt x="483" y="87"/>
                    <a:pt x="483" y="85"/>
                    <a:pt x="484" y="85"/>
                  </a:cubicBezTo>
                  <a:cubicBezTo>
                    <a:pt x="486" y="83"/>
                    <a:pt x="486" y="84"/>
                    <a:pt x="488" y="84"/>
                  </a:cubicBezTo>
                  <a:cubicBezTo>
                    <a:pt x="489" y="84"/>
                    <a:pt x="490" y="83"/>
                    <a:pt x="490" y="83"/>
                  </a:cubicBezTo>
                  <a:cubicBezTo>
                    <a:pt x="491" y="84"/>
                    <a:pt x="490" y="85"/>
                    <a:pt x="490" y="86"/>
                  </a:cubicBezTo>
                  <a:cubicBezTo>
                    <a:pt x="491" y="86"/>
                    <a:pt x="491" y="84"/>
                    <a:pt x="492" y="85"/>
                  </a:cubicBezTo>
                  <a:cubicBezTo>
                    <a:pt x="493" y="85"/>
                    <a:pt x="493" y="86"/>
                    <a:pt x="495" y="86"/>
                  </a:cubicBezTo>
                  <a:cubicBezTo>
                    <a:pt x="495" y="85"/>
                    <a:pt x="493" y="84"/>
                    <a:pt x="494" y="83"/>
                  </a:cubicBezTo>
                  <a:cubicBezTo>
                    <a:pt x="494" y="82"/>
                    <a:pt x="495" y="82"/>
                    <a:pt x="495" y="81"/>
                  </a:cubicBezTo>
                  <a:cubicBezTo>
                    <a:pt x="495" y="81"/>
                    <a:pt x="494" y="80"/>
                    <a:pt x="494" y="79"/>
                  </a:cubicBezTo>
                  <a:cubicBezTo>
                    <a:pt x="494" y="78"/>
                    <a:pt x="494" y="76"/>
                    <a:pt x="494" y="76"/>
                  </a:cubicBezTo>
                  <a:cubicBezTo>
                    <a:pt x="495" y="76"/>
                    <a:pt x="495" y="76"/>
                    <a:pt x="496" y="76"/>
                  </a:cubicBezTo>
                  <a:cubicBezTo>
                    <a:pt x="497" y="77"/>
                    <a:pt x="496" y="77"/>
                    <a:pt x="496" y="77"/>
                  </a:cubicBezTo>
                  <a:cubicBezTo>
                    <a:pt x="496" y="78"/>
                    <a:pt x="497" y="78"/>
                    <a:pt x="497" y="78"/>
                  </a:cubicBezTo>
                  <a:cubicBezTo>
                    <a:pt x="497" y="79"/>
                    <a:pt x="497" y="78"/>
                    <a:pt x="497" y="78"/>
                  </a:cubicBezTo>
                  <a:cubicBezTo>
                    <a:pt x="498" y="80"/>
                    <a:pt x="497" y="83"/>
                    <a:pt x="498" y="85"/>
                  </a:cubicBezTo>
                  <a:cubicBezTo>
                    <a:pt x="498" y="87"/>
                    <a:pt x="499" y="88"/>
                    <a:pt x="500" y="85"/>
                  </a:cubicBezTo>
                  <a:cubicBezTo>
                    <a:pt x="500" y="83"/>
                    <a:pt x="499" y="81"/>
                    <a:pt x="500" y="79"/>
                  </a:cubicBezTo>
                  <a:cubicBezTo>
                    <a:pt x="503" y="79"/>
                    <a:pt x="504" y="80"/>
                    <a:pt x="504" y="82"/>
                  </a:cubicBezTo>
                  <a:cubicBezTo>
                    <a:pt x="505" y="82"/>
                    <a:pt x="506" y="80"/>
                    <a:pt x="507" y="80"/>
                  </a:cubicBezTo>
                  <a:cubicBezTo>
                    <a:pt x="507" y="83"/>
                    <a:pt x="508" y="86"/>
                    <a:pt x="509" y="89"/>
                  </a:cubicBezTo>
                  <a:cubicBezTo>
                    <a:pt x="509" y="91"/>
                    <a:pt x="510" y="94"/>
                    <a:pt x="507" y="95"/>
                  </a:cubicBezTo>
                  <a:cubicBezTo>
                    <a:pt x="506" y="96"/>
                    <a:pt x="504" y="96"/>
                    <a:pt x="502" y="95"/>
                  </a:cubicBezTo>
                  <a:cubicBezTo>
                    <a:pt x="499" y="94"/>
                    <a:pt x="500" y="93"/>
                    <a:pt x="499" y="91"/>
                  </a:cubicBezTo>
                  <a:cubicBezTo>
                    <a:pt x="498" y="90"/>
                    <a:pt x="495" y="89"/>
                    <a:pt x="494" y="89"/>
                  </a:cubicBezTo>
                  <a:cubicBezTo>
                    <a:pt x="492" y="89"/>
                    <a:pt x="495" y="91"/>
                    <a:pt x="495" y="92"/>
                  </a:cubicBezTo>
                  <a:cubicBezTo>
                    <a:pt x="496" y="94"/>
                    <a:pt x="494" y="98"/>
                    <a:pt x="493" y="100"/>
                  </a:cubicBezTo>
                  <a:cubicBezTo>
                    <a:pt x="493" y="102"/>
                    <a:pt x="491" y="104"/>
                    <a:pt x="489" y="104"/>
                  </a:cubicBezTo>
                  <a:cubicBezTo>
                    <a:pt x="488" y="106"/>
                    <a:pt x="485" y="104"/>
                    <a:pt x="484" y="106"/>
                  </a:cubicBezTo>
                  <a:cubicBezTo>
                    <a:pt x="483" y="107"/>
                    <a:pt x="483" y="108"/>
                    <a:pt x="483" y="108"/>
                  </a:cubicBezTo>
                  <a:cubicBezTo>
                    <a:pt x="482" y="109"/>
                    <a:pt x="480" y="108"/>
                    <a:pt x="479" y="108"/>
                  </a:cubicBezTo>
                  <a:cubicBezTo>
                    <a:pt x="475" y="109"/>
                    <a:pt x="476" y="115"/>
                    <a:pt x="475" y="118"/>
                  </a:cubicBezTo>
                  <a:cubicBezTo>
                    <a:pt x="474" y="121"/>
                    <a:pt x="470" y="125"/>
                    <a:pt x="467" y="121"/>
                  </a:cubicBezTo>
                  <a:cubicBezTo>
                    <a:pt x="465" y="117"/>
                    <a:pt x="470" y="111"/>
                    <a:pt x="472" y="108"/>
                  </a:cubicBezTo>
                  <a:cubicBezTo>
                    <a:pt x="473" y="106"/>
                    <a:pt x="475" y="104"/>
                    <a:pt x="476" y="102"/>
                  </a:cubicBezTo>
                  <a:cubicBezTo>
                    <a:pt x="478" y="100"/>
                    <a:pt x="477" y="98"/>
                    <a:pt x="476" y="95"/>
                  </a:cubicBezTo>
                  <a:cubicBezTo>
                    <a:pt x="475" y="93"/>
                    <a:pt x="475" y="91"/>
                    <a:pt x="474" y="89"/>
                  </a:cubicBezTo>
                  <a:cubicBezTo>
                    <a:pt x="473" y="87"/>
                    <a:pt x="470" y="85"/>
                    <a:pt x="468" y="84"/>
                  </a:cubicBezTo>
                  <a:cubicBezTo>
                    <a:pt x="466" y="83"/>
                    <a:pt x="463" y="82"/>
                    <a:pt x="460" y="80"/>
                  </a:cubicBezTo>
                  <a:cubicBezTo>
                    <a:pt x="460" y="79"/>
                    <a:pt x="459" y="79"/>
                    <a:pt x="459" y="78"/>
                  </a:cubicBezTo>
                  <a:cubicBezTo>
                    <a:pt x="458" y="76"/>
                    <a:pt x="458" y="77"/>
                    <a:pt x="457" y="75"/>
                  </a:cubicBezTo>
                  <a:cubicBezTo>
                    <a:pt x="455" y="74"/>
                    <a:pt x="454" y="72"/>
                    <a:pt x="453" y="71"/>
                  </a:cubicBezTo>
                  <a:cubicBezTo>
                    <a:pt x="452" y="70"/>
                    <a:pt x="451" y="69"/>
                    <a:pt x="451" y="68"/>
                  </a:cubicBezTo>
                  <a:cubicBezTo>
                    <a:pt x="450" y="67"/>
                    <a:pt x="450" y="65"/>
                    <a:pt x="449" y="64"/>
                  </a:cubicBezTo>
                  <a:cubicBezTo>
                    <a:pt x="447" y="66"/>
                    <a:pt x="445" y="64"/>
                    <a:pt x="444" y="65"/>
                  </a:cubicBezTo>
                  <a:cubicBezTo>
                    <a:pt x="442" y="67"/>
                    <a:pt x="441" y="69"/>
                    <a:pt x="440" y="70"/>
                  </a:cubicBezTo>
                  <a:cubicBezTo>
                    <a:pt x="438" y="72"/>
                    <a:pt x="437" y="74"/>
                    <a:pt x="435" y="74"/>
                  </a:cubicBezTo>
                  <a:cubicBezTo>
                    <a:pt x="433" y="74"/>
                    <a:pt x="431" y="73"/>
                    <a:pt x="429" y="72"/>
                  </a:cubicBezTo>
                  <a:cubicBezTo>
                    <a:pt x="424" y="72"/>
                    <a:pt x="422" y="74"/>
                    <a:pt x="420" y="77"/>
                  </a:cubicBezTo>
                  <a:cubicBezTo>
                    <a:pt x="419" y="79"/>
                    <a:pt x="419" y="81"/>
                    <a:pt x="417" y="83"/>
                  </a:cubicBezTo>
                  <a:cubicBezTo>
                    <a:pt x="416" y="84"/>
                    <a:pt x="414" y="84"/>
                    <a:pt x="413" y="86"/>
                  </a:cubicBezTo>
                  <a:cubicBezTo>
                    <a:pt x="411" y="87"/>
                    <a:pt x="412" y="90"/>
                    <a:pt x="412" y="92"/>
                  </a:cubicBezTo>
                  <a:cubicBezTo>
                    <a:pt x="412" y="94"/>
                    <a:pt x="410" y="96"/>
                    <a:pt x="410" y="98"/>
                  </a:cubicBezTo>
                  <a:cubicBezTo>
                    <a:pt x="409" y="101"/>
                    <a:pt x="410" y="102"/>
                    <a:pt x="410" y="105"/>
                  </a:cubicBezTo>
                  <a:cubicBezTo>
                    <a:pt x="409" y="107"/>
                    <a:pt x="408" y="109"/>
                    <a:pt x="408" y="111"/>
                  </a:cubicBezTo>
                  <a:cubicBezTo>
                    <a:pt x="407" y="114"/>
                    <a:pt x="408" y="115"/>
                    <a:pt x="408" y="118"/>
                  </a:cubicBezTo>
                  <a:cubicBezTo>
                    <a:pt x="408" y="119"/>
                    <a:pt x="407" y="121"/>
                    <a:pt x="408" y="122"/>
                  </a:cubicBezTo>
                  <a:cubicBezTo>
                    <a:pt x="408" y="123"/>
                    <a:pt x="408" y="123"/>
                    <a:pt x="408" y="124"/>
                  </a:cubicBezTo>
                  <a:cubicBezTo>
                    <a:pt x="408" y="125"/>
                    <a:pt x="407" y="126"/>
                    <a:pt x="407" y="127"/>
                  </a:cubicBezTo>
                  <a:cubicBezTo>
                    <a:pt x="407" y="128"/>
                    <a:pt x="407" y="129"/>
                    <a:pt x="406" y="130"/>
                  </a:cubicBezTo>
                  <a:cubicBezTo>
                    <a:pt x="406" y="131"/>
                    <a:pt x="403" y="132"/>
                    <a:pt x="402" y="130"/>
                  </a:cubicBezTo>
                  <a:cubicBezTo>
                    <a:pt x="399" y="132"/>
                    <a:pt x="395" y="135"/>
                    <a:pt x="395" y="139"/>
                  </a:cubicBezTo>
                  <a:cubicBezTo>
                    <a:pt x="396" y="141"/>
                    <a:pt x="396" y="142"/>
                    <a:pt x="395" y="144"/>
                  </a:cubicBezTo>
                  <a:cubicBezTo>
                    <a:pt x="394" y="144"/>
                    <a:pt x="394" y="145"/>
                    <a:pt x="393" y="145"/>
                  </a:cubicBezTo>
                  <a:cubicBezTo>
                    <a:pt x="393" y="146"/>
                    <a:pt x="392" y="146"/>
                    <a:pt x="392" y="147"/>
                  </a:cubicBezTo>
                  <a:cubicBezTo>
                    <a:pt x="390" y="148"/>
                    <a:pt x="390" y="148"/>
                    <a:pt x="389" y="147"/>
                  </a:cubicBezTo>
                  <a:cubicBezTo>
                    <a:pt x="388" y="146"/>
                    <a:pt x="388" y="144"/>
                    <a:pt x="386" y="143"/>
                  </a:cubicBezTo>
                  <a:cubicBezTo>
                    <a:pt x="385" y="142"/>
                    <a:pt x="383" y="142"/>
                    <a:pt x="381" y="141"/>
                  </a:cubicBezTo>
                  <a:cubicBezTo>
                    <a:pt x="379" y="140"/>
                    <a:pt x="378" y="139"/>
                    <a:pt x="377" y="138"/>
                  </a:cubicBezTo>
                  <a:cubicBezTo>
                    <a:pt x="376" y="137"/>
                    <a:pt x="373" y="136"/>
                    <a:pt x="371" y="135"/>
                  </a:cubicBezTo>
                  <a:cubicBezTo>
                    <a:pt x="370" y="135"/>
                    <a:pt x="369" y="137"/>
                    <a:pt x="369" y="138"/>
                  </a:cubicBezTo>
                  <a:cubicBezTo>
                    <a:pt x="368" y="140"/>
                    <a:pt x="367" y="141"/>
                    <a:pt x="365" y="142"/>
                  </a:cubicBezTo>
                  <a:cubicBezTo>
                    <a:pt x="363" y="142"/>
                    <a:pt x="361" y="143"/>
                    <a:pt x="360" y="144"/>
                  </a:cubicBezTo>
                  <a:cubicBezTo>
                    <a:pt x="358" y="145"/>
                    <a:pt x="357" y="145"/>
                    <a:pt x="356" y="143"/>
                  </a:cubicBezTo>
                  <a:cubicBezTo>
                    <a:pt x="354" y="142"/>
                    <a:pt x="354" y="142"/>
                    <a:pt x="352" y="142"/>
                  </a:cubicBezTo>
                  <a:cubicBezTo>
                    <a:pt x="350" y="142"/>
                    <a:pt x="349" y="142"/>
                    <a:pt x="347" y="140"/>
                  </a:cubicBezTo>
                  <a:cubicBezTo>
                    <a:pt x="345" y="139"/>
                    <a:pt x="345" y="140"/>
                    <a:pt x="342" y="140"/>
                  </a:cubicBezTo>
                  <a:cubicBezTo>
                    <a:pt x="343" y="136"/>
                    <a:pt x="341" y="134"/>
                    <a:pt x="339" y="130"/>
                  </a:cubicBezTo>
                  <a:cubicBezTo>
                    <a:pt x="338" y="129"/>
                    <a:pt x="338" y="128"/>
                    <a:pt x="337" y="126"/>
                  </a:cubicBezTo>
                  <a:cubicBezTo>
                    <a:pt x="337" y="125"/>
                    <a:pt x="335" y="124"/>
                    <a:pt x="334" y="123"/>
                  </a:cubicBezTo>
                  <a:cubicBezTo>
                    <a:pt x="332" y="121"/>
                    <a:pt x="330" y="118"/>
                    <a:pt x="329" y="114"/>
                  </a:cubicBezTo>
                  <a:cubicBezTo>
                    <a:pt x="328" y="113"/>
                    <a:pt x="328" y="111"/>
                    <a:pt x="327" y="110"/>
                  </a:cubicBezTo>
                  <a:cubicBezTo>
                    <a:pt x="326" y="109"/>
                    <a:pt x="325" y="110"/>
                    <a:pt x="324" y="109"/>
                  </a:cubicBezTo>
                  <a:cubicBezTo>
                    <a:pt x="323" y="109"/>
                    <a:pt x="322" y="109"/>
                    <a:pt x="320" y="109"/>
                  </a:cubicBezTo>
                  <a:cubicBezTo>
                    <a:pt x="319" y="110"/>
                    <a:pt x="317" y="111"/>
                    <a:pt x="316" y="112"/>
                  </a:cubicBezTo>
                  <a:cubicBezTo>
                    <a:pt x="315" y="115"/>
                    <a:pt x="317" y="117"/>
                    <a:pt x="317" y="120"/>
                  </a:cubicBezTo>
                  <a:cubicBezTo>
                    <a:pt x="317" y="123"/>
                    <a:pt x="314" y="122"/>
                    <a:pt x="313" y="121"/>
                  </a:cubicBezTo>
                  <a:cubicBezTo>
                    <a:pt x="312" y="120"/>
                    <a:pt x="311" y="119"/>
                    <a:pt x="309" y="119"/>
                  </a:cubicBezTo>
                  <a:cubicBezTo>
                    <a:pt x="308" y="120"/>
                    <a:pt x="307" y="122"/>
                    <a:pt x="307" y="123"/>
                  </a:cubicBezTo>
                  <a:cubicBezTo>
                    <a:pt x="307" y="123"/>
                    <a:pt x="307" y="121"/>
                    <a:pt x="307" y="123"/>
                  </a:cubicBezTo>
                  <a:close/>
                  <a:moveTo>
                    <a:pt x="61" y="394"/>
                  </a:moveTo>
                  <a:cubicBezTo>
                    <a:pt x="60" y="394"/>
                    <a:pt x="59" y="395"/>
                    <a:pt x="58" y="396"/>
                  </a:cubicBezTo>
                  <a:cubicBezTo>
                    <a:pt x="57" y="396"/>
                    <a:pt x="56" y="396"/>
                    <a:pt x="56" y="397"/>
                  </a:cubicBezTo>
                  <a:cubicBezTo>
                    <a:pt x="56" y="398"/>
                    <a:pt x="57" y="398"/>
                    <a:pt x="58" y="399"/>
                  </a:cubicBezTo>
                  <a:cubicBezTo>
                    <a:pt x="58" y="399"/>
                    <a:pt x="59" y="400"/>
                    <a:pt x="60" y="400"/>
                  </a:cubicBezTo>
                  <a:cubicBezTo>
                    <a:pt x="61" y="401"/>
                    <a:pt x="63" y="400"/>
                    <a:pt x="63" y="399"/>
                  </a:cubicBezTo>
                  <a:cubicBezTo>
                    <a:pt x="64" y="397"/>
                    <a:pt x="62" y="396"/>
                    <a:pt x="63" y="395"/>
                  </a:cubicBezTo>
                  <a:cubicBezTo>
                    <a:pt x="62" y="395"/>
                    <a:pt x="62" y="394"/>
                    <a:pt x="61" y="394"/>
                  </a:cubicBezTo>
                  <a:close/>
                  <a:moveTo>
                    <a:pt x="69" y="390"/>
                  </a:moveTo>
                  <a:cubicBezTo>
                    <a:pt x="68" y="391"/>
                    <a:pt x="63" y="394"/>
                    <a:pt x="67" y="395"/>
                  </a:cubicBezTo>
                  <a:cubicBezTo>
                    <a:pt x="68" y="397"/>
                    <a:pt x="70" y="396"/>
                    <a:pt x="71" y="395"/>
                  </a:cubicBezTo>
                  <a:cubicBezTo>
                    <a:pt x="73" y="394"/>
                    <a:pt x="75" y="394"/>
                    <a:pt x="77" y="393"/>
                  </a:cubicBezTo>
                  <a:cubicBezTo>
                    <a:pt x="78" y="393"/>
                    <a:pt x="82" y="392"/>
                    <a:pt x="82" y="391"/>
                  </a:cubicBezTo>
                  <a:cubicBezTo>
                    <a:pt x="83" y="388"/>
                    <a:pt x="81" y="389"/>
                    <a:pt x="80" y="389"/>
                  </a:cubicBezTo>
                  <a:cubicBezTo>
                    <a:pt x="80" y="387"/>
                    <a:pt x="79" y="386"/>
                    <a:pt x="77" y="386"/>
                  </a:cubicBezTo>
                  <a:cubicBezTo>
                    <a:pt x="76" y="387"/>
                    <a:pt x="72" y="387"/>
                    <a:pt x="72" y="388"/>
                  </a:cubicBezTo>
                  <a:cubicBezTo>
                    <a:pt x="71" y="389"/>
                    <a:pt x="73" y="389"/>
                    <a:pt x="72" y="390"/>
                  </a:cubicBezTo>
                  <a:cubicBezTo>
                    <a:pt x="71" y="392"/>
                    <a:pt x="70" y="390"/>
                    <a:pt x="69" y="390"/>
                  </a:cubicBezTo>
                  <a:cubicBezTo>
                    <a:pt x="68" y="391"/>
                    <a:pt x="69" y="390"/>
                    <a:pt x="69" y="390"/>
                  </a:cubicBezTo>
                  <a:close/>
                  <a:moveTo>
                    <a:pt x="73" y="381"/>
                  </a:moveTo>
                  <a:cubicBezTo>
                    <a:pt x="72" y="383"/>
                    <a:pt x="70" y="382"/>
                    <a:pt x="68" y="383"/>
                  </a:cubicBezTo>
                  <a:cubicBezTo>
                    <a:pt x="66" y="384"/>
                    <a:pt x="64" y="385"/>
                    <a:pt x="67" y="385"/>
                  </a:cubicBezTo>
                  <a:cubicBezTo>
                    <a:pt x="68" y="385"/>
                    <a:pt x="69" y="384"/>
                    <a:pt x="70" y="384"/>
                  </a:cubicBezTo>
                  <a:cubicBezTo>
                    <a:pt x="71" y="384"/>
                    <a:pt x="72" y="385"/>
                    <a:pt x="73" y="385"/>
                  </a:cubicBezTo>
                  <a:cubicBezTo>
                    <a:pt x="77" y="385"/>
                    <a:pt x="76" y="382"/>
                    <a:pt x="76" y="379"/>
                  </a:cubicBezTo>
                  <a:cubicBezTo>
                    <a:pt x="75" y="380"/>
                    <a:pt x="74" y="380"/>
                    <a:pt x="73" y="381"/>
                  </a:cubicBezTo>
                  <a:close/>
                  <a:moveTo>
                    <a:pt x="200" y="179"/>
                  </a:moveTo>
                  <a:cubicBezTo>
                    <a:pt x="199" y="180"/>
                    <a:pt x="198" y="178"/>
                    <a:pt x="197" y="179"/>
                  </a:cubicBezTo>
                  <a:cubicBezTo>
                    <a:pt x="196" y="180"/>
                    <a:pt x="196" y="181"/>
                    <a:pt x="197" y="182"/>
                  </a:cubicBezTo>
                  <a:cubicBezTo>
                    <a:pt x="199" y="183"/>
                    <a:pt x="203" y="181"/>
                    <a:pt x="200" y="179"/>
                  </a:cubicBezTo>
                  <a:moveTo>
                    <a:pt x="203" y="177"/>
                  </a:moveTo>
                  <a:cubicBezTo>
                    <a:pt x="205" y="178"/>
                    <a:pt x="205" y="176"/>
                    <a:pt x="206" y="175"/>
                  </a:cubicBezTo>
                  <a:cubicBezTo>
                    <a:pt x="207" y="175"/>
                    <a:pt x="208" y="175"/>
                    <a:pt x="209" y="174"/>
                  </a:cubicBezTo>
                  <a:cubicBezTo>
                    <a:pt x="210" y="173"/>
                    <a:pt x="212" y="169"/>
                    <a:pt x="209" y="169"/>
                  </a:cubicBezTo>
                  <a:cubicBezTo>
                    <a:pt x="209" y="170"/>
                    <a:pt x="209" y="172"/>
                    <a:pt x="208" y="172"/>
                  </a:cubicBezTo>
                  <a:cubicBezTo>
                    <a:pt x="207" y="173"/>
                    <a:pt x="207" y="171"/>
                    <a:pt x="206" y="171"/>
                  </a:cubicBezTo>
                  <a:cubicBezTo>
                    <a:pt x="205" y="171"/>
                    <a:pt x="206" y="171"/>
                    <a:pt x="205" y="172"/>
                  </a:cubicBezTo>
                  <a:cubicBezTo>
                    <a:pt x="205" y="173"/>
                    <a:pt x="204" y="174"/>
                    <a:pt x="204" y="175"/>
                  </a:cubicBezTo>
                  <a:cubicBezTo>
                    <a:pt x="202" y="175"/>
                    <a:pt x="203" y="177"/>
                    <a:pt x="203" y="177"/>
                  </a:cubicBezTo>
                  <a:cubicBezTo>
                    <a:pt x="205" y="178"/>
                    <a:pt x="203" y="177"/>
                    <a:pt x="203" y="177"/>
                  </a:cubicBezTo>
                  <a:close/>
                  <a:moveTo>
                    <a:pt x="211" y="175"/>
                  </a:moveTo>
                  <a:cubicBezTo>
                    <a:pt x="211" y="176"/>
                    <a:pt x="208" y="177"/>
                    <a:pt x="210" y="178"/>
                  </a:cubicBezTo>
                  <a:cubicBezTo>
                    <a:pt x="210" y="179"/>
                    <a:pt x="212" y="177"/>
                    <a:pt x="212" y="176"/>
                  </a:cubicBezTo>
                  <a:cubicBezTo>
                    <a:pt x="213" y="176"/>
                    <a:pt x="214" y="176"/>
                    <a:pt x="214" y="175"/>
                  </a:cubicBezTo>
                  <a:cubicBezTo>
                    <a:pt x="215" y="177"/>
                    <a:pt x="216" y="177"/>
                    <a:pt x="217" y="176"/>
                  </a:cubicBezTo>
                  <a:cubicBezTo>
                    <a:pt x="218" y="175"/>
                    <a:pt x="218" y="174"/>
                    <a:pt x="218" y="172"/>
                  </a:cubicBezTo>
                  <a:cubicBezTo>
                    <a:pt x="218" y="171"/>
                    <a:pt x="218" y="170"/>
                    <a:pt x="218" y="169"/>
                  </a:cubicBezTo>
                  <a:cubicBezTo>
                    <a:pt x="217" y="168"/>
                    <a:pt x="217" y="168"/>
                    <a:pt x="217" y="167"/>
                  </a:cubicBezTo>
                  <a:cubicBezTo>
                    <a:pt x="217" y="166"/>
                    <a:pt x="217" y="165"/>
                    <a:pt x="216" y="165"/>
                  </a:cubicBezTo>
                  <a:cubicBezTo>
                    <a:pt x="215" y="165"/>
                    <a:pt x="215" y="167"/>
                    <a:pt x="215" y="168"/>
                  </a:cubicBezTo>
                  <a:cubicBezTo>
                    <a:pt x="215" y="168"/>
                    <a:pt x="214" y="168"/>
                    <a:pt x="214" y="169"/>
                  </a:cubicBezTo>
                  <a:cubicBezTo>
                    <a:pt x="214" y="169"/>
                    <a:pt x="214" y="170"/>
                    <a:pt x="214" y="170"/>
                  </a:cubicBezTo>
                  <a:cubicBezTo>
                    <a:pt x="214" y="171"/>
                    <a:pt x="214" y="171"/>
                    <a:pt x="214" y="172"/>
                  </a:cubicBezTo>
                  <a:cubicBezTo>
                    <a:pt x="213" y="172"/>
                    <a:pt x="213" y="172"/>
                    <a:pt x="212" y="173"/>
                  </a:cubicBezTo>
                  <a:cubicBezTo>
                    <a:pt x="212" y="173"/>
                    <a:pt x="212" y="174"/>
                    <a:pt x="211" y="175"/>
                  </a:cubicBezTo>
                  <a:close/>
                  <a:moveTo>
                    <a:pt x="155" y="184"/>
                  </a:moveTo>
                  <a:cubicBezTo>
                    <a:pt x="153" y="187"/>
                    <a:pt x="156" y="187"/>
                    <a:pt x="158" y="185"/>
                  </a:cubicBezTo>
                  <a:cubicBezTo>
                    <a:pt x="158" y="184"/>
                    <a:pt x="159" y="183"/>
                    <a:pt x="159" y="182"/>
                  </a:cubicBezTo>
                  <a:cubicBezTo>
                    <a:pt x="158" y="181"/>
                    <a:pt x="157" y="180"/>
                    <a:pt x="156" y="179"/>
                  </a:cubicBezTo>
                  <a:cubicBezTo>
                    <a:pt x="156" y="180"/>
                    <a:pt x="155" y="183"/>
                    <a:pt x="155" y="184"/>
                  </a:cubicBezTo>
                  <a:cubicBezTo>
                    <a:pt x="155" y="185"/>
                    <a:pt x="155" y="183"/>
                    <a:pt x="155" y="184"/>
                  </a:cubicBezTo>
                  <a:close/>
                  <a:moveTo>
                    <a:pt x="160" y="176"/>
                  </a:moveTo>
                  <a:cubicBezTo>
                    <a:pt x="160" y="175"/>
                    <a:pt x="161" y="173"/>
                    <a:pt x="160" y="173"/>
                  </a:cubicBezTo>
                  <a:cubicBezTo>
                    <a:pt x="159" y="172"/>
                    <a:pt x="157" y="175"/>
                    <a:pt x="157" y="176"/>
                  </a:cubicBezTo>
                  <a:cubicBezTo>
                    <a:pt x="157" y="177"/>
                    <a:pt x="158" y="180"/>
                    <a:pt x="160" y="180"/>
                  </a:cubicBezTo>
                  <a:cubicBezTo>
                    <a:pt x="162" y="180"/>
                    <a:pt x="160" y="177"/>
                    <a:pt x="160" y="176"/>
                  </a:cubicBezTo>
                  <a:cubicBezTo>
                    <a:pt x="160" y="175"/>
                    <a:pt x="160" y="176"/>
                    <a:pt x="160" y="176"/>
                  </a:cubicBezTo>
                  <a:close/>
                  <a:moveTo>
                    <a:pt x="162" y="176"/>
                  </a:moveTo>
                  <a:cubicBezTo>
                    <a:pt x="162" y="176"/>
                    <a:pt x="163" y="178"/>
                    <a:pt x="163" y="178"/>
                  </a:cubicBezTo>
                  <a:cubicBezTo>
                    <a:pt x="164" y="177"/>
                    <a:pt x="165" y="177"/>
                    <a:pt x="166" y="176"/>
                  </a:cubicBezTo>
                  <a:cubicBezTo>
                    <a:pt x="166" y="175"/>
                    <a:pt x="167" y="172"/>
                    <a:pt x="166" y="171"/>
                  </a:cubicBezTo>
                  <a:cubicBezTo>
                    <a:pt x="166" y="171"/>
                    <a:pt x="165" y="170"/>
                    <a:pt x="165" y="170"/>
                  </a:cubicBezTo>
                  <a:cubicBezTo>
                    <a:pt x="163" y="172"/>
                    <a:pt x="163" y="174"/>
                    <a:pt x="162" y="176"/>
                  </a:cubicBezTo>
                  <a:cubicBezTo>
                    <a:pt x="162" y="176"/>
                    <a:pt x="162" y="175"/>
                    <a:pt x="162" y="176"/>
                  </a:cubicBezTo>
                  <a:close/>
                  <a:moveTo>
                    <a:pt x="169" y="174"/>
                  </a:moveTo>
                  <a:cubicBezTo>
                    <a:pt x="168" y="172"/>
                    <a:pt x="170" y="173"/>
                    <a:pt x="170" y="174"/>
                  </a:cubicBezTo>
                  <a:cubicBezTo>
                    <a:pt x="171" y="174"/>
                    <a:pt x="171" y="175"/>
                    <a:pt x="172" y="175"/>
                  </a:cubicBezTo>
                  <a:cubicBezTo>
                    <a:pt x="172" y="174"/>
                    <a:pt x="172" y="173"/>
                    <a:pt x="173" y="172"/>
                  </a:cubicBezTo>
                  <a:cubicBezTo>
                    <a:pt x="174" y="174"/>
                    <a:pt x="175" y="171"/>
                    <a:pt x="175" y="171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69"/>
                    <a:pt x="176" y="169"/>
                    <a:pt x="177" y="168"/>
                  </a:cubicBezTo>
                  <a:cubicBezTo>
                    <a:pt x="178" y="168"/>
                    <a:pt x="180" y="167"/>
                    <a:pt x="180" y="166"/>
                  </a:cubicBezTo>
                  <a:cubicBezTo>
                    <a:pt x="180" y="164"/>
                    <a:pt x="179" y="165"/>
                    <a:pt x="178" y="165"/>
                  </a:cubicBezTo>
                  <a:cubicBezTo>
                    <a:pt x="176" y="165"/>
                    <a:pt x="176" y="164"/>
                    <a:pt x="175" y="163"/>
                  </a:cubicBezTo>
                  <a:cubicBezTo>
                    <a:pt x="174" y="163"/>
                    <a:pt x="174" y="163"/>
                    <a:pt x="173" y="163"/>
                  </a:cubicBezTo>
                  <a:cubicBezTo>
                    <a:pt x="172" y="163"/>
                    <a:pt x="171" y="163"/>
                    <a:pt x="170" y="164"/>
                  </a:cubicBezTo>
                  <a:cubicBezTo>
                    <a:pt x="169" y="165"/>
                    <a:pt x="168" y="166"/>
                    <a:pt x="170" y="166"/>
                  </a:cubicBezTo>
                  <a:cubicBezTo>
                    <a:pt x="170" y="167"/>
                    <a:pt x="168" y="167"/>
                    <a:pt x="168" y="169"/>
                  </a:cubicBezTo>
                  <a:cubicBezTo>
                    <a:pt x="168" y="170"/>
                    <a:pt x="169" y="173"/>
                    <a:pt x="169" y="174"/>
                  </a:cubicBezTo>
                  <a:cubicBezTo>
                    <a:pt x="169" y="173"/>
                    <a:pt x="169" y="172"/>
                    <a:pt x="169" y="174"/>
                  </a:cubicBezTo>
                  <a:close/>
                  <a:moveTo>
                    <a:pt x="184" y="166"/>
                  </a:moveTo>
                  <a:cubicBezTo>
                    <a:pt x="183" y="166"/>
                    <a:pt x="181" y="167"/>
                    <a:pt x="181" y="168"/>
                  </a:cubicBezTo>
                  <a:cubicBezTo>
                    <a:pt x="182" y="169"/>
                    <a:pt x="184" y="168"/>
                    <a:pt x="185" y="168"/>
                  </a:cubicBezTo>
                  <a:cubicBezTo>
                    <a:pt x="186" y="168"/>
                    <a:pt x="187" y="167"/>
                    <a:pt x="188" y="167"/>
                  </a:cubicBezTo>
                  <a:cubicBezTo>
                    <a:pt x="190" y="166"/>
                    <a:pt x="189" y="165"/>
                    <a:pt x="190" y="164"/>
                  </a:cubicBezTo>
                  <a:cubicBezTo>
                    <a:pt x="191" y="161"/>
                    <a:pt x="192" y="159"/>
                    <a:pt x="193" y="157"/>
                  </a:cubicBezTo>
                  <a:cubicBezTo>
                    <a:pt x="193" y="157"/>
                    <a:pt x="194" y="155"/>
                    <a:pt x="192" y="155"/>
                  </a:cubicBezTo>
                  <a:cubicBezTo>
                    <a:pt x="191" y="155"/>
                    <a:pt x="191" y="157"/>
                    <a:pt x="191" y="157"/>
                  </a:cubicBezTo>
                  <a:cubicBezTo>
                    <a:pt x="191" y="156"/>
                    <a:pt x="190" y="155"/>
                    <a:pt x="189" y="156"/>
                  </a:cubicBezTo>
                  <a:cubicBezTo>
                    <a:pt x="187" y="156"/>
                    <a:pt x="189" y="158"/>
                    <a:pt x="188" y="159"/>
                  </a:cubicBezTo>
                  <a:cubicBezTo>
                    <a:pt x="188" y="159"/>
                    <a:pt x="185" y="156"/>
                    <a:pt x="185" y="159"/>
                  </a:cubicBezTo>
                  <a:cubicBezTo>
                    <a:pt x="185" y="160"/>
                    <a:pt x="188" y="161"/>
                    <a:pt x="186" y="162"/>
                  </a:cubicBezTo>
                  <a:cubicBezTo>
                    <a:pt x="185" y="163"/>
                    <a:pt x="185" y="160"/>
                    <a:pt x="184" y="162"/>
                  </a:cubicBezTo>
                  <a:cubicBezTo>
                    <a:pt x="183" y="163"/>
                    <a:pt x="184" y="165"/>
                    <a:pt x="184" y="166"/>
                  </a:cubicBezTo>
                  <a:cubicBezTo>
                    <a:pt x="183" y="166"/>
                    <a:pt x="184" y="165"/>
                    <a:pt x="184" y="166"/>
                  </a:cubicBezTo>
                  <a:close/>
                  <a:moveTo>
                    <a:pt x="194" y="162"/>
                  </a:moveTo>
                  <a:cubicBezTo>
                    <a:pt x="194" y="162"/>
                    <a:pt x="196" y="160"/>
                    <a:pt x="196" y="160"/>
                  </a:cubicBezTo>
                  <a:cubicBezTo>
                    <a:pt x="197" y="158"/>
                    <a:pt x="197" y="158"/>
                    <a:pt x="198" y="157"/>
                  </a:cubicBezTo>
                  <a:cubicBezTo>
                    <a:pt x="200" y="155"/>
                    <a:pt x="200" y="154"/>
                    <a:pt x="197" y="154"/>
                  </a:cubicBezTo>
                  <a:cubicBezTo>
                    <a:pt x="195" y="155"/>
                    <a:pt x="195" y="156"/>
                    <a:pt x="194" y="159"/>
                  </a:cubicBezTo>
                  <a:cubicBezTo>
                    <a:pt x="194" y="160"/>
                    <a:pt x="191" y="163"/>
                    <a:pt x="193" y="164"/>
                  </a:cubicBezTo>
                  <a:cubicBezTo>
                    <a:pt x="193" y="164"/>
                    <a:pt x="194" y="163"/>
                    <a:pt x="194" y="162"/>
                  </a:cubicBezTo>
                  <a:cubicBezTo>
                    <a:pt x="194" y="162"/>
                    <a:pt x="194" y="163"/>
                    <a:pt x="194" y="162"/>
                  </a:cubicBezTo>
                  <a:close/>
                  <a:moveTo>
                    <a:pt x="192" y="141"/>
                  </a:moveTo>
                  <a:cubicBezTo>
                    <a:pt x="193" y="142"/>
                    <a:pt x="195" y="141"/>
                    <a:pt x="196" y="141"/>
                  </a:cubicBezTo>
                  <a:cubicBezTo>
                    <a:pt x="198" y="140"/>
                    <a:pt x="197" y="140"/>
                    <a:pt x="198" y="139"/>
                  </a:cubicBezTo>
                  <a:cubicBezTo>
                    <a:pt x="200" y="136"/>
                    <a:pt x="201" y="139"/>
                    <a:pt x="201" y="141"/>
                  </a:cubicBezTo>
                  <a:cubicBezTo>
                    <a:pt x="199" y="141"/>
                    <a:pt x="197" y="142"/>
                    <a:pt x="196" y="143"/>
                  </a:cubicBezTo>
                  <a:cubicBezTo>
                    <a:pt x="194" y="144"/>
                    <a:pt x="194" y="144"/>
                    <a:pt x="195" y="146"/>
                  </a:cubicBezTo>
                  <a:cubicBezTo>
                    <a:pt x="196" y="149"/>
                    <a:pt x="201" y="147"/>
                    <a:pt x="203" y="145"/>
                  </a:cubicBezTo>
                  <a:cubicBezTo>
                    <a:pt x="204" y="143"/>
                    <a:pt x="205" y="141"/>
                    <a:pt x="204" y="140"/>
                  </a:cubicBezTo>
                  <a:cubicBezTo>
                    <a:pt x="204" y="138"/>
                    <a:pt x="203" y="138"/>
                    <a:pt x="203" y="137"/>
                  </a:cubicBezTo>
                  <a:cubicBezTo>
                    <a:pt x="203" y="136"/>
                    <a:pt x="205" y="136"/>
                    <a:pt x="204" y="135"/>
                  </a:cubicBezTo>
                  <a:cubicBezTo>
                    <a:pt x="204" y="134"/>
                    <a:pt x="204" y="135"/>
                    <a:pt x="204" y="134"/>
                  </a:cubicBezTo>
                  <a:cubicBezTo>
                    <a:pt x="203" y="134"/>
                    <a:pt x="203" y="134"/>
                    <a:pt x="203" y="133"/>
                  </a:cubicBezTo>
                  <a:cubicBezTo>
                    <a:pt x="203" y="132"/>
                    <a:pt x="203" y="131"/>
                    <a:pt x="202" y="130"/>
                  </a:cubicBezTo>
                  <a:cubicBezTo>
                    <a:pt x="199" y="133"/>
                    <a:pt x="202" y="123"/>
                    <a:pt x="199" y="124"/>
                  </a:cubicBezTo>
                  <a:cubicBezTo>
                    <a:pt x="197" y="125"/>
                    <a:pt x="198" y="128"/>
                    <a:pt x="198" y="129"/>
                  </a:cubicBezTo>
                  <a:cubicBezTo>
                    <a:pt x="199" y="130"/>
                    <a:pt x="199" y="131"/>
                    <a:pt x="200" y="132"/>
                  </a:cubicBezTo>
                  <a:cubicBezTo>
                    <a:pt x="200" y="132"/>
                    <a:pt x="200" y="135"/>
                    <a:pt x="199" y="134"/>
                  </a:cubicBezTo>
                  <a:cubicBezTo>
                    <a:pt x="199" y="134"/>
                    <a:pt x="198" y="135"/>
                    <a:pt x="198" y="135"/>
                  </a:cubicBezTo>
                  <a:cubicBezTo>
                    <a:pt x="197" y="135"/>
                    <a:pt x="197" y="133"/>
                    <a:pt x="197" y="133"/>
                  </a:cubicBezTo>
                  <a:cubicBezTo>
                    <a:pt x="197" y="131"/>
                    <a:pt x="197" y="127"/>
                    <a:pt x="195" y="129"/>
                  </a:cubicBezTo>
                  <a:cubicBezTo>
                    <a:pt x="194" y="130"/>
                    <a:pt x="195" y="130"/>
                    <a:pt x="195" y="131"/>
                  </a:cubicBezTo>
                  <a:cubicBezTo>
                    <a:pt x="196" y="131"/>
                    <a:pt x="196" y="132"/>
                    <a:pt x="196" y="132"/>
                  </a:cubicBezTo>
                  <a:cubicBezTo>
                    <a:pt x="196" y="133"/>
                    <a:pt x="196" y="133"/>
                    <a:pt x="196" y="134"/>
                  </a:cubicBezTo>
                  <a:cubicBezTo>
                    <a:pt x="196" y="135"/>
                    <a:pt x="197" y="136"/>
                    <a:pt x="196" y="137"/>
                  </a:cubicBezTo>
                  <a:cubicBezTo>
                    <a:pt x="195" y="138"/>
                    <a:pt x="194" y="136"/>
                    <a:pt x="194" y="135"/>
                  </a:cubicBezTo>
                  <a:cubicBezTo>
                    <a:pt x="193" y="136"/>
                    <a:pt x="193" y="137"/>
                    <a:pt x="192" y="137"/>
                  </a:cubicBezTo>
                  <a:cubicBezTo>
                    <a:pt x="190" y="137"/>
                    <a:pt x="191" y="134"/>
                    <a:pt x="190" y="134"/>
                  </a:cubicBezTo>
                  <a:cubicBezTo>
                    <a:pt x="190" y="134"/>
                    <a:pt x="190" y="137"/>
                    <a:pt x="189" y="137"/>
                  </a:cubicBezTo>
                  <a:cubicBezTo>
                    <a:pt x="188" y="138"/>
                    <a:pt x="189" y="135"/>
                    <a:pt x="188" y="135"/>
                  </a:cubicBezTo>
                  <a:cubicBezTo>
                    <a:pt x="186" y="135"/>
                    <a:pt x="187" y="137"/>
                    <a:pt x="187" y="138"/>
                  </a:cubicBezTo>
                  <a:cubicBezTo>
                    <a:pt x="187" y="138"/>
                    <a:pt x="188" y="138"/>
                    <a:pt x="188" y="139"/>
                  </a:cubicBezTo>
                  <a:cubicBezTo>
                    <a:pt x="188" y="139"/>
                    <a:pt x="187" y="139"/>
                    <a:pt x="186" y="140"/>
                  </a:cubicBezTo>
                  <a:cubicBezTo>
                    <a:pt x="185" y="141"/>
                    <a:pt x="185" y="141"/>
                    <a:pt x="186" y="143"/>
                  </a:cubicBezTo>
                  <a:cubicBezTo>
                    <a:pt x="185" y="142"/>
                    <a:pt x="186" y="144"/>
                    <a:pt x="186" y="144"/>
                  </a:cubicBezTo>
                  <a:cubicBezTo>
                    <a:pt x="186" y="144"/>
                    <a:pt x="186" y="145"/>
                    <a:pt x="187" y="146"/>
                  </a:cubicBezTo>
                  <a:cubicBezTo>
                    <a:pt x="189" y="148"/>
                    <a:pt x="191" y="141"/>
                    <a:pt x="191" y="140"/>
                  </a:cubicBezTo>
                  <a:cubicBezTo>
                    <a:pt x="192" y="140"/>
                    <a:pt x="192" y="141"/>
                    <a:pt x="192" y="141"/>
                  </a:cubicBezTo>
                  <a:close/>
                  <a:moveTo>
                    <a:pt x="207" y="129"/>
                  </a:moveTo>
                  <a:cubicBezTo>
                    <a:pt x="208" y="128"/>
                    <a:pt x="208" y="126"/>
                    <a:pt x="208" y="124"/>
                  </a:cubicBezTo>
                  <a:cubicBezTo>
                    <a:pt x="213" y="125"/>
                    <a:pt x="214" y="121"/>
                    <a:pt x="217" y="118"/>
                  </a:cubicBezTo>
                  <a:cubicBezTo>
                    <a:pt x="219" y="115"/>
                    <a:pt x="221" y="111"/>
                    <a:pt x="219" y="107"/>
                  </a:cubicBezTo>
                  <a:cubicBezTo>
                    <a:pt x="214" y="109"/>
                    <a:pt x="214" y="115"/>
                    <a:pt x="210" y="117"/>
                  </a:cubicBezTo>
                  <a:cubicBezTo>
                    <a:pt x="208" y="119"/>
                    <a:pt x="207" y="120"/>
                    <a:pt x="206" y="123"/>
                  </a:cubicBezTo>
                  <a:cubicBezTo>
                    <a:pt x="206" y="125"/>
                    <a:pt x="204" y="128"/>
                    <a:pt x="206" y="130"/>
                  </a:cubicBezTo>
                  <a:cubicBezTo>
                    <a:pt x="206" y="130"/>
                    <a:pt x="207" y="129"/>
                    <a:pt x="207" y="129"/>
                  </a:cubicBezTo>
                  <a:close/>
                  <a:moveTo>
                    <a:pt x="215" y="132"/>
                  </a:moveTo>
                  <a:cubicBezTo>
                    <a:pt x="215" y="131"/>
                    <a:pt x="216" y="128"/>
                    <a:pt x="215" y="127"/>
                  </a:cubicBezTo>
                  <a:cubicBezTo>
                    <a:pt x="214" y="125"/>
                    <a:pt x="210" y="127"/>
                    <a:pt x="209" y="129"/>
                  </a:cubicBezTo>
                  <a:cubicBezTo>
                    <a:pt x="208" y="131"/>
                    <a:pt x="210" y="133"/>
                    <a:pt x="208" y="135"/>
                  </a:cubicBezTo>
                  <a:cubicBezTo>
                    <a:pt x="207" y="135"/>
                    <a:pt x="206" y="135"/>
                    <a:pt x="207" y="137"/>
                  </a:cubicBezTo>
                  <a:cubicBezTo>
                    <a:pt x="207" y="138"/>
                    <a:pt x="209" y="138"/>
                    <a:pt x="209" y="139"/>
                  </a:cubicBezTo>
                  <a:cubicBezTo>
                    <a:pt x="209" y="140"/>
                    <a:pt x="207" y="140"/>
                    <a:pt x="207" y="140"/>
                  </a:cubicBezTo>
                  <a:cubicBezTo>
                    <a:pt x="206" y="141"/>
                    <a:pt x="206" y="141"/>
                    <a:pt x="206" y="142"/>
                  </a:cubicBezTo>
                  <a:cubicBezTo>
                    <a:pt x="206" y="143"/>
                    <a:pt x="209" y="145"/>
                    <a:pt x="208" y="146"/>
                  </a:cubicBezTo>
                  <a:cubicBezTo>
                    <a:pt x="208" y="146"/>
                    <a:pt x="207" y="145"/>
                    <a:pt x="206" y="145"/>
                  </a:cubicBezTo>
                  <a:cubicBezTo>
                    <a:pt x="206" y="146"/>
                    <a:pt x="206" y="147"/>
                    <a:pt x="206" y="148"/>
                  </a:cubicBezTo>
                  <a:cubicBezTo>
                    <a:pt x="205" y="148"/>
                    <a:pt x="203" y="147"/>
                    <a:pt x="202" y="148"/>
                  </a:cubicBezTo>
                  <a:cubicBezTo>
                    <a:pt x="202" y="149"/>
                    <a:pt x="203" y="151"/>
                    <a:pt x="203" y="152"/>
                  </a:cubicBezTo>
                  <a:cubicBezTo>
                    <a:pt x="203" y="154"/>
                    <a:pt x="202" y="154"/>
                    <a:pt x="201" y="155"/>
                  </a:cubicBezTo>
                  <a:cubicBezTo>
                    <a:pt x="200" y="156"/>
                    <a:pt x="199" y="159"/>
                    <a:pt x="199" y="160"/>
                  </a:cubicBezTo>
                  <a:cubicBezTo>
                    <a:pt x="197" y="163"/>
                    <a:pt x="198" y="165"/>
                    <a:pt x="200" y="161"/>
                  </a:cubicBezTo>
                  <a:cubicBezTo>
                    <a:pt x="202" y="158"/>
                    <a:pt x="206" y="156"/>
                    <a:pt x="208" y="152"/>
                  </a:cubicBezTo>
                  <a:cubicBezTo>
                    <a:pt x="208" y="153"/>
                    <a:pt x="208" y="155"/>
                    <a:pt x="207" y="156"/>
                  </a:cubicBezTo>
                  <a:cubicBezTo>
                    <a:pt x="207" y="157"/>
                    <a:pt x="205" y="158"/>
                    <a:pt x="205" y="159"/>
                  </a:cubicBezTo>
                  <a:cubicBezTo>
                    <a:pt x="204" y="162"/>
                    <a:pt x="207" y="160"/>
                    <a:pt x="208" y="160"/>
                  </a:cubicBezTo>
                  <a:cubicBezTo>
                    <a:pt x="209" y="161"/>
                    <a:pt x="210" y="163"/>
                    <a:pt x="210" y="161"/>
                  </a:cubicBezTo>
                  <a:cubicBezTo>
                    <a:pt x="211" y="160"/>
                    <a:pt x="210" y="159"/>
                    <a:pt x="210" y="158"/>
                  </a:cubicBezTo>
                  <a:cubicBezTo>
                    <a:pt x="210" y="158"/>
                    <a:pt x="212" y="156"/>
                    <a:pt x="212" y="156"/>
                  </a:cubicBezTo>
                  <a:cubicBezTo>
                    <a:pt x="212" y="156"/>
                    <a:pt x="212" y="157"/>
                    <a:pt x="213" y="157"/>
                  </a:cubicBezTo>
                  <a:cubicBezTo>
                    <a:pt x="213" y="156"/>
                    <a:pt x="214" y="154"/>
                    <a:pt x="214" y="153"/>
                  </a:cubicBezTo>
                  <a:cubicBezTo>
                    <a:pt x="215" y="154"/>
                    <a:pt x="215" y="156"/>
                    <a:pt x="215" y="158"/>
                  </a:cubicBezTo>
                  <a:cubicBezTo>
                    <a:pt x="217" y="158"/>
                    <a:pt x="217" y="153"/>
                    <a:pt x="218" y="152"/>
                  </a:cubicBezTo>
                  <a:cubicBezTo>
                    <a:pt x="220" y="150"/>
                    <a:pt x="222" y="148"/>
                    <a:pt x="225" y="148"/>
                  </a:cubicBezTo>
                  <a:cubicBezTo>
                    <a:pt x="227" y="148"/>
                    <a:pt x="227" y="148"/>
                    <a:pt x="227" y="146"/>
                  </a:cubicBezTo>
                  <a:cubicBezTo>
                    <a:pt x="227" y="145"/>
                    <a:pt x="227" y="144"/>
                    <a:pt x="228" y="143"/>
                  </a:cubicBezTo>
                  <a:cubicBezTo>
                    <a:pt x="228" y="141"/>
                    <a:pt x="227" y="139"/>
                    <a:pt x="227" y="137"/>
                  </a:cubicBezTo>
                  <a:cubicBezTo>
                    <a:pt x="227" y="136"/>
                    <a:pt x="227" y="135"/>
                    <a:pt x="225" y="134"/>
                  </a:cubicBezTo>
                  <a:cubicBezTo>
                    <a:pt x="225" y="133"/>
                    <a:pt x="224" y="132"/>
                    <a:pt x="223" y="131"/>
                  </a:cubicBezTo>
                  <a:cubicBezTo>
                    <a:pt x="222" y="130"/>
                    <a:pt x="222" y="129"/>
                    <a:pt x="221" y="131"/>
                  </a:cubicBezTo>
                  <a:cubicBezTo>
                    <a:pt x="221" y="132"/>
                    <a:pt x="222" y="132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0" y="134"/>
                    <a:pt x="219" y="133"/>
                    <a:pt x="219" y="135"/>
                  </a:cubicBezTo>
                  <a:cubicBezTo>
                    <a:pt x="219" y="136"/>
                    <a:pt x="221" y="137"/>
                    <a:pt x="221" y="138"/>
                  </a:cubicBezTo>
                  <a:cubicBezTo>
                    <a:pt x="221" y="139"/>
                    <a:pt x="219" y="138"/>
                    <a:pt x="218" y="139"/>
                  </a:cubicBezTo>
                  <a:cubicBezTo>
                    <a:pt x="217" y="140"/>
                    <a:pt x="220" y="143"/>
                    <a:pt x="218" y="144"/>
                  </a:cubicBezTo>
                  <a:cubicBezTo>
                    <a:pt x="217" y="143"/>
                    <a:pt x="218" y="142"/>
                    <a:pt x="216" y="143"/>
                  </a:cubicBezTo>
                  <a:cubicBezTo>
                    <a:pt x="216" y="143"/>
                    <a:pt x="215" y="144"/>
                    <a:pt x="215" y="144"/>
                  </a:cubicBezTo>
                  <a:cubicBezTo>
                    <a:pt x="214" y="146"/>
                    <a:pt x="214" y="149"/>
                    <a:pt x="213" y="150"/>
                  </a:cubicBezTo>
                  <a:cubicBezTo>
                    <a:pt x="211" y="148"/>
                    <a:pt x="212" y="145"/>
                    <a:pt x="213" y="144"/>
                  </a:cubicBezTo>
                  <a:cubicBezTo>
                    <a:pt x="215" y="141"/>
                    <a:pt x="216" y="140"/>
                    <a:pt x="216" y="136"/>
                  </a:cubicBezTo>
                  <a:cubicBezTo>
                    <a:pt x="215" y="136"/>
                    <a:pt x="213" y="140"/>
                    <a:pt x="212" y="138"/>
                  </a:cubicBezTo>
                  <a:cubicBezTo>
                    <a:pt x="212" y="137"/>
                    <a:pt x="214" y="133"/>
                    <a:pt x="215" y="132"/>
                  </a:cubicBezTo>
                  <a:cubicBezTo>
                    <a:pt x="215" y="131"/>
                    <a:pt x="214" y="133"/>
                    <a:pt x="215" y="132"/>
                  </a:cubicBezTo>
                  <a:close/>
                  <a:moveTo>
                    <a:pt x="221" y="126"/>
                  </a:moveTo>
                  <a:cubicBezTo>
                    <a:pt x="219" y="127"/>
                    <a:pt x="222" y="128"/>
                    <a:pt x="223" y="128"/>
                  </a:cubicBezTo>
                  <a:cubicBezTo>
                    <a:pt x="224" y="129"/>
                    <a:pt x="226" y="131"/>
                    <a:pt x="228" y="131"/>
                  </a:cubicBezTo>
                  <a:cubicBezTo>
                    <a:pt x="229" y="130"/>
                    <a:pt x="229" y="127"/>
                    <a:pt x="229" y="126"/>
                  </a:cubicBezTo>
                  <a:cubicBezTo>
                    <a:pt x="228" y="126"/>
                    <a:pt x="227" y="126"/>
                    <a:pt x="227" y="126"/>
                  </a:cubicBezTo>
                  <a:cubicBezTo>
                    <a:pt x="225" y="126"/>
                    <a:pt x="224" y="126"/>
                    <a:pt x="223" y="125"/>
                  </a:cubicBezTo>
                  <a:cubicBezTo>
                    <a:pt x="222" y="125"/>
                    <a:pt x="222" y="125"/>
                    <a:pt x="221" y="126"/>
                  </a:cubicBezTo>
                  <a:close/>
                  <a:moveTo>
                    <a:pt x="221" y="157"/>
                  </a:moveTo>
                  <a:cubicBezTo>
                    <a:pt x="223" y="156"/>
                    <a:pt x="224" y="156"/>
                    <a:pt x="224" y="154"/>
                  </a:cubicBezTo>
                  <a:cubicBezTo>
                    <a:pt x="225" y="153"/>
                    <a:pt x="225" y="151"/>
                    <a:pt x="224" y="150"/>
                  </a:cubicBezTo>
                  <a:cubicBezTo>
                    <a:pt x="220" y="148"/>
                    <a:pt x="220" y="155"/>
                    <a:pt x="219" y="157"/>
                  </a:cubicBezTo>
                  <a:cubicBezTo>
                    <a:pt x="220" y="157"/>
                    <a:pt x="221" y="157"/>
                    <a:pt x="221" y="157"/>
                  </a:cubicBezTo>
                  <a:close/>
                  <a:moveTo>
                    <a:pt x="233" y="136"/>
                  </a:moveTo>
                  <a:cubicBezTo>
                    <a:pt x="231" y="137"/>
                    <a:pt x="234" y="139"/>
                    <a:pt x="235" y="139"/>
                  </a:cubicBezTo>
                  <a:cubicBezTo>
                    <a:pt x="236" y="139"/>
                    <a:pt x="238" y="138"/>
                    <a:pt x="239" y="137"/>
                  </a:cubicBezTo>
                  <a:cubicBezTo>
                    <a:pt x="239" y="136"/>
                    <a:pt x="238" y="136"/>
                    <a:pt x="238" y="135"/>
                  </a:cubicBezTo>
                  <a:cubicBezTo>
                    <a:pt x="238" y="136"/>
                    <a:pt x="237" y="133"/>
                    <a:pt x="237" y="133"/>
                  </a:cubicBezTo>
                  <a:cubicBezTo>
                    <a:pt x="235" y="132"/>
                    <a:pt x="236" y="135"/>
                    <a:pt x="234" y="135"/>
                  </a:cubicBezTo>
                  <a:cubicBezTo>
                    <a:pt x="234" y="136"/>
                    <a:pt x="233" y="136"/>
                    <a:pt x="233" y="136"/>
                  </a:cubicBezTo>
                  <a:close/>
                  <a:moveTo>
                    <a:pt x="240" y="132"/>
                  </a:moveTo>
                  <a:cubicBezTo>
                    <a:pt x="239" y="133"/>
                    <a:pt x="240" y="135"/>
                    <a:pt x="241" y="135"/>
                  </a:cubicBezTo>
                  <a:cubicBezTo>
                    <a:pt x="242" y="135"/>
                    <a:pt x="244" y="132"/>
                    <a:pt x="244" y="132"/>
                  </a:cubicBezTo>
                  <a:cubicBezTo>
                    <a:pt x="245" y="131"/>
                    <a:pt x="243" y="129"/>
                    <a:pt x="242" y="129"/>
                  </a:cubicBezTo>
                  <a:cubicBezTo>
                    <a:pt x="241" y="129"/>
                    <a:pt x="241" y="131"/>
                    <a:pt x="240" y="132"/>
                  </a:cubicBezTo>
                  <a:close/>
                  <a:moveTo>
                    <a:pt x="246" y="120"/>
                  </a:moveTo>
                  <a:cubicBezTo>
                    <a:pt x="245" y="120"/>
                    <a:pt x="240" y="124"/>
                    <a:pt x="243" y="125"/>
                  </a:cubicBezTo>
                  <a:cubicBezTo>
                    <a:pt x="245" y="125"/>
                    <a:pt x="247" y="120"/>
                    <a:pt x="247" y="119"/>
                  </a:cubicBezTo>
                  <a:cubicBezTo>
                    <a:pt x="246" y="119"/>
                    <a:pt x="246" y="119"/>
                    <a:pt x="246" y="120"/>
                  </a:cubicBezTo>
                  <a:close/>
                  <a:moveTo>
                    <a:pt x="254" y="115"/>
                  </a:moveTo>
                  <a:cubicBezTo>
                    <a:pt x="254" y="113"/>
                    <a:pt x="254" y="111"/>
                    <a:pt x="254" y="110"/>
                  </a:cubicBezTo>
                  <a:cubicBezTo>
                    <a:pt x="254" y="108"/>
                    <a:pt x="254" y="107"/>
                    <a:pt x="255" y="106"/>
                  </a:cubicBezTo>
                  <a:cubicBezTo>
                    <a:pt x="256" y="105"/>
                    <a:pt x="257" y="105"/>
                    <a:pt x="257" y="104"/>
                  </a:cubicBezTo>
                  <a:cubicBezTo>
                    <a:pt x="258" y="104"/>
                    <a:pt x="258" y="101"/>
                    <a:pt x="257" y="101"/>
                  </a:cubicBezTo>
                  <a:cubicBezTo>
                    <a:pt x="256" y="101"/>
                    <a:pt x="256" y="102"/>
                    <a:pt x="256" y="102"/>
                  </a:cubicBezTo>
                  <a:cubicBezTo>
                    <a:pt x="254" y="102"/>
                    <a:pt x="255" y="100"/>
                    <a:pt x="256" y="100"/>
                  </a:cubicBezTo>
                  <a:cubicBezTo>
                    <a:pt x="256" y="99"/>
                    <a:pt x="257" y="98"/>
                    <a:pt x="257" y="97"/>
                  </a:cubicBezTo>
                  <a:cubicBezTo>
                    <a:pt x="257" y="97"/>
                    <a:pt x="255" y="96"/>
                    <a:pt x="255" y="96"/>
                  </a:cubicBezTo>
                  <a:cubicBezTo>
                    <a:pt x="254" y="96"/>
                    <a:pt x="254" y="102"/>
                    <a:pt x="252" y="99"/>
                  </a:cubicBezTo>
                  <a:cubicBezTo>
                    <a:pt x="251" y="98"/>
                    <a:pt x="255" y="94"/>
                    <a:pt x="253" y="93"/>
                  </a:cubicBezTo>
                  <a:cubicBezTo>
                    <a:pt x="252" y="92"/>
                    <a:pt x="252" y="93"/>
                    <a:pt x="252" y="94"/>
                  </a:cubicBezTo>
                  <a:cubicBezTo>
                    <a:pt x="251" y="94"/>
                    <a:pt x="251" y="94"/>
                    <a:pt x="250" y="93"/>
                  </a:cubicBezTo>
                  <a:cubicBezTo>
                    <a:pt x="249" y="94"/>
                    <a:pt x="250" y="95"/>
                    <a:pt x="249" y="96"/>
                  </a:cubicBezTo>
                  <a:cubicBezTo>
                    <a:pt x="248" y="96"/>
                    <a:pt x="248" y="92"/>
                    <a:pt x="246" y="92"/>
                  </a:cubicBezTo>
                  <a:cubicBezTo>
                    <a:pt x="245" y="93"/>
                    <a:pt x="247" y="96"/>
                    <a:pt x="248" y="97"/>
                  </a:cubicBezTo>
                  <a:cubicBezTo>
                    <a:pt x="249" y="99"/>
                    <a:pt x="249" y="100"/>
                    <a:pt x="247" y="98"/>
                  </a:cubicBezTo>
                  <a:cubicBezTo>
                    <a:pt x="246" y="97"/>
                    <a:pt x="244" y="94"/>
                    <a:pt x="243" y="95"/>
                  </a:cubicBezTo>
                  <a:cubicBezTo>
                    <a:pt x="242" y="95"/>
                    <a:pt x="246" y="98"/>
                    <a:pt x="243" y="98"/>
                  </a:cubicBezTo>
                  <a:cubicBezTo>
                    <a:pt x="242" y="98"/>
                    <a:pt x="239" y="95"/>
                    <a:pt x="241" y="98"/>
                  </a:cubicBezTo>
                  <a:cubicBezTo>
                    <a:pt x="242" y="99"/>
                    <a:pt x="246" y="100"/>
                    <a:pt x="245" y="102"/>
                  </a:cubicBezTo>
                  <a:cubicBezTo>
                    <a:pt x="245" y="102"/>
                    <a:pt x="243" y="102"/>
                    <a:pt x="243" y="102"/>
                  </a:cubicBezTo>
                  <a:cubicBezTo>
                    <a:pt x="243" y="103"/>
                    <a:pt x="244" y="103"/>
                    <a:pt x="244" y="104"/>
                  </a:cubicBezTo>
                  <a:cubicBezTo>
                    <a:pt x="243" y="104"/>
                    <a:pt x="242" y="103"/>
                    <a:pt x="241" y="103"/>
                  </a:cubicBezTo>
                  <a:cubicBezTo>
                    <a:pt x="240" y="102"/>
                    <a:pt x="239" y="103"/>
                    <a:pt x="238" y="103"/>
                  </a:cubicBezTo>
                  <a:cubicBezTo>
                    <a:pt x="238" y="103"/>
                    <a:pt x="233" y="102"/>
                    <a:pt x="235" y="104"/>
                  </a:cubicBezTo>
                  <a:cubicBezTo>
                    <a:pt x="235" y="105"/>
                    <a:pt x="236" y="104"/>
                    <a:pt x="237" y="104"/>
                  </a:cubicBezTo>
                  <a:cubicBezTo>
                    <a:pt x="238" y="105"/>
                    <a:pt x="237" y="105"/>
                    <a:pt x="238" y="106"/>
                  </a:cubicBezTo>
                  <a:cubicBezTo>
                    <a:pt x="239" y="107"/>
                    <a:pt x="239" y="107"/>
                    <a:pt x="237" y="107"/>
                  </a:cubicBezTo>
                  <a:cubicBezTo>
                    <a:pt x="234" y="107"/>
                    <a:pt x="234" y="107"/>
                    <a:pt x="236" y="108"/>
                  </a:cubicBezTo>
                  <a:cubicBezTo>
                    <a:pt x="237" y="109"/>
                    <a:pt x="237" y="109"/>
                    <a:pt x="238" y="109"/>
                  </a:cubicBezTo>
                  <a:cubicBezTo>
                    <a:pt x="239" y="110"/>
                    <a:pt x="240" y="109"/>
                    <a:pt x="240" y="110"/>
                  </a:cubicBezTo>
                  <a:cubicBezTo>
                    <a:pt x="239" y="112"/>
                    <a:pt x="235" y="111"/>
                    <a:pt x="235" y="113"/>
                  </a:cubicBezTo>
                  <a:cubicBezTo>
                    <a:pt x="235" y="113"/>
                    <a:pt x="236" y="114"/>
                    <a:pt x="237" y="114"/>
                  </a:cubicBezTo>
                  <a:cubicBezTo>
                    <a:pt x="238" y="115"/>
                    <a:pt x="239" y="114"/>
                    <a:pt x="240" y="114"/>
                  </a:cubicBezTo>
                  <a:cubicBezTo>
                    <a:pt x="239" y="115"/>
                    <a:pt x="237" y="116"/>
                    <a:pt x="236" y="117"/>
                  </a:cubicBezTo>
                  <a:cubicBezTo>
                    <a:pt x="235" y="118"/>
                    <a:pt x="233" y="118"/>
                    <a:pt x="232" y="118"/>
                  </a:cubicBezTo>
                  <a:cubicBezTo>
                    <a:pt x="231" y="119"/>
                    <a:pt x="231" y="121"/>
                    <a:pt x="233" y="121"/>
                  </a:cubicBezTo>
                  <a:cubicBezTo>
                    <a:pt x="235" y="122"/>
                    <a:pt x="236" y="120"/>
                    <a:pt x="238" y="120"/>
                  </a:cubicBezTo>
                  <a:cubicBezTo>
                    <a:pt x="238" y="121"/>
                    <a:pt x="237" y="123"/>
                    <a:pt x="237" y="124"/>
                  </a:cubicBezTo>
                  <a:cubicBezTo>
                    <a:pt x="238" y="125"/>
                    <a:pt x="240" y="124"/>
                    <a:pt x="240" y="123"/>
                  </a:cubicBezTo>
                  <a:cubicBezTo>
                    <a:pt x="241" y="121"/>
                    <a:pt x="240" y="120"/>
                    <a:pt x="241" y="119"/>
                  </a:cubicBezTo>
                  <a:cubicBezTo>
                    <a:pt x="242" y="117"/>
                    <a:pt x="243" y="117"/>
                    <a:pt x="244" y="115"/>
                  </a:cubicBezTo>
                  <a:cubicBezTo>
                    <a:pt x="245" y="114"/>
                    <a:pt x="246" y="112"/>
                    <a:pt x="247" y="114"/>
                  </a:cubicBezTo>
                  <a:cubicBezTo>
                    <a:pt x="247" y="114"/>
                    <a:pt x="246" y="116"/>
                    <a:pt x="248" y="116"/>
                  </a:cubicBezTo>
                  <a:cubicBezTo>
                    <a:pt x="248" y="116"/>
                    <a:pt x="254" y="114"/>
                    <a:pt x="254" y="115"/>
                  </a:cubicBezTo>
                  <a:close/>
                  <a:moveTo>
                    <a:pt x="269" y="87"/>
                  </a:moveTo>
                  <a:cubicBezTo>
                    <a:pt x="267" y="86"/>
                    <a:pt x="264" y="85"/>
                    <a:pt x="262" y="85"/>
                  </a:cubicBezTo>
                  <a:cubicBezTo>
                    <a:pt x="260" y="85"/>
                    <a:pt x="260" y="86"/>
                    <a:pt x="261" y="88"/>
                  </a:cubicBezTo>
                  <a:cubicBezTo>
                    <a:pt x="262" y="89"/>
                    <a:pt x="266" y="90"/>
                    <a:pt x="263" y="92"/>
                  </a:cubicBezTo>
                  <a:cubicBezTo>
                    <a:pt x="261" y="93"/>
                    <a:pt x="262" y="91"/>
                    <a:pt x="261" y="91"/>
                  </a:cubicBezTo>
                  <a:cubicBezTo>
                    <a:pt x="260" y="90"/>
                    <a:pt x="260" y="90"/>
                    <a:pt x="258" y="90"/>
                  </a:cubicBezTo>
                  <a:cubicBezTo>
                    <a:pt x="256" y="90"/>
                    <a:pt x="255" y="92"/>
                    <a:pt x="257" y="93"/>
                  </a:cubicBezTo>
                  <a:cubicBezTo>
                    <a:pt x="259" y="95"/>
                    <a:pt x="261" y="95"/>
                    <a:pt x="263" y="94"/>
                  </a:cubicBezTo>
                  <a:cubicBezTo>
                    <a:pt x="265" y="94"/>
                    <a:pt x="266" y="93"/>
                    <a:pt x="267" y="93"/>
                  </a:cubicBezTo>
                  <a:cubicBezTo>
                    <a:pt x="268" y="93"/>
                    <a:pt x="269" y="93"/>
                    <a:pt x="270" y="93"/>
                  </a:cubicBezTo>
                  <a:cubicBezTo>
                    <a:pt x="273" y="92"/>
                    <a:pt x="271" y="89"/>
                    <a:pt x="271" y="87"/>
                  </a:cubicBezTo>
                  <a:cubicBezTo>
                    <a:pt x="270" y="87"/>
                    <a:pt x="270" y="87"/>
                    <a:pt x="269" y="87"/>
                  </a:cubicBezTo>
                  <a:close/>
                  <a:moveTo>
                    <a:pt x="264" y="84"/>
                  </a:moveTo>
                  <a:cubicBezTo>
                    <a:pt x="264" y="84"/>
                    <a:pt x="267" y="85"/>
                    <a:pt x="268" y="85"/>
                  </a:cubicBezTo>
                  <a:cubicBezTo>
                    <a:pt x="269" y="85"/>
                    <a:pt x="268" y="83"/>
                    <a:pt x="268" y="82"/>
                  </a:cubicBezTo>
                  <a:cubicBezTo>
                    <a:pt x="268" y="82"/>
                    <a:pt x="268" y="80"/>
                    <a:pt x="268" y="80"/>
                  </a:cubicBezTo>
                  <a:cubicBezTo>
                    <a:pt x="267" y="80"/>
                    <a:pt x="266" y="82"/>
                    <a:pt x="266" y="82"/>
                  </a:cubicBezTo>
                  <a:cubicBezTo>
                    <a:pt x="265" y="81"/>
                    <a:pt x="265" y="81"/>
                    <a:pt x="264" y="80"/>
                  </a:cubicBezTo>
                  <a:cubicBezTo>
                    <a:pt x="264" y="80"/>
                    <a:pt x="264" y="80"/>
                    <a:pt x="264" y="80"/>
                  </a:cubicBezTo>
                  <a:cubicBezTo>
                    <a:pt x="263" y="80"/>
                    <a:pt x="263" y="80"/>
                    <a:pt x="262" y="81"/>
                  </a:cubicBezTo>
                  <a:cubicBezTo>
                    <a:pt x="262" y="83"/>
                    <a:pt x="262" y="84"/>
                    <a:pt x="264" y="84"/>
                  </a:cubicBezTo>
                  <a:close/>
                  <a:moveTo>
                    <a:pt x="271" y="83"/>
                  </a:moveTo>
                  <a:cubicBezTo>
                    <a:pt x="269" y="87"/>
                    <a:pt x="275" y="86"/>
                    <a:pt x="276" y="82"/>
                  </a:cubicBezTo>
                  <a:cubicBezTo>
                    <a:pt x="277" y="78"/>
                    <a:pt x="273" y="78"/>
                    <a:pt x="272" y="75"/>
                  </a:cubicBezTo>
                  <a:cubicBezTo>
                    <a:pt x="272" y="75"/>
                    <a:pt x="271" y="76"/>
                    <a:pt x="271" y="76"/>
                  </a:cubicBezTo>
                  <a:cubicBezTo>
                    <a:pt x="270" y="76"/>
                    <a:pt x="268" y="75"/>
                    <a:pt x="269" y="78"/>
                  </a:cubicBezTo>
                  <a:cubicBezTo>
                    <a:pt x="271" y="79"/>
                    <a:pt x="272" y="80"/>
                    <a:pt x="271" y="83"/>
                  </a:cubicBezTo>
                  <a:close/>
                  <a:moveTo>
                    <a:pt x="278" y="80"/>
                  </a:moveTo>
                  <a:cubicBezTo>
                    <a:pt x="282" y="82"/>
                    <a:pt x="284" y="78"/>
                    <a:pt x="285" y="74"/>
                  </a:cubicBezTo>
                  <a:cubicBezTo>
                    <a:pt x="285" y="73"/>
                    <a:pt x="286" y="72"/>
                    <a:pt x="287" y="71"/>
                  </a:cubicBezTo>
                  <a:cubicBezTo>
                    <a:pt x="288" y="71"/>
                    <a:pt x="289" y="69"/>
                    <a:pt x="288" y="68"/>
                  </a:cubicBezTo>
                  <a:cubicBezTo>
                    <a:pt x="286" y="71"/>
                    <a:pt x="287" y="67"/>
                    <a:pt x="287" y="66"/>
                  </a:cubicBezTo>
                  <a:cubicBezTo>
                    <a:pt x="285" y="63"/>
                    <a:pt x="284" y="69"/>
                    <a:pt x="283" y="69"/>
                  </a:cubicBezTo>
                  <a:cubicBezTo>
                    <a:pt x="283" y="69"/>
                    <a:pt x="282" y="67"/>
                    <a:pt x="281" y="67"/>
                  </a:cubicBezTo>
                  <a:cubicBezTo>
                    <a:pt x="281" y="66"/>
                    <a:pt x="281" y="66"/>
                    <a:pt x="281" y="65"/>
                  </a:cubicBezTo>
                  <a:cubicBezTo>
                    <a:pt x="280" y="65"/>
                    <a:pt x="280" y="65"/>
                    <a:pt x="280" y="65"/>
                  </a:cubicBezTo>
                  <a:cubicBezTo>
                    <a:pt x="279" y="64"/>
                    <a:pt x="280" y="64"/>
                    <a:pt x="279" y="64"/>
                  </a:cubicBezTo>
                  <a:cubicBezTo>
                    <a:pt x="279" y="64"/>
                    <a:pt x="277" y="65"/>
                    <a:pt x="277" y="65"/>
                  </a:cubicBezTo>
                  <a:cubicBezTo>
                    <a:pt x="277" y="66"/>
                    <a:pt x="278" y="66"/>
                    <a:pt x="278" y="67"/>
                  </a:cubicBezTo>
                  <a:cubicBezTo>
                    <a:pt x="277" y="68"/>
                    <a:pt x="276" y="67"/>
                    <a:pt x="275" y="67"/>
                  </a:cubicBezTo>
                  <a:cubicBezTo>
                    <a:pt x="273" y="67"/>
                    <a:pt x="273" y="68"/>
                    <a:pt x="273" y="69"/>
                  </a:cubicBezTo>
                  <a:cubicBezTo>
                    <a:pt x="273" y="70"/>
                    <a:pt x="275" y="70"/>
                    <a:pt x="274" y="71"/>
                  </a:cubicBezTo>
                  <a:cubicBezTo>
                    <a:pt x="273" y="72"/>
                    <a:pt x="272" y="71"/>
                    <a:pt x="271" y="72"/>
                  </a:cubicBezTo>
                  <a:cubicBezTo>
                    <a:pt x="270" y="72"/>
                    <a:pt x="272" y="74"/>
                    <a:pt x="272" y="74"/>
                  </a:cubicBezTo>
                  <a:cubicBezTo>
                    <a:pt x="274" y="76"/>
                    <a:pt x="276" y="77"/>
                    <a:pt x="277" y="79"/>
                  </a:cubicBezTo>
                  <a:cubicBezTo>
                    <a:pt x="277" y="80"/>
                    <a:pt x="277" y="80"/>
                    <a:pt x="278" y="80"/>
                  </a:cubicBezTo>
                  <a:close/>
                  <a:moveTo>
                    <a:pt x="291" y="73"/>
                  </a:moveTo>
                  <a:cubicBezTo>
                    <a:pt x="291" y="73"/>
                    <a:pt x="293" y="68"/>
                    <a:pt x="290" y="69"/>
                  </a:cubicBezTo>
                  <a:cubicBezTo>
                    <a:pt x="290" y="69"/>
                    <a:pt x="289" y="71"/>
                    <a:pt x="289" y="71"/>
                  </a:cubicBezTo>
                  <a:cubicBezTo>
                    <a:pt x="288" y="72"/>
                    <a:pt x="287" y="72"/>
                    <a:pt x="286" y="73"/>
                  </a:cubicBezTo>
                  <a:cubicBezTo>
                    <a:pt x="286" y="74"/>
                    <a:pt x="285" y="77"/>
                    <a:pt x="287" y="78"/>
                  </a:cubicBezTo>
                  <a:cubicBezTo>
                    <a:pt x="288" y="78"/>
                    <a:pt x="289" y="76"/>
                    <a:pt x="290" y="75"/>
                  </a:cubicBezTo>
                  <a:cubicBezTo>
                    <a:pt x="290" y="74"/>
                    <a:pt x="291" y="74"/>
                    <a:pt x="291" y="73"/>
                  </a:cubicBezTo>
                  <a:close/>
                  <a:moveTo>
                    <a:pt x="271" y="68"/>
                  </a:moveTo>
                  <a:cubicBezTo>
                    <a:pt x="271" y="66"/>
                    <a:pt x="275" y="66"/>
                    <a:pt x="275" y="64"/>
                  </a:cubicBezTo>
                  <a:cubicBezTo>
                    <a:pt x="274" y="61"/>
                    <a:pt x="272" y="64"/>
                    <a:pt x="271" y="64"/>
                  </a:cubicBezTo>
                  <a:cubicBezTo>
                    <a:pt x="270" y="62"/>
                    <a:pt x="270" y="63"/>
                    <a:pt x="269" y="64"/>
                  </a:cubicBezTo>
                  <a:cubicBezTo>
                    <a:pt x="268" y="66"/>
                    <a:pt x="268" y="67"/>
                    <a:pt x="270" y="69"/>
                  </a:cubicBezTo>
                  <a:cubicBezTo>
                    <a:pt x="271" y="69"/>
                    <a:pt x="271" y="68"/>
                    <a:pt x="271" y="68"/>
                  </a:cubicBezTo>
                  <a:close/>
                  <a:moveTo>
                    <a:pt x="276" y="60"/>
                  </a:moveTo>
                  <a:cubicBezTo>
                    <a:pt x="276" y="61"/>
                    <a:pt x="277" y="62"/>
                    <a:pt x="278" y="62"/>
                  </a:cubicBezTo>
                  <a:cubicBezTo>
                    <a:pt x="279" y="62"/>
                    <a:pt x="279" y="61"/>
                    <a:pt x="280" y="60"/>
                  </a:cubicBezTo>
                  <a:cubicBezTo>
                    <a:pt x="280" y="59"/>
                    <a:pt x="280" y="59"/>
                    <a:pt x="280" y="57"/>
                  </a:cubicBezTo>
                  <a:cubicBezTo>
                    <a:pt x="280" y="57"/>
                    <a:pt x="280" y="57"/>
                    <a:pt x="279" y="56"/>
                  </a:cubicBezTo>
                  <a:cubicBezTo>
                    <a:pt x="279" y="56"/>
                    <a:pt x="280" y="55"/>
                    <a:pt x="279" y="54"/>
                  </a:cubicBezTo>
                  <a:cubicBezTo>
                    <a:pt x="277" y="54"/>
                    <a:pt x="278" y="55"/>
                    <a:pt x="278" y="56"/>
                  </a:cubicBezTo>
                  <a:cubicBezTo>
                    <a:pt x="278" y="57"/>
                    <a:pt x="277" y="58"/>
                    <a:pt x="277" y="59"/>
                  </a:cubicBezTo>
                  <a:cubicBezTo>
                    <a:pt x="276" y="60"/>
                    <a:pt x="276" y="60"/>
                    <a:pt x="276" y="60"/>
                  </a:cubicBezTo>
                  <a:close/>
                  <a:moveTo>
                    <a:pt x="282" y="60"/>
                  </a:moveTo>
                  <a:cubicBezTo>
                    <a:pt x="282" y="62"/>
                    <a:pt x="282" y="62"/>
                    <a:pt x="283" y="63"/>
                  </a:cubicBezTo>
                  <a:cubicBezTo>
                    <a:pt x="284" y="63"/>
                    <a:pt x="286" y="64"/>
                    <a:pt x="286" y="63"/>
                  </a:cubicBezTo>
                  <a:cubicBezTo>
                    <a:pt x="288" y="62"/>
                    <a:pt x="284" y="58"/>
                    <a:pt x="282" y="60"/>
                  </a:cubicBezTo>
                  <a:cubicBezTo>
                    <a:pt x="282" y="61"/>
                    <a:pt x="283" y="59"/>
                    <a:pt x="282" y="60"/>
                  </a:cubicBezTo>
                  <a:close/>
                  <a:moveTo>
                    <a:pt x="294" y="65"/>
                  </a:moveTo>
                  <a:cubicBezTo>
                    <a:pt x="295" y="65"/>
                    <a:pt x="296" y="64"/>
                    <a:pt x="296" y="63"/>
                  </a:cubicBezTo>
                  <a:cubicBezTo>
                    <a:pt x="297" y="62"/>
                    <a:pt x="297" y="63"/>
                    <a:pt x="297" y="61"/>
                  </a:cubicBezTo>
                  <a:cubicBezTo>
                    <a:pt x="296" y="61"/>
                    <a:pt x="295" y="61"/>
                    <a:pt x="295" y="60"/>
                  </a:cubicBezTo>
                  <a:cubicBezTo>
                    <a:pt x="294" y="59"/>
                    <a:pt x="294" y="59"/>
                    <a:pt x="294" y="58"/>
                  </a:cubicBezTo>
                  <a:cubicBezTo>
                    <a:pt x="292" y="56"/>
                    <a:pt x="293" y="57"/>
                    <a:pt x="292" y="58"/>
                  </a:cubicBezTo>
                  <a:cubicBezTo>
                    <a:pt x="291" y="60"/>
                    <a:pt x="291" y="57"/>
                    <a:pt x="291" y="56"/>
                  </a:cubicBezTo>
                  <a:cubicBezTo>
                    <a:pt x="290" y="55"/>
                    <a:pt x="289" y="55"/>
                    <a:pt x="289" y="54"/>
                  </a:cubicBezTo>
                  <a:cubicBezTo>
                    <a:pt x="289" y="54"/>
                    <a:pt x="289" y="52"/>
                    <a:pt x="288" y="52"/>
                  </a:cubicBezTo>
                  <a:cubicBezTo>
                    <a:pt x="288" y="52"/>
                    <a:pt x="287" y="53"/>
                    <a:pt x="287" y="54"/>
                  </a:cubicBezTo>
                  <a:cubicBezTo>
                    <a:pt x="286" y="55"/>
                    <a:pt x="286" y="54"/>
                    <a:pt x="287" y="55"/>
                  </a:cubicBezTo>
                  <a:cubicBezTo>
                    <a:pt x="287" y="56"/>
                    <a:pt x="288" y="57"/>
                    <a:pt x="289" y="58"/>
                  </a:cubicBezTo>
                  <a:cubicBezTo>
                    <a:pt x="289" y="58"/>
                    <a:pt x="289" y="59"/>
                    <a:pt x="289" y="60"/>
                  </a:cubicBezTo>
                  <a:cubicBezTo>
                    <a:pt x="290" y="61"/>
                    <a:pt x="290" y="62"/>
                    <a:pt x="290" y="63"/>
                  </a:cubicBezTo>
                  <a:cubicBezTo>
                    <a:pt x="290" y="65"/>
                    <a:pt x="291" y="64"/>
                    <a:pt x="292" y="65"/>
                  </a:cubicBezTo>
                  <a:cubicBezTo>
                    <a:pt x="293" y="65"/>
                    <a:pt x="293" y="65"/>
                    <a:pt x="294" y="65"/>
                  </a:cubicBezTo>
                  <a:close/>
                  <a:moveTo>
                    <a:pt x="304" y="65"/>
                  </a:moveTo>
                  <a:cubicBezTo>
                    <a:pt x="305" y="65"/>
                    <a:pt x="305" y="63"/>
                    <a:pt x="306" y="63"/>
                  </a:cubicBezTo>
                  <a:cubicBezTo>
                    <a:pt x="307" y="62"/>
                    <a:pt x="307" y="63"/>
                    <a:pt x="307" y="64"/>
                  </a:cubicBezTo>
                  <a:cubicBezTo>
                    <a:pt x="307" y="64"/>
                    <a:pt x="307" y="65"/>
                    <a:pt x="307" y="65"/>
                  </a:cubicBezTo>
                  <a:cubicBezTo>
                    <a:pt x="308" y="66"/>
                    <a:pt x="308" y="65"/>
                    <a:pt x="309" y="65"/>
                  </a:cubicBezTo>
                  <a:cubicBezTo>
                    <a:pt x="310" y="64"/>
                    <a:pt x="309" y="66"/>
                    <a:pt x="310" y="64"/>
                  </a:cubicBezTo>
                  <a:cubicBezTo>
                    <a:pt x="310" y="64"/>
                    <a:pt x="310" y="63"/>
                    <a:pt x="310" y="62"/>
                  </a:cubicBezTo>
                  <a:cubicBezTo>
                    <a:pt x="310" y="61"/>
                    <a:pt x="311" y="60"/>
                    <a:pt x="311" y="58"/>
                  </a:cubicBezTo>
                  <a:cubicBezTo>
                    <a:pt x="311" y="57"/>
                    <a:pt x="310" y="57"/>
                    <a:pt x="310" y="55"/>
                  </a:cubicBezTo>
                  <a:cubicBezTo>
                    <a:pt x="308" y="54"/>
                    <a:pt x="307" y="56"/>
                    <a:pt x="305" y="57"/>
                  </a:cubicBezTo>
                  <a:cubicBezTo>
                    <a:pt x="305" y="57"/>
                    <a:pt x="304" y="58"/>
                    <a:pt x="303" y="59"/>
                  </a:cubicBezTo>
                  <a:cubicBezTo>
                    <a:pt x="303" y="60"/>
                    <a:pt x="303" y="62"/>
                    <a:pt x="303" y="63"/>
                  </a:cubicBezTo>
                  <a:cubicBezTo>
                    <a:pt x="303" y="64"/>
                    <a:pt x="304" y="65"/>
                    <a:pt x="304" y="65"/>
                  </a:cubicBezTo>
                  <a:close/>
                  <a:moveTo>
                    <a:pt x="306" y="75"/>
                  </a:moveTo>
                  <a:cubicBezTo>
                    <a:pt x="306" y="76"/>
                    <a:pt x="305" y="77"/>
                    <a:pt x="305" y="79"/>
                  </a:cubicBezTo>
                  <a:cubicBezTo>
                    <a:pt x="306" y="80"/>
                    <a:pt x="307" y="81"/>
                    <a:pt x="308" y="80"/>
                  </a:cubicBezTo>
                  <a:cubicBezTo>
                    <a:pt x="309" y="79"/>
                    <a:pt x="309" y="76"/>
                    <a:pt x="309" y="75"/>
                  </a:cubicBezTo>
                  <a:cubicBezTo>
                    <a:pt x="309" y="74"/>
                    <a:pt x="307" y="73"/>
                    <a:pt x="306" y="75"/>
                  </a:cubicBezTo>
                  <a:cubicBezTo>
                    <a:pt x="306" y="76"/>
                    <a:pt x="306" y="74"/>
                    <a:pt x="306" y="75"/>
                  </a:cubicBezTo>
                  <a:close/>
                  <a:moveTo>
                    <a:pt x="310" y="68"/>
                  </a:moveTo>
                  <a:cubicBezTo>
                    <a:pt x="310" y="69"/>
                    <a:pt x="310" y="73"/>
                    <a:pt x="313" y="72"/>
                  </a:cubicBezTo>
                  <a:cubicBezTo>
                    <a:pt x="314" y="72"/>
                    <a:pt x="314" y="71"/>
                    <a:pt x="315" y="70"/>
                  </a:cubicBezTo>
                  <a:cubicBezTo>
                    <a:pt x="315" y="70"/>
                    <a:pt x="316" y="69"/>
                    <a:pt x="316" y="68"/>
                  </a:cubicBezTo>
                  <a:cubicBezTo>
                    <a:pt x="316" y="68"/>
                    <a:pt x="314" y="68"/>
                    <a:pt x="313" y="68"/>
                  </a:cubicBezTo>
                  <a:cubicBezTo>
                    <a:pt x="312" y="67"/>
                    <a:pt x="312" y="66"/>
                    <a:pt x="310" y="68"/>
                  </a:cubicBezTo>
                  <a:cubicBezTo>
                    <a:pt x="310" y="68"/>
                    <a:pt x="311" y="67"/>
                    <a:pt x="310" y="68"/>
                  </a:cubicBezTo>
                  <a:close/>
                  <a:moveTo>
                    <a:pt x="353" y="52"/>
                  </a:moveTo>
                  <a:cubicBezTo>
                    <a:pt x="352" y="52"/>
                    <a:pt x="352" y="51"/>
                    <a:pt x="351" y="50"/>
                  </a:cubicBezTo>
                  <a:cubicBezTo>
                    <a:pt x="350" y="49"/>
                    <a:pt x="350" y="49"/>
                    <a:pt x="349" y="47"/>
                  </a:cubicBezTo>
                  <a:cubicBezTo>
                    <a:pt x="348" y="48"/>
                    <a:pt x="348" y="50"/>
                    <a:pt x="347" y="47"/>
                  </a:cubicBezTo>
                  <a:cubicBezTo>
                    <a:pt x="346" y="47"/>
                    <a:pt x="345" y="48"/>
                    <a:pt x="344" y="47"/>
                  </a:cubicBezTo>
                  <a:cubicBezTo>
                    <a:pt x="344" y="47"/>
                    <a:pt x="344" y="50"/>
                    <a:pt x="344" y="50"/>
                  </a:cubicBezTo>
                  <a:cubicBezTo>
                    <a:pt x="343" y="50"/>
                    <a:pt x="343" y="47"/>
                    <a:pt x="341" y="48"/>
                  </a:cubicBezTo>
                  <a:cubicBezTo>
                    <a:pt x="341" y="49"/>
                    <a:pt x="342" y="51"/>
                    <a:pt x="343" y="52"/>
                  </a:cubicBezTo>
                  <a:cubicBezTo>
                    <a:pt x="344" y="52"/>
                    <a:pt x="346" y="53"/>
                    <a:pt x="347" y="53"/>
                  </a:cubicBezTo>
                  <a:cubicBezTo>
                    <a:pt x="348" y="53"/>
                    <a:pt x="349" y="54"/>
                    <a:pt x="350" y="54"/>
                  </a:cubicBezTo>
                  <a:cubicBezTo>
                    <a:pt x="351" y="54"/>
                    <a:pt x="353" y="53"/>
                    <a:pt x="354" y="54"/>
                  </a:cubicBezTo>
                  <a:cubicBezTo>
                    <a:pt x="354" y="53"/>
                    <a:pt x="353" y="52"/>
                    <a:pt x="353" y="52"/>
                  </a:cubicBezTo>
                  <a:close/>
                  <a:moveTo>
                    <a:pt x="356" y="47"/>
                  </a:moveTo>
                  <a:cubicBezTo>
                    <a:pt x="355" y="49"/>
                    <a:pt x="355" y="54"/>
                    <a:pt x="358" y="52"/>
                  </a:cubicBezTo>
                  <a:cubicBezTo>
                    <a:pt x="359" y="52"/>
                    <a:pt x="360" y="51"/>
                    <a:pt x="360" y="50"/>
                  </a:cubicBezTo>
                  <a:cubicBezTo>
                    <a:pt x="361" y="49"/>
                    <a:pt x="360" y="50"/>
                    <a:pt x="359" y="49"/>
                  </a:cubicBezTo>
                  <a:cubicBezTo>
                    <a:pt x="359" y="50"/>
                    <a:pt x="364" y="46"/>
                    <a:pt x="364" y="45"/>
                  </a:cubicBezTo>
                  <a:cubicBezTo>
                    <a:pt x="366" y="43"/>
                    <a:pt x="366" y="41"/>
                    <a:pt x="365" y="39"/>
                  </a:cubicBezTo>
                  <a:cubicBezTo>
                    <a:pt x="364" y="37"/>
                    <a:pt x="363" y="37"/>
                    <a:pt x="361" y="38"/>
                  </a:cubicBezTo>
                  <a:cubicBezTo>
                    <a:pt x="360" y="38"/>
                    <a:pt x="361" y="39"/>
                    <a:pt x="360" y="40"/>
                  </a:cubicBezTo>
                  <a:cubicBezTo>
                    <a:pt x="359" y="41"/>
                    <a:pt x="358" y="41"/>
                    <a:pt x="358" y="39"/>
                  </a:cubicBezTo>
                  <a:cubicBezTo>
                    <a:pt x="357" y="39"/>
                    <a:pt x="357" y="40"/>
                    <a:pt x="356" y="40"/>
                  </a:cubicBezTo>
                  <a:cubicBezTo>
                    <a:pt x="356" y="40"/>
                    <a:pt x="356" y="39"/>
                    <a:pt x="356" y="39"/>
                  </a:cubicBezTo>
                  <a:cubicBezTo>
                    <a:pt x="355" y="39"/>
                    <a:pt x="355" y="39"/>
                    <a:pt x="354" y="40"/>
                  </a:cubicBezTo>
                  <a:cubicBezTo>
                    <a:pt x="354" y="40"/>
                    <a:pt x="353" y="42"/>
                    <a:pt x="352" y="42"/>
                  </a:cubicBezTo>
                  <a:cubicBezTo>
                    <a:pt x="352" y="44"/>
                    <a:pt x="353" y="43"/>
                    <a:pt x="353" y="44"/>
                  </a:cubicBezTo>
                  <a:cubicBezTo>
                    <a:pt x="353" y="46"/>
                    <a:pt x="350" y="45"/>
                    <a:pt x="352" y="47"/>
                  </a:cubicBezTo>
                  <a:cubicBezTo>
                    <a:pt x="354" y="50"/>
                    <a:pt x="356" y="47"/>
                    <a:pt x="356" y="44"/>
                  </a:cubicBezTo>
                  <a:cubicBezTo>
                    <a:pt x="357" y="45"/>
                    <a:pt x="356" y="47"/>
                    <a:pt x="356" y="47"/>
                  </a:cubicBezTo>
                  <a:close/>
                  <a:moveTo>
                    <a:pt x="367" y="35"/>
                  </a:moveTo>
                  <a:cubicBezTo>
                    <a:pt x="367" y="36"/>
                    <a:pt x="368" y="38"/>
                    <a:pt x="370" y="39"/>
                  </a:cubicBezTo>
                  <a:cubicBezTo>
                    <a:pt x="371" y="39"/>
                    <a:pt x="372" y="38"/>
                    <a:pt x="373" y="36"/>
                  </a:cubicBezTo>
                  <a:cubicBezTo>
                    <a:pt x="375" y="35"/>
                    <a:pt x="376" y="34"/>
                    <a:pt x="375" y="32"/>
                  </a:cubicBezTo>
                  <a:cubicBezTo>
                    <a:pt x="374" y="30"/>
                    <a:pt x="374" y="28"/>
                    <a:pt x="373" y="28"/>
                  </a:cubicBezTo>
                  <a:cubicBezTo>
                    <a:pt x="372" y="27"/>
                    <a:pt x="371" y="28"/>
                    <a:pt x="371" y="27"/>
                  </a:cubicBezTo>
                  <a:cubicBezTo>
                    <a:pt x="370" y="27"/>
                    <a:pt x="370" y="26"/>
                    <a:pt x="370" y="25"/>
                  </a:cubicBezTo>
                  <a:cubicBezTo>
                    <a:pt x="369" y="25"/>
                    <a:pt x="368" y="25"/>
                    <a:pt x="367" y="26"/>
                  </a:cubicBezTo>
                  <a:cubicBezTo>
                    <a:pt x="365" y="28"/>
                    <a:pt x="367" y="31"/>
                    <a:pt x="367" y="33"/>
                  </a:cubicBezTo>
                  <a:cubicBezTo>
                    <a:pt x="367" y="34"/>
                    <a:pt x="367" y="34"/>
                    <a:pt x="367" y="35"/>
                  </a:cubicBezTo>
                  <a:close/>
                  <a:moveTo>
                    <a:pt x="340" y="38"/>
                  </a:moveTo>
                  <a:cubicBezTo>
                    <a:pt x="341" y="40"/>
                    <a:pt x="341" y="40"/>
                    <a:pt x="342" y="40"/>
                  </a:cubicBezTo>
                  <a:cubicBezTo>
                    <a:pt x="342" y="40"/>
                    <a:pt x="343" y="40"/>
                    <a:pt x="343" y="40"/>
                  </a:cubicBezTo>
                  <a:cubicBezTo>
                    <a:pt x="343" y="40"/>
                    <a:pt x="343" y="39"/>
                    <a:pt x="344" y="39"/>
                  </a:cubicBezTo>
                  <a:cubicBezTo>
                    <a:pt x="345" y="38"/>
                    <a:pt x="344" y="39"/>
                    <a:pt x="345" y="39"/>
                  </a:cubicBezTo>
                  <a:cubicBezTo>
                    <a:pt x="347" y="39"/>
                    <a:pt x="346" y="39"/>
                    <a:pt x="347" y="37"/>
                  </a:cubicBezTo>
                  <a:cubicBezTo>
                    <a:pt x="348" y="34"/>
                    <a:pt x="348" y="38"/>
                    <a:pt x="349" y="38"/>
                  </a:cubicBezTo>
                  <a:cubicBezTo>
                    <a:pt x="349" y="39"/>
                    <a:pt x="352" y="37"/>
                    <a:pt x="353" y="36"/>
                  </a:cubicBezTo>
                  <a:cubicBezTo>
                    <a:pt x="354" y="35"/>
                    <a:pt x="355" y="35"/>
                    <a:pt x="356" y="33"/>
                  </a:cubicBezTo>
                  <a:cubicBezTo>
                    <a:pt x="356" y="32"/>
                    <a:pt x="357" y="32"/>
                    <a:pt x="357" y="31"/>
                  </a:cubicBezTo>
                  <a:cubicBezTo>
                    <a:pt x="357" y="31"/>
                    <a:pt x="357" y="30"/>
                    <a:pt x="356" y="30"/>
                  </a:cubicBezTo>
                  <a:cubicBezTo>
                    <a:pt x="357" y="29"/>
                    <a:pt x="358" y="29"/>
                    <a:pt x="359" y="29"/>
                  </a:cubicBezTo>
                  <a:cubicBezTo>
                    <a:pt x="359" y="28"/>
                    <a:pt x="360" y="27"/>
                    <a:pt x="360" y="27"/>
                  </a:cubicBezTo>
                  <a:cubicBezTo>
                    <a:pt x="360" y="26"/>
                    <a:pt x="360" y="26"/>
                    <a:pt x="361" y="25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62" y="25"/>
                    <a:pt x="362" y="23"/>
                    <a:pt x="363" y="23"/>
                  </a:cubicBezTo>
                  <a:cubicBezTo>
                    <a:pt x="363" y="22"/>
                    <a:pt x="364" y="23"/>
                    <a:pt x="363" y="21"/>
                  </a:cubicBezTo>
                  <a:cubicBezTo>
                    <a:pt x="363" y="21"/>
                    <a:pt x="362" y="19"/>
                    <a:pt x="362" y="19"/>
                  </a:cubicBezTo>
                  <a:cubicBezTo>
                    <a:pt x="361" y="19"/>
                    <a:pt x="360" y="19"/>
                    <a:pt x="360" y="20"/>
                  </a:cubicBezTo>
                  <a:cubicBezTo>
                    <a:pt x="360" y="20"/>
                    <a:pt x="360" y="21"/>
                    <a:pt x="360" y="21"/>
                  </a:cubicBezTo>
                  <a:cubicBezTo>
                    <a:pt x="360" y="23"/>
                    <a:pt x="359" y="22"/>
                    <a:pt x="358" y="22"/>
                  </a:cubicBezTo>
                  <a:cubicBezTo>
                    <a:pt x="357" y="21"/>
                    <a:pt x="355" y="21"/>
                    <a:pt x="355" y="22"/>
                  </a:cubicBezTo>
                  <a:cubicBezTo>
                    <a:pt x="353" y="25"/>
                    <a:pt x="357" y="24"/>
                    <a:pt x="356" y="26"/>
                  </a:cubicBezTo>
                  <a:cubicBezTo>
                    <a:pt x="356" y="26"/>
                    <a:pt x="353" y="29"/>
                    <a:pt x="353" y="29"/>
                  </a:cubicBezTo>
                  <a:cubicBezTo>
                    <a:pt x="352" y="30"/>
                    <a:pt x="352" y="26"/>
                    <a:pt x="351" y="25"/>
                  </a:cubicBezTo>
                  <a:cubicBezTo>
                    <a:pt x="350" y="25"/>
                    <a:pt x="349" y="24"/>
                    <a:pt x="349" y="25"/>
                  </a:cubicBezTo>
                  <a:cubicBezTo>
                    <a:pt x="348" y="26"/>
                    <a:pt x="349" y="27"/>
                    <a:pt x="349" y="28"/>
                  </a:cubicBezTo>
                  <a:cubicBezTo>
                    <a:pt x="350" y="29"/>
                    <a:pt x="350" y="30"/>
                    <a:pt x="350" y="31"/>
                  </a:cubicBezTo>
                  <a:cubicBezTo>
                    <a:pt x="349" y="32"/>
                    <a:pt x="348" y="31"/>
                    <a:pt x="348" y="31"/>
                  </a:cubicBezTo>
                  <a:cubicBezTo>
                    <a:pt x="346" y="31"/>
                    <a:pt x="346" y="32"/>
                    <a:pt x="346" y="30"/>
                  </a:cubicBezTo>
                  <a:cubicBezTo>
                    <a:pt x="346" y="30"/>
                    <a:pt x="347" y="26"/>
                    <a:pt x="345" y="27"/>
                  </a:cubicBezTo>
                  <a:cubicBezTo>
                    <a:pt x="344" y="27"/>
                    <a:pt x="345" y="29"/>
                    <a:pt x="344" y="29"/>
                  </a:cubicBezTo>
                  <a:cubicBezTo>
                    <a:pt x="343" y="30"/>
                    <a:pt x="343" y="28"/>
                    <a:pt x="343" y="28"/>
                  </a:cubicBezTo>
                  <a:cubicBezTo>
                    <a:pt x="342" y="28"/>
                    <a:pt x="342" y="31"/>
                    <a:pt x="342" y="32"/>
                  </a:cubicBezTo>
                  <a:cubicBezTo>
                    <a:pt x="341" y="32"/>
                    <a:pt x="340" y="29"/>
                    <a:pt x="339" y="30"/>
                  </a:cubicBezTo>
                  <a:cubicBezTo>
                    <a:pt x="338" y="30"/>
                    <a:pt x="339" y="32"/>
                    <a:pt x="337" y="31"/>
                  </a:cubicBezTo>
                  <a:cubicBezTo>
                    <a:pt x="337" y="31"/>
                    <a:pt x="333" y="29"/>
                    <a:pt x="334" y="31"/>
                  </a:cubicBezTo>
                  <a:cubicBezTo>
                    <a:pt x="334" y="32"/>
                    <a:pt x="335" y="32"/>
                    <a:pt x="335" y="32"/>
                  </a:cubicBezTo>
                  <a:cubicBezTo>
                    <a:pt x="335" y="33"/>
                    <a:pt x="335" y="33"/>
                    <a:pt x="335" y="34"/>
                  </a:cubicBezTo>
                  <a:cubicBezTo>
                    <a:pt x="336" y="33"/>
                    <a:pt x="338" y="32"/>
                    <a:pt x="340" y="33"/>
                  </a:cubicBezTo>
                  <a:cubicBezTo>
                    <a:pt x="341" y="34"/>
                    <a:pt x="340" y="34"/>
                    <a:pt x="339" y="36"/>
                  </a:cubicBezTo>
                  <a:cubicBezTo>
                    <a:pt x="338" y="37"/>
                    <a:pt x="337" y="39"/>
                    <a:pt x="337" y="40"/>
                  </a:cubicBezTo>
                  <a:cubicBezTo>
                    <a:pt x="338" y="43"/>
                    <a:pt x="340" y="38"/>
                    <a:pt x="340" y="37"/>
                  </a:cubicBezTo>
                  <a:cubicBezTo>
                    <a:pt x="340" y="38"/>
                    <a:pt x="340" y="38"/>
                    <a:pt x="340" y="38"/>
                  </a:cubicBezTo>
                  <a:close/>
                  <a:moveTo>
                    <a:pt x="375" y="11"/>
                  </a:moveTo>
                  <a:cubicBezTo>
                    <a:pt x="377" y="11"/>
                    <a:pt x="377" y="10"/>
                    <a:pt x="377" y="9"/>
                  </a:cubicBezTo>
                  <a:cubicBezTo>
                    <a:pt x="376" y="8"/>
                    <a:pt x="373" y="8"/>
                    <a:pt x="372" y="9"/>
                  </a:cubicBezTo>
                  <a:cubicBezTo>
                    <a:pt x="371" y="10"/>
                    <a:pt x="372" y="10"/>
                    <a:pt x="372" y="11"/>
                  </a:cubicBezTo>
                  <a:cubicBezTo>
                    <a:pt x="372" y="11"/>
                    <a:pt x="372" y="11"/>
                    <a:pt x="372" y="12"/>
                  </a:cubicBezTo>
                  <a:cubicBezTo>
                    <a:pt x="372" y="13"/>
                    <a:pt x="371" y="12"/>
                    <a:pt x="371" y="13"/>
                  </a:cubicBezTo>
                  <a:cubicBezTo>
                    <a:pt x="371" y="12"/>
                    <a:pt x="373" y="15"/>
                    <a:pt x="373" y="15"/>
                  </a:cubicBezTo>
                  <a:cubicBezTo>
                    <a:pt x="374" y="15"/>
                    <a:pt x="375" y="15"/>
                    <a:pt x="376" y="15"/>
                  </a:cubicBezTo>
                  <a:cubicBezTo>
                    <a:pt x="377" y="14"/>
                    <a:pt x="378" y="13"/>
                    <a:pt x="377" y="12"/>
                  </a:cubicBezTo>
                  <a:cubicBezTo>
                    <a:pt x="376" y="12"/>
                    <a:pt x="376" y="12"/>
                    <a:pt x="375" y="12"/>
                  </a:cubicBezTo>
                  <a:cubicBezTo>
                    <a:pt x="375" y="12"/>
                    <a:pt x="375" y="11"/>
                    <a:pt x="375" y="11"/>
                  </a:cubicBezTo>
                  <a:cubicBezTo>
                    <a:pt x="375" y="11"/>
                    <a:pt x="375" y="11"/>
                    <a:pt x="375" y="11"/>
                  </a:cubicBezTo>
                  <a:cubicBezTo>
                    <a:pt x="376" y="11"/>
                    <a:pt x="375" y="11"/>
                    <a:pt x="375" y="11"/>
                  </a:cubicBezTo>
                  <a:close/>
                  <a:moveTo>
                    <a:pt x="387" y="8"/>
                  </a:moveTo>
                  <a:cubicBezTo>
                    <a:pt x="387" y="8"/>
                    <a:pt x="387" y="8"/>
                    <a:pt x="388" y="8"/>
                  </a:cubicBezTo>
                  <a:cubicBezTo>
                    <a:pt x="388" y="8"/>
                    <a:pt x="389" y="6"/>
                    <a:pt x="389" y="6"/>
                  </a:cubicBezTo>
                  <a:cubicBezTo>
                    <a:pt x="389" y="5"/>
                    <a:pt x="388" y="4"/>
                    <a:pt x="388" y="4"/>
                  </a:cubicBezTo>
                  <a:cubicBezTo>
                    <a:pt x="388" y="3"/>
                    <a:pt x="385" y="5"/>
                    <a:pt x="384" y="6"/>
                  </a:cubicBezTo>
                  <a:cubicBezTo>
                    <a:pt x="384" y="7"/>
                    <a:pt x="386" y="7"/>
                    <a:pt x="387" y="8"/>
                  </a:cubicBezTo>
                  <a:cubicBezTo>
                    <a:pt x="387" y="8"/>
                    <a:pt x="386" y="7"/>
                    <a:pt x="387" y="8"/>
                  </a:cubicBezTo>
                  <a:close/>
                  <a:moveTo>
                    <a:pt x="403" y="10"/>
                  </a:moveTo>
                  <a:cubicBezTo>
                    <a:pt x="401" y="12"/>
                    <a:pt x="402" y="13"/>
                    <a:pt x="404" y="14"/>
                  </a:cubicBezTo>
                  <a:cubicBezTo>
                    <a:pt x="404" y="14"/>
                    <a:pt x="405" y="14"/>
                    <a:pt x="406" y="14"/>
                  </a:cubicBezTo>
                  <a:cubicBezTo>
                    <a:pt x="407" y="14"/>
                    <a:pt x="406" y="12"/>
                    <a:pt x="406" y="12"/>
                  </a:cubicBezTo>
                  <a:cubicBezTo>
                    <a:pt x="407" y="11"/>
                    <a:pt x="408" y="12"/>
                    <a:pt x="409" y="12"/>
                  </a:cubicBezTo>
                  <a:cubicBezTo>
                    <a:pt x="411" y="12"/>
                    <a:pt x="412" y="12"/>
                    <a:pt x="413" y="11"/>
                  </a:cubicBezTo>
                  <a:cubicBezTo>
                    <a:pt x="414" y="11"/>
                    <a:pt x="416" y="10"/>
                    <a:pt x="417" y="9"/>
                  </a:cubicBezTo>
                  <a:cubicBezTo>
                    <a:pt x="417" y="8"/>
                    <a:pt x="416" y="7"/>
                    <a:pt x="415" y="7"/>
                  </a:cubicBezTo>
                  <a:cubicBezTo>
                    <a:pt x="414" y="7"/>
                    <a:pt x="413" y="10"/>
                    <a:pt x="412" y="10"/>
                  </a:cubicBezTo>
                  <a:cubicBezTo>
                    <a:pt x="411" y="10"/>
                    <a:pt x="411" y="9"/>
                    <a:pt x="411" y="9"/>
                  </a:cubicBezTo>
                  <a:cubicBezTo>
                    <a:pt x="411" y="8"/>
                    <a:pt x="411" y="8"/>
                    <a:pt x="410" y="7"/>
                  </a:cubicBezTo>
                  <a:cubicBezTo>
                    <a:pt x="412" y="5"/>
                    <a:pt x="414" y="6"/>
                    <a:pt x="413" y="2"/>
                  </a:cubicBezTo>
                  <a:cubicBezTo>
                    <a:pt x="411" y="3"/>
                    <a:pt x="410" y="4"/>
                    <a:pt x="408" y="4"/>
                  </a:cubicBezTo>
                  <a:cubicBezTo>
                    <a:pt x="408" y="3"/>
                    <a:pt x="409" y="2"/>
                    <a:pt x="408" y="1"/>
                  </a:cubicBezTo>
                  <a:cubicBezTo>
                    <a:pt x="408" y="1"/>
                    <a:pt x="407" y="1"/>
                    <a:pt x="407" y="1"/>
                  </a:cubicBezTo>
                  <a:cubicBezTo>
                    <a:pt x="406" y="1"/>
                    <a:pt x="405" y="0"/>
                    <a:pt x="404" y="1"/>
                  </a:cubicBezTo>
                  <a:cubicBezTo>
                    <a:pt x="403" y="2"/>
                    <a:pt x="409" y="6"/>
                    <a:pt x="407" y="8"/>
                  </a:cubicBezTo>
                  <a:cubicBezTo>
                    <a:pt x="405" y="7"/>
                    <a:pt x="406" y="5"/>
                    <a:pt x="404" y="5"/>
                  </a:cubicBezTo>
                  <a:cubicBezTo>
                    <a:pt x="402" y="4"/>
                    <a:pt x="403" y="5"/>
                    <a:pt x="401" y="5"/>
                  </a:cubicBezTo>
                  <a:cubicBezTo>
                    <a:pt x="401" y="6"/>
                    <a:pt x="401" y="5"/>
                    <a:pt x="400" y="5"/>
                  </a:cubicBezTo>
                  <a:cubicBezTo>
                    <a:pt x="400" y="5"/>
                    <a:pt x="399" y="7"/>
                    <a:pt x="399" y="7"/>
                  </a:cubicBezTo>
                  <a:cubicBezTo>
                    <a:pt x="398" y="10"/>
                    <a:pt x="401" y="8"/>
                    <a:pt x="402" y="8"/>
                  </a:cubicBezTo>
                  <a:cubicBezTo>
                    <a:pt x="403" y="8"/>
                    <a:pt x="404" y="9"/>
                    <a:pt x="403" y="10"/>
                  </a:cubicBezTo>
                  <a:close/>
                  <a:moveTo>
                    <a:pt x="489" y="75"/>
                  </a:moveTo>
                  <a:cubicBezTo>
                    <a:pt x="487" y="75"/>
                    <a:pt x="488" y="77"/>
                    <a:pt x="487" y="78"/>
                  </a:cubicBezTo>
                  <a:cubicBezTo>
                    <a:pt x="487" y="79"/>
                    <a:pt x="485" y="81"/>
                    <a:pt x="486" y="82"/>
                  </a:cubicBezTo>
                  <a:cubicBezTo>
                    <a:pt x="487" y="82"/>
                    <a:pt x="490" y="80"/>
                    <a:pt x="491" y="79"/>
                  </a:cubicBezTo>
                  <a:cubicBezTo>
                    <a:pt x="492" y="79"/>
                    <a:pt x="492" y="79"/>
                    <a:pt x="491" y="78"/>
                  </a:cubicBezTo>
                  <a:cubicBezTo>
                    <a:pt x="491" y="78"/>
                    <a:pt x="491" y="78"/>
                    <a:pt x="491" y="77"/>
                  </a:cubicBezTo>
                  <a:cubicBezTo>
                    <a:pt x="490" y="76"/>
                    <a:pt x="490" y="76"/>
                    <a:pt x="490" y="75"/>
                  </a:cubicBezTo>
                  <a:cubicBezTo>
                    <a:pt x="490" y="75"/>
                    <a:pt x="490" y="75"/>
                    <a:pt x="489" y="75"/>
                  </a:cubicBezTo>
                  <a:close/>
                  <a:moveTo>
                    <a:pt x="7" y="543"/>
                  </a:moveTo>
                  <a:cubicBezTo>
                    <a:pt x="8" y="544"/>
                    <a:pt x="9" y="546"/>
                    <a:pt x="11" y="546"/>
                  </a:cubicBezTo>
                  <a:cubicBezTo>
                    <a:pt x="12" y="545"/>
                    <a:pt x="11" y="540"/>
                    <a:pt x="9" y="539"/>
                  </a:cubicBezTo>
                  <a:cubicBezTo>
                    <a:pt x="8" y="539"/>
                    <a:pt x="8" y="542"/>
                    <a:pt x="7" y="543"/>
                  </a:cubicBezTo>
                  <a:cubicBezTo>
                    <a:pt x="8" y="544"/>
                    <a:pt x="8" y="542"/>
                    <a:pt x="7" y="543"/>
                  </a:cubicBezTo>
                  <a:close/>
                  <a:moveTo>
                    <a:pt x="1" y="506"/>
                  </a:moveTo>
                  <a:cubicBezTo>
                    <a:pt x="2" y="508"/>
                    <a:pt x="6" y="517"/>
                    <a:pt x="8" y="514"/>
                  </a:cubicBezTo>
                  <a:cubicBezTo>
                    <a:pt x="9" y="512"/>
                    <a:pt x="7" y="510"/>
                    <a:pt x="6" y="509"/>
                  </a:cubicBezTo>
                  <a:cubicBezTo>
                    <a:pt x="5" y="507"/>
                    <a:pt x="3" y="506"/>
                    <a:pt x="1" y="506"/>
                  </a:cubicBezTo>
                  <a:cubicBezTo>
                    <a:pt x="2" y="508"/>
                    <a:pt x="3" y="506"/>
                    <a:pt x="1" y="506"/>
                  </a:cubicBezTo>
                  <a:close/>
                  <a:moveTo>
                    <a:pt x="22" y="444"/>
                  </a:moveTo>
                  <a:cubicBezTo>
                    <a:pt x="23" y="442"/>
                    <a:pt x="19" y="437"/>
                    <a:pt x="18" y="440"/>
                  </a:cubicBezTo>
                  <a:cubicBezTo>
                    <a:pt x="17" y="443"/>
                    <a:pt x="20" y="446"/>
                    <a:pt x="22" y="444"/>
                  </a:cubicBezTo>
                  <a:close/>
                  <a:moveTo>
                    <a:pt x="13" y="445"/>
                  </a:moveTo>
                  <a:cubicBezTo>
                    <a:pt x="13" y="446"/>
                    <a:pt x="13" y="449"/>
                    <a:pt x="15" y="448"/>
                  </a:cubicBezTo>
                  <a:cubicBezTo>
                    <a:pt x="16" y="448"/>
                    <a:pt x="16" y="447"/>
                    <a:pt x="16" y="447"/>
                  </a:cubicBezTo>
                  <a:cubicBezTo>
                    <a:pt x="16" y="445"/>
                    <a:pt x="15" y="445"/>
                    <a:pt x="13" y="445"/>
                  </a:cubicBezTo>
                  <a:cubicBezTo>
                    <a:pt x="13" y="446"/>
                    <a:pt x="15" y="445"/>
                    <a:pt x="13" y="445"/>
                  </a:cubicBezTo>
                  <a:close/>
                  <a:moveTo>
                    <a:pt x="62" y="404"/>
                  </a:moveTo>
                  <a:cubicBezTo>
                    <a:pt x="62" y="405"/>
                    <a:pt x="57" y="407"/>
                    <a:pt x="61" y="408"/>
                  </a:cubicBezTo>
                  <a:cubicBezTo>
                    <a:pt x="63" y="408"/>
                    <a:pt x="64" y="405"/>
                    <a:pt x="62" y="404"/>
                  </a:cubicBezTo>
                  <a:cubicBezTo>
                    <a:pt x="62" y="405"/>
                    <a:pt x="63" y="405"/>
                    <a:pt x="62" y="404"/>
                  </a:cubicBezTo>
                  <a:close/>
                  <a:moveTo>
                    <a:pt x="51" y="413"/>
                  </a:moveTo>
                  <a:cubicBezTo>
                    <a:pt x="51" y="413"/>
                    <a:pt x="50" y="412"/>
                    <a:pt x="49" y="412"/>
                  </a:cubicBezTo>
                  <a:cubicBezTo>
                    <a:pt x="48" y="413"/>
                    <a:pt x="49" y="415"/>
                    <a:pt x="50" y="415"/>
                  </a:cubicBezTo>
                  <a:cubicBezTo>
                    <a:pt x="51" y="416"/>
                    <a:pt x="53" y="416"/>
                    <a:pt x="54" y="415"/>
                  </a:cubicBezTo>
                  <a:cubicBezTo>
                    <a:pt x="54" y="413"/>
                    <a:pt x="54" y="411"/>
                    <a:pt x="53" y="410"/>
                  </a:cubicBezTo>
                  <a:cubicBezTo>
                    <a:pt x="52" y="410"/>
                    <a:pt x="52" y="413"/>
                    <a:pt x="51" y="41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164888F-3969-EE6B-E85D-B3836B04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5" y="5329238"/>
              <a:ext cx="133350" cy="144462"/>
            </a:xfrm>
            <a:custGeom>
              <a:avLst/>
              <a:gdLst>
                <a:gd name="T0" fmla="*/ 32 w 35"/>
                <a:gd name="T1" fmla="*/ 24 h 38"/>
                <a:gd name="T2" fmla="*/ 32 w 35"/>
                <a:gd name="T3" fmla="*/ 22 h 38"/>
                <a:gd name="T4" fmla="*/ 33 w 35"/>
                <a:gd name="T5" fmla="*/ 21 h 38"/>
                <a:gd name="T6" fmla="*/ 34 w 35"/>
                <a:gd name="T7" fmla="*/ 18 h 38"/>
                <a:gd name="T8" fmla="*/ 31 w 35"/>
                <a:gd name="T9" fmla="*/ 16 h 38"/>
                <a:gd name="T10" fmla="*/ 27 w 35"/>
                <a:gd name="T11" fmla="*/ 14 h 38"/>
                <a:gd name="T12" fmla="*/ 27 w 35"/>
                <a:gd name="T13" fmla="*/ 13 h 38"/>
                <a:gd name="T14" fmla="*/ 26 w 35"/>
                <a:gd name="T15" fmla="*/ 11 h 38"/>
                <a:gd name="T16" fmla="*/ 24 w 35"/>
                <a:gd name="T17" fmla="*/ 9 h 38"/>
                <a:gd name="T18" fmla="*/ 20 w 35"/>
                <a:gd name="T19" fmla="*/ 5 h 38"/>
                <a:gd name="T20" fmla="*/ 18 w 35"/>
                <a:gd name="T21" fmla="*/ 4 h 38"/>
                <a:gd name="T22" fmla="*/ 16 w 35"/>
                <a:gd name="T23" fmla="*/ 2 h 38"/>
                <a:gd name="T24" fmla="*/ 12 w 35"/>
                <a:gd name="T25" fmla="*/ 2 h 38"/>
                <a:gd name="T26" fmla="*/ 13 w 35"/>
                <a:gd name="T27" fmla="*/ 5 h 38"/>
                <a:gd name="T28" fmla="*/ 9 w 35"/>
                <a:gd name="T29" fmla="*/ 9 h 38"/>
                <a:gd name="T30" fmla="*/ 9 w 35"/>
                <a:gd name="T31" fmla="*/ 11 h 38"/>
                <a:gd name="T32" fmla="*/ 5 w 35"/>
                <a:gd name="T33" fmla="*/ 12 h 38"/>
                <a:gd name="T34" fmla="*/ 4 w 35"/>
                <a:gd name="T35" fmla="*/ 14 h 38"/>
                <a:gd name="T36" fmla="*/ 1 w 35"/>
                <a:gd name="T37" fmla="*/ 14 h 38"/>
                <a:gd name="T38" fmla="*/ 2 w 35"/>
                <a:gd name="T39" fmla="*/ 16 h 38"/>
                <a:gd name="T40" fmla="*/ 1 w 35"/>
                <a:gd name="T41" fmla="*/ 19 h 38"/>
                <a:gd name="T42" fmla="*/ 4 w 35"/>
                <a:gd name="T43" fmla="*/ 25 h 38"/>
                <a:gd name="T44" fmla="*/ 7 w 35"/>
                <a:gd name="T45" fmla="*/ 27 h 38"/>
                <a:gd name="T46" fmla="*/ 11 w 35"/>
                <a:gd name="T47" fmla="*/ 38 h 38"/>
                <a:gd name="T48" fmla="*/ 15 w 35"/>
                <a:gd name="T49" fmla="*/ 34 h 38"/>
                <a:gd name="T50" fmla="*/ 20 w 35"/>
                <a:gd name="T51" fmla="*/ 30 h 38"/>
                <a:gd name="T52" fmla="*/ 23 w 35"/>
                <a:gd name="T53" fmla="*/ 30 h 38"/>
                <a:gd name="T54" fmla="*/ 25 w 35"/>
                <a:gd name="T55" fmla="*/ 31 h 38"/>
                <a:gd name="T56" fmla="*/ 27 w 35"/>
                <a:gd name="T57" fmla="*/ 29 h 38"/>
                <a:gd name="T58" fmla="*/ 31 w 35"/>
                <a:gd name="T59" fmla="*/ 28 h 38"/>
                <a:gd name="T60" fmla="*/ 30 w 35"/>
                <a:gd name="T61" fmla="*/ 25 h 38"/>
                <a:gd name="T62" fmla="*/ 32 w 35"/>
                <a:gd name="T6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38">
                  <a:moveTo>
                    <a:pt x="32" y="24"/>
                  </a:moveTo>
                  <a:cubicBezTo>
                    <a:pt x="32" y="23"/>
                    <a:pt x="32" y="23"/>
                    <a:pt x="32" y="22"/>
                  </a:cubicBezTo>
                  <a:cubicBezTo>
                    <a:pt x="32" y="21"/>
                    <a:pt x="33" y="21"/>
                    <a:pt x="33" y="21"/>
                  </a:cubicBezTo>
                  <a:cubicBezTo>
                    <a:pt x="34" y="20"/>
                    <a:pt x="34" y="18"/>
                    <a:pt x="34" y="18"/>
                  </a:cubicBezTo>
                  <a:cubicBezTo>
                    <a:pt x="35" y="16"/>
                    <a:pt x="33" y="16"/>
                    <a:pt x="31" y="16"/>
                  </a:cubicBezTo>
                  <a:cubicBezTo>
                    <a:pt x="31" y="14"/>
                    <a:pt x="28" y="16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2"/>
                    <a:pt x="27" y="12"/>
                    <a:pt x="26" y="11"/>
                  </a:cubicBezTo>
                  <a:cubicBezTo>
                    <a:pt x="25" y="11"/>
                    <a:pt x="25" y="10"/>
                    <a:pt x="24" y="9"/>
                  </a:cubicBezTo>
                  <a:cubicBezTo>
                    <a:pt x="23" y="8"/>
                    <a:pt x="22" y="6"/>
                    <a:pt x="20" y="5"/>
                  </a:cubicBezTo>
                  <a:cubicBezTo>
                    <a:pt x="19" y="5"/>
                    <a:pt x="19" y="5"/>
                    <a:pt x="18" y="4"/>
                  </a:cubicBezTo>
                  <a:cubicBezTo>
                    <a:pt x="16" y="4"/>
                    <a:pt x="17" y="4"/>
                    <a:pt x="16" y="2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0" y="4"/>
                    <a:pt x="13" y="4"/>
                    <a:pt x="13" y="5"/>
                  </a:cubicBezTo>
                  <a:cubicBezTo>
                    <a:pt x="13" y="8"/>
                    <a:pt x="10" y="7"/>
                    <a:pt x="9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8" y="13"/>
                    <a:pt x="6" y="13"/>
                    <a:pt x="5" y="12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3" y="20"/>
                    <a:pt x="3" y="23"/>
                    <a:pt x="4" y="25"/>
                  </a:cubicBezTo>
                  <a:cubicBezTo>
                    <a:pt x="5" y="26"/>
                    <a:pt x="6" y="26"/>
                    <a:pt x="7" y="27"/>
                  </a:cubicBezTo>
                  <a:cubicBezTo>
                    <a:pt x="10" y="28"/>
                    <a:pt x="12" y="35"/>
                    <a:pt x="11" y="38"/>
                  </a:cubicBezTo>
                  <a:cubicBezTo>
                    <a:pt x="14" y="38"/>
                    <a:pt x="14" y="37"/>
                    <a:pt x="15" y="34"/>
                  </a:cubicBezTo>
                  <a:cubicBezTo>
                    <a:pt x="15" y="32"/>
                    <a:pt x="18" y="31"/>
                    <a:pt x="20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6" y="31"/>
                    <a:pt x="26" y="29"/>
                    <a:pt x="27" y="29"/>
                  </a:cubicBezTo>
                  <a:cubicBezTo>
                    <a:pt x="28" y="28"/>
                    <a:pt x="30" y="28"/>
                    <a:pt x="31" y="28"/>
                  </a:cubicBezTo>
                  <a:cubicBezTo>
                    <a:pt x="30" y="27"/>
                    <a:pt x="30" y="26"/>
                    <a:pt x="30" y="25"/>
                  </a:cubicBezTo>
                  <a:cubicBezTo>
                    <a:pt x="30" y="24"/>
                    <a:pt x="32" y="25"/>
                    <a:pt x="32" y="2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07664D9-A315-E495-55CA-A919C159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2752725"/>
              <a:ext cx="3175" cy="11112"/>
            </a:xfrm>
            <a:custGeom>
              <a:avLst/>
              <a:gdLst>
                <a:gd name="T0" fmla="*/ 0 w 2"/>
                <a:gd name="T1" fmla="*/ 3 h 7"/>
                <a:gd name="T2" fmla="*/ 2 w 2"/>
                <a:gd name="T3" fmla="*/ 7 h 7"/>
                <a:gd name="T4" fmla="*/ 2 w 2"/>
                <a:gd name="T5" fmla="*/ 5 h 7"/>
                <a:gd name="T6" fmla="*/ 0 w 2"/>
                <a:gd name="T7" fmla="*/ 0 h 7"/>
                <a:gd name="T8" fmla="*/ 0 w 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8986222-8C6C-12E5-9C1A-94372EA2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2703513"/>
              <a:ext cx="3175" cy="7937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5 h 5"/>
                <a:gd name="T4" fmla="*/ 2 w 2"/>
                <a:gd name="T5" fmla="*/ 2 h 5"/>
                <a:gd name="T6" fmla="*/ 2 w 2"/>
                <a:gd name="T7" fmla="*/ 0 h 5"/>
                <a:gd name="T8" fmla="*/ 0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0447601-3154-9A95-B047-63A7B5D50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4475" y="2197100"/>
              <a:ext cx="852488" cy="566737"/>
            </a:xfrm>
            <a:custGeom>
              <a:avLst/>
              <a:gdLst>
                <a:gd name="T0" fmla="*/ 222 w 224"/>
                <a:gd name="T1" fmla="*/ 54 h 149"/>
                <a:gd name="T2" fmla="*/ 220 w 224"/>
                <a:gd name="T3" fmla="*/ 43 h 149"/>
                <a:gd name="T4" fmla="*/ 205 w 224"/>
                <a:gd name="T5" fmla="*/ 38 h 149"/>
                <a:gd name="T6" fmla="*/ 194 w 224"/>
                <a:gd name="T7" fmla="*/ 32 h 149"/>
                <a:gd name="T8" fmla="*/ 188 w 224"/>
                <a:gd name="T9" fmla="*/ 16 h 149"/>
                <a:gd name="T10" fmla="*/ 182 w 224"/>
                <a:gd name="T11" fmla="*/ 12 h 149"/>
                <a:gd name="T12" fmla="*/ 169 w 224"/>
                <a:gd name="T13" fmla="*/ 5 h 149"/>
                <a:gd name="T14" fmla="*/ 160 w 224"/>
                <a:gd name="T15" fmla="*/ 2 h 149"/>
                <a:gd name="T16" fmla="*/ 157 w 224"/>
                <a:gd name="T17" fmla="*/ 21 h 149"/>
                <a:gd name="T18" fmla="*/ 140 w 224"/>
                <a:gd name="T19" fmla="*/ 27 h 149"/>
                <a:gd name="T20" fmla="*/ 129 w 224"/>
                <a:gd name="T21" fmla="*/ 37 h 149"/>
                <a:gd name="T22" fmla="*/ 118 w 224"/>
                <a:gd name="T23" fmla="*/ 22 h 149"/>
                <a:gd name="T24" fmla="*/ 107 w 224"/>
                <a:gd name="T25" fmla="*/ 24 h 149"/>
                <a:gd name="T26" fmla="*/ 93 w 224"/>
                <a:gd name="T27" fmla="*/ 32 h 149"/>
                <a:gd name="T28" fmla="*/ 82 w 224"/>
                <a:gd name="T29" fmla="*/ 27 h 149"/>
                <a:gd name="T30" fmla="*/ 82 w 224"/>
                <a:gd name="T31" fmla="*/ 49 h 149"/>
                <a:gd name="T32" fmla="*/ 72 w 224"/>
                <a:gd name="T33" fmla="*/ 59 h 149"/>
                <a:gd name="T34" fmla="*/ 61 w 224"/>
                <a:gd name="T35" fmla="*/ 49 h 149"/>
                <a:gd name="T36" fmla="*/ 65 w 224"/>
                <a:gd name="T37" fmla="*/ 31 h 149"/>
                <a:gd name="T38" fmla="*/ 60 w 224"/>
                <a:gd name="T39" fmla="*/ 24 h 149"/>
                <a:gd name="T40" fmla="*/ 50 w 224"/>
                <a:gd name="T41" fmla="*/ 16 h 149"/>
                <a:gd name="T42" fmla="*/ 33 w 224"/>
                <a:gd name="T43" fmla="*/ 6 h 149"/>
                <a:gd name="T44" fmla="*/ 36 w 224"/>
                <a:gd name="T45" fmla="*/ 11 h 149"/>
                <a:gd name="T46" fmla="*/ 40 w 224"/>
                <a:gd name="T47" fmla="*/ 18 h 149"/>
                <a:gd name="T48" fmla="*/ 42 w 224"/>
                <a:gd name="T49" fmla="*/ 31 h 149"/>
                <a:gd name="T50" fmla="*/ 33 w 224"/>
                <a:gd name="T51" fmla="*/ 26 h 149"/>
                <a:gd name="T52" fmla="*/ 19 w 224"/>
                <a:gd name="T53" fmla="*/ 22 h 149"/>
                <a:gd name="T54" fmla="*/ 22 w 224"/>
                <a:gd name="T55" fmla="*/ 39 h 149"/>
                <a:gd name="T56" fmla="*/ 19 w 224"/>
                <a:gd name="T57" fmla="*/ 45 h 149"/>
                <a:gd name="T58" fmla="*/ 11 w 224"/>
                <a:gd name="T59" fmla="*/ 52 h 149"/>
                <a:gd name="T60" fmla="*/ 33 w 224"/>
                <a:gd name="T61" fmla="*/ 49 h 149"/>
                <a:gd name="T62" fmla="*/ 40 w 224"/>
                <a:gd name="T63" fmla="*/ 45 h 149"/>
                <a:gd name="T64" fmla="*/ 49 w 224"/>
                <a:gd name="T65" fmla="*/ 52 h 149"/>
                <a:gd name="T66" fmla="*/ 41 w 224"/>
                <a:gd name="T67" fmla="*/ 66 h 149"/>
                <a:gd name="T68" fmla="*/ 38 w 224"/>
                <a:gd name="T69" fmla="*/ 74 h 149"/>
                <a:gd name="T70" fmla="*/ 30 w 224"/>
                <a:gd name="T71" fmla="*/ 74 h 149"/>
                <a:gd name="T72" fmla="*/ 24 w 224"/>
                <a:gd name="T73" fmla="*/ 77 h 149"/>
                <a:gd name="T74" fmla="*/ 16 w 224"/>
                <a:gd name="T75" fmla="*/ 86 h 149"/>
                <a:gd name="T76" fmla="*/ 38 w 224"/>
                <a:gd name="T77" fmla="*/ 85 h 149"/>
                <a:gd name="T78" fmla="*/ 43 w 224"/>
                <a:gd name="T79" fmla="*/ 93 h 149"/>
                <a:gd name="T80" fmla="*/ 56 w 224"/>
                <a:gd name="T81" fmla="*/ 93 h 149"/>
                <a:gd name="T82" fmla="*/ 54 w 224"/>
                <a:gd name="T83" fmla="*/ 96 h 149"/>
                <a:gd name="T84" fmla="*/ 57 w 224"/>
                <a:gd name="T85" fmla="*/ 105 h 149"/>
                <a:gd name="T86" fmla="*/ 49 w 224"/>
                <a:gd name="T87" fmla="*/ 114 h 149"/>
                <a:gd name="T88" fmla="*/ 38 w 224"/>
                <a:gd name="T89" fmla="*/ 120 h 149"/>
                <a:gd name="T90" fmla="*/ 41 w 224"/>
                <a:gd name="T91" fmla="*/ 129 h 149"/>
                <a:gd name="T92" fmla="*/ 76 w 224"/>
                <a:gd name="T93" fmla="*/ 132 h 149"/>
                <a:gd name="T94" fmla="*/ 86 w 224"/>
                <a:gd name="T95" fmla="*/ 134 h 149"/>
                <a:gd name="T96" fmla="*/ 111 w 224"/>
                <a:gd name="T97" fmla="*/ 148 h 149"/>
                <a:gd name="T98" fmla="*/ 138 w 224"/>
                <a:gd name="T99" fmla="*/ 137 h 149"/>
                <a:gd name="T100" fmla="*/ 144 w 224"/>
                <a:gd name="T101" fmla="*/ 131 h 149"/>
                <a:gd name="T102" fmla="*/ 156 w 224"/>
                <a:gd name="T103" fmla="*/ 126 h 149"/>
                <a:gd name="T104" fmla="*/ 171 w 224"/>
                <a:gd name="T105" fmla="*/ 118 h 149"/>
                <a:gd name="T106" fmla="*/ 189 w 224"/>
                <a:gd name="T107" fmla="*/ 104 h 149"/>
                <a:gd name="T108" fmla="*/ 195 w 224"/>
                <a:gd name="T109" fmla="*/ 103 h 149"/>
                <a:gd name="T110" fmla="*/ 209 w 224"/>
                <a:gd name="T111" fmla="*/ 87 h 149"/>
                <a:gd name="T112" fmla="*/ 207 w 224"/>
                <a:gd name="T113" fmla="*/ 78 h 149"/>
                <a:gd name="T114" fmla="*/ 216 w 224"/>
                <a:gd name="T115" fmla="*/ 67 h 149"/>
                <a:gd name="T116" fmla="*/ 224 w 224"/>
                <a:gd name="T117" fmla="*/ 6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49">
                  <a:moveTo>
                    <a:pt x="224" y="63"/>
                  </a:moveTo>
                  <a:cubicBezTo>
                    <a:pt x="224" y="62"/>
                    <a:pt x="224" y="62"/>
                    <a:pt x="224" y="62"/>
                  </a:cubicBezTo>
                  <a:cubicBezTo>
                    <a:pt x="224" y="61"/>
                    <a:pt x="224" y="60"/>
                    <a:pt x="224" y="58"/>
                  </a:cubicBezTo>
                  <a:cubicBezTo>
                    <a:pt x="223" y="59"/>
                    <a:pt x="222" y="61"/>
                    <a:pt x="222" y="62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1" y="59"/>
                    <a:pt x="221" y="58"/>
                    <a:pt x="221" y="58"/>
                  </a:cubicBezTo>
                  <a:cubicBezTo>
                    <a:pt x="219" y="58"/>
                    <a:pt x="216" y="58"/>
                    <a:pt x="214" y="59"/>
                  </a:cubicBezTo>
                  <a:cubicBezTo>
                    <a:pt x="213" y="59"/>
                    <a:pt x="213" y="58"/>
                    <a:pt x="213" y="58"/>
                  </a:cubicBezTo>
                  <a:cubicBezTo>
                    <a:pt x="216" y="58"/>
                    <a:pt x="220" y="58"/>
                    <a:pt x="222" y="54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19" y="52"/>
                    <a:pt x="216" y="54"/>
                    <a:pt x="213" y="55"/>
                  </a:cubicBezTo>
                  <a:cubicBezTo>
                    <a:pt x="214" y="54"/>
                    <a:pt x="216" y="53"/>
                    <a:pt x="217" y="53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19" y="46"/>
                    <a:pt x="220" y="44"/>
                    <a:pt x="220" y="43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5" y="42"/>
                    <a:pt x="215" y="41"/>
                    <a:pt x="215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4" y="40"/>
                    <a:pt x="203" y="42"/>
                    <a:pt x="201" y="44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2" y="42"/>
                    <a:pt x="204" y="40"/>
                    <a:pt x="204" y="38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5" y="36"/>
                    <a:pt x="203" y="36"/>
                    <a:pt x="203" y="34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0" y="33"/>
                    <a:pt x="197" y="34"/>
                    <a:pt x="195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33"/>
                    <a:pt x="194" y="34"/>
                    <a:pt x="193" y="34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6" y="29"/>
                    <a:pt x="198" y="26"/>
                    <a:pt x="197" y="23"/>
                  </a:cubicBezTo>
                  <a:cubicBezTo>
                    <a:pt x="196" y="22"/>
                    <a:pt x="196" y="21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1" y="21"/>
                    <a:pt x="189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87" y="19"/>
                    <a:pt x="186" y="19"/>
                    <a:pt x="186" y="1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9" y="15"/>
                    <a:pt x="190" y="14"/>
                    <a:pt x="190" y="13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91" y="9"/>
                    <a:pt x="195" y="6"/>
                    <a:pt x="196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89" y="5"/>
                    <a:pt x="188" y="6"/>
                    <a:pt x="188" y="8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5" y="11"/>
                    <a:pt x="184" y="11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4"/>
                    <a:pt x="182" y="15"/>
                    <a:pt x="181" y="17"/>
                  </a:cubicBezTo>
                  <a:cubicBezTo>
                    <a:pt x="181" y="16"/>
                    <a:pt x="180" y="15"/>
                    <a:pt x="178" y="14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4" y="10"/>
                    <a:pt x="174" y="9"/>
                    <a:pt x="175" y="8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69" y="1"/>
                    <a:pt x="168" y="1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4"/>
                    <a:pt x="158" y="6"/>
                    <a:pt x="158" y="8"/>
                  </a:cubicBezTo>
                  <a:cubicBezTo>
                    <a:pt x="161" y="11"/>
                    <a:pt x="159" y="13"/>
                    <a:pt x="160" y="17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0" y="18"/>
                    <a:pt x="160" y="17"/>
                    <a:pt x="159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8" y="17"/>
                    <a:pt x="158" y="17"/>
                    <a:pt x="159" y="16"/>
                  </a:cubicBezTo>
                  <a:cubicBezTo>
                    <a:pt x="156" y="18"/>
                    <a:pt x="155" y="18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2" y="20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0" y="16"/>
                    <a:pt x="146" y="15"/>
                    <a:pt x="144" y="19"/>
                  </a:cubicBezTo>
                  <a:cubicBezTo>
                    <a:pt x="145" y="22"/>
                    <a:pt x="141" y="25"/>
                    <a:pt x="142" y="28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38" y="28"/>
                    <a:pt x="140" y="29"/>
                    <a:pt x="140" y="31"/>
                  </a:cubicBezTo>
                  <a:cubicBezTo>
                    <a:pt x="138" y="27"/>
                    <a:pt x="136" y="24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20"/>
                    <a:pt x="126" y="19"/>
                    <a:pt x="124" y="19"/>
                  </a:cubicBezTo>
                  <a:cubicBezTo>
                    <a:pt x="122" y="23"/>
                    <a:pt x="126" y="26"/>
                    <a:pt x="126" y="30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9" y="33"/>
                    <a:pt x="130" y="35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0" y="41"/>
                    <a:pt x="130" y="42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42"/>
                    <a:pt x="129" y="41"/>
                    <a:pt x="127" y="39"/>
                  </a:cubicBezTo>
                  <a:cubicBezTo>
                    <a:pt x="127" y="38"/>
                    <a:pt x="127" y="36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2"/>
                    <a:pt x="125" y="31"/>
                    <a:pt x="124" y="30"/>
                  </a:cubicBezTo>
                  <a:cubicBezTo>
                    <a:pt x="122" y="30"/>
                    <a:pt x="121" y="29"/>
                    <a:pt x="120" y="29"/>
                  </a:cubicBezTo>
                  <a:cubicBezTo>
                    <a:pt x="120" y="27"/>
                    <a:pt x="121" y="24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0"/>
                    <a:pt x="114" y="20"/>
                    <a:pt x="115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09" y="20"/>
                    <a:pt x="109" y="21"/>
                  </a:cubicBezTo>
                  <a:cubicBezTo>
                    <a:pt x="109" y="22"/>
                    <a:pt x="108" y="23"/>
                    <a:pt x="109" y="25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4"/>
                    <a:pt x="102" y="24"/>
                    <a:pt x="102" y="26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2"/>
                    <a:pt x="104" y="38"/>
                    <a:pt x="102" y="41"/>
                  </a:cubicBezTo>
                  <a:cubicBezTo>
                    <a:pt x="102" y="40"/>
                    <a:pt x="101" y="39"/>
                    <a:pt x="100" y="39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7" y="36"/>
                    <a:pt x="97" y="34"/>
                  </a:cubicBezTo>
                  <a:cubicBezTo>
                    <a:pt x="96" y="34"/>
                    <a:pt x="95" y="33"/>
                    <a:pt x="93" y="3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28"/>
                    <a:pt x="91" y="26"/>
                    <a:pt x="90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4" y="24"/>
                    <a:pt x="83" y="25"/>
                    <a:pt x="82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8"/>
                    <a:pt x="83" y="30"/>
                    <a:pt x="83" y="31"/>
                  </a:cubicBezTo>
                  <a:cubicBezTo>
                    <a:pt x="84" y="33"/>
                    <a:pt x="85" y="34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41"/>
                    <a:pt x="85" y="4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4" y="47"/>
                    <a:pt x="83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8"/>
                    <a:pt x="78" y="45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5" y="44"/>
                    <a:pt x="73" y="47"/>
                    <a:pt x="72" y="49"/>
                  </a:cubicBezTo>
                  <a:cubicBezTo>
                    <a:pt x="71" y="52"/>
                    <a:pt x="72" y="56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7"/>
                    <a:pt x="70" y="60"/>
                    <a:pt x="69" y="63"/>
                  </a:cubicBezTo>
                  <a:cubicBezTo>
                    <a:pt x="69" y="64"/>
                    <a:pt x="70" y="65"/>
                    <a:pt x="70" y="67"/>
                  </a:cubicBezTo>
                  <a:cubicBezTo>
                    <a:pt x="70" y="67"/>
                    <a:pt x="70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4"/>
                    <a:pt x="67" y="61"/>
                    <a:pt x="67" y="58"/>
                  </a:cubicBezTo>
                  <a:cubicBezTo>
                    <a:pt x="67" y="56"/>
                    <a:pt x="67" y="54"/>
                    <a:pt x="65" y="53"/>
                  </a:cubicBezTo>
                  <a:cubicBezTo>
                    <a:pt x="64" y="54"/>
                    <a:pt x="63" y="54"/>
                    <a:pt x="61" y="54"/>
                  </a:cubicBezTo>
                  <a:cubicBezTo>
                    <a:pt x="64" y="52"/>
                    <a:pt x="65" y="50"/>
                    <a:pt x="65" y="47"/>
                  </a:cubicBezTo>
                  <a:cubicBezTo>
                    <a:pt x="63" y="47"/>
                    <a:pt x="62" y="48"/>
                    <a:pt x="61" y="49"/>
                  </a:cubicBezTo>
                  <a:cubicBezTo>
                    <a:pt x="62" y="47"/>
                    <a:pt x="64" y="46"/>
                    <a:pt x="62" y="45"/>
                  </a:cubicBezTo>
                  <a:cubicBezTo>
                    <a:pt x="60" y="44"/>
                    <a:pt x="58" y="45"/>
                    <a:pt x="57" y="43"/>
                  </a:cubicBezTo>
                  <a:cubicBezTo>
                    <a:pt x="58" y="41"/>
                    <a:pt x="57" y="4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9"/>
                    <a:pt x="59" y="42"/>
                    <a:pt x="6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3" y="42"/>
                    <a:pt x="64" y="41"/>
                    <a:pt x="64" y="41"/>
                  </a:cubicBezTo>
                  <a:cubicBezTo>
                    <a:pt x="64" y="40"/>
                    <a:pt x="63" y="39"/>
                    <a:pt x="62" y="39"/>
                  </a:cubicBezTo>
                  <a:cubicBezTo>
                    <a:pt x="64" y="38"/>
                    <a:pt x="65" y="37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0"/>
                    <a:pt x="61" y="30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61" y="30"/>
                    <a:pt x="63" y="29"/>
                    <a:pt x="65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5"/>
                    <a:pt x="59" y="24"/>
                    <a:pt x="59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6"/>
                    <a:pt x="57" y="21"/>
                    <a:pt x="56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10"/>
                    <a:pt x="45" y="8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1" y="7"/>
                    <a:pt x="41" y="6"/>
                  </a:cubicBezTo>
                  <a:cubicBezTo>
                    <a:pt x="38" y="10"/>
                    <a:pt x="36" y="6"/>
                    <a:pt x="33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9" y="13"/>
                    <a:pt x="31" y="14"/>
                    <a:pt x="33" y="14"/>
                  </a:cubicBezTo>
                  <a:cubicBezTo>
                    <a:pt x="34" y="13"/>
                    <a:pt x="35" y="12"/>
                    <a:pt x="36" y="11"/>
                  </a:cubicBezTo>
                  <a:cubicBezTo>
                    <a:pt x="36" y="12"/>
                    <a:pt x="35" y="12"/>
                    <a:pt x="36" y="13"/>
                  </a:cubicBezTo>
                  <a:cubicBezTo>
                    <a:pt x="37" y="13"/>
                    <a:pt x="37" y="12"/>
                    <a:pt x="38" y="11"/>
                  </a:cubicBezTo>
                  <a:cubicBezTo>
                    <a:pt x="38" y="12"/>
                    <a:pt x="38" y="13"/>
                    <a:pt x="38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32" y="15"/>
                    <a:pt x="33" y="18"/>
                  </a:cubicBezTo>
                  <a:cubicBezTo>
                    <a:pt x="34" y="21"/>
                    <a:pt x="39" y="24"/>
                    <a:pt x="42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7"/>
                    <a:pt x="43" y="30"/>
                    <a:pt x="44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3" y="33"/>
                    <a:pt x="43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1" y="30"/>
                    <a:pt x="41" y="29"/>
                  </a:cubicBezTo>
                  <a:cubicBezTo>
                    <a:pt x="40" y="31"/>
                    <a:pt x="39" y="34"/>
                    <a:pt x="39" y="36"/>
                  </a:cubicBezTo>
                  <a:cubicBezTo>
                    <a:pt x="37" y="35"/>
                    <a:pt x="39" y="32"/>
                    <a:pt x="40" y="31"/>
                  </a:cubicBezTo>
                  <a:cubicBezTo>
                    <a:pt x="40" y="29"/>
                    <a:pt x="38" y="27"/>
                    <a:pt x="38" y="25"/>
                  </a:cubicBezTo>
                  <a:cubicBezTo>
                    <a:pt x="35" y="24"/>
                    <a:pt x="36" y="30"/>
                    <a:pt x="35" y="32"/>
                  </a:cubicBezTo>
                  <a:cubicBezTo>
                    <a:pt x="35" y="31"/>
                    <a:pt x="36" y="29"/>
                    <a:pt x="35" y="28"/>
                  </a:cubicBezTo>
                  <a:cubicBezTo>
                    <a:pt x="35" y="29"/>
                    <a:pt x="34" y="30"/>
                    <a:pt x="33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1" y="28"/>
                    <a:pt x="31" y="29"/>
                  </a:cubicBezTo>
                  <a:cubicBezTo>
                    <a:pt x="32" y="27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1"/>
                    <a:pt x="25" y="19"/>
                    <a:pt x="23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2" y="21"/>
                    <a:pt x="20" y="21"/>
                    <a:pt x="19" y="22"/>
                  </a:cubicBezTo>
                  <a:cubicBezTo>
                    <a:pt x="20" y="24"/>
                    <a:pt x="21" y="25"/>
                    <a:pt x="23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8"/>
                    <a:pt x="17" y="22"/>
                    <a:pt x="16" y="25"/>
                  </a:cubicBezTo>
                  <a:cubicBezTo>
                    <a:pt x="14" y="29"/>
                    <a:pt x="22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6"/>
                    <a:pt x="22" y="33"/>
                    <a:pt x="21" y="33"/>
                  </a:cubicBezTo>
                  <a:cubicBezTo>
                    <a:pt x="19" y="34"/>
                    <a:pt x="17" y="31"/>
                    <a:pt x="15" y="31"/>
                  </a:cubicBezTo>
                  <a:cubicBezTo>
                    <a:pt x="13" y="32"/>
                    <a:pt x="15" y="36"/>
                    <a:pt x="17" y="38"/>
                  </a:cubicBezTo>
                  <a:cubicBezTo>
                    <a:pt x="18" y="37"/>
                    <a:pt x="20" y="39"/>
                    <a:pt x="22" y="39"/>
                  </a:cubicBezTo>
                  <a:cubicBezTo>
                    <a:pt x="24" y="39"/>
                    <a:pt x="25" y="38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39"/>
                    <a:pt x="24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3"/>
                    <a:pt x="23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19" y="45"/>
                  </a:cubicBezTo>
                  <a:cubicBezTo>
                    <a:pt x="21" y="42"/>
                    <a:pt x="13" y="36"/>
                    <a:pt x="10" y="36"/>
                  </a:cubicBezTo>
                  <a:cubicBezTo>
                    <a:pt x="8" y="37"/>
                    <a:pt x="9" y="40"/>
                    <a:pt x="10" y="41"/>
                  </a:cubicBezTo>
                  <a:cubicBezTo>
                    <a:pt x="11" y="43"/>
                    <a:pt x="13" y="44"/>
                    <a:pt x="15" y="45"/>
                  </a:cubicBezTo>
                  <a:cubicBezTo>
                    <a:pt x="13" y="45"/>
                    <a:pt x="11" y="44"/>
                    <a:pt x="9" y="43"/>
                  </a:cubicBezTo>
                  <a:cubicBezTo>
                    <a:pt x="10" y="45"/>
                    <a:pt x="12" y="47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0" y="49"/>
                    <a:pt x="8" y="44"/>
                    <a:pt x="5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2" y="48"/>
                    <a:pt x="0" y="50"/>
                  </a:cubicBezTo>
                  <a:cubicBezTo>
                    <a:pt x="1" y="51"/>
                    <a:pt x="3" y="50"/>
                    <a:pt x="4" y="50"/>
                  </a:cubicBezTo>
                  <a:cubicBezTo>
                    <a:pt x="7" y="51"/>
                    <a:pt x="9" y="51"/>
                    <a:pt x="11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2"/>
                    <a:pt x="20" y="53"/>
                    <a:pt x="23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0"/>
                    <a:pt x="27" y="50"/>
                    <a:pt x="27" y="48"/>
                  </a:cubicBezTo>
                  <a:cubicBezTo>
                    <a:pt x="28" y="49"/>
                    <a:pt x="30" y="50"/>
                    <a:pt x="32" y="48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3" y="47"/>
                    <a:pt x="33" y="48"/>
                  </a:cubicBezTo>
                  <a:cubicBezTo>
                    <a:pt x="33" y="48"/>
                    <a:pt x="34" y="47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7" y="46"/>
                    <a:pt x="37" y="46"/>
                  </a:cubicBezTo>
                  <a:cubicBezTo>
                    <a:pt x="36" y="47"/>
                    <a:pt x="37" y="49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9"/>
                    <a:pt x="40" y="47"/>
                    <a:pt x="40" y="45"/>
                  </a:cubicBezTo>
                  <a:cubicBezTo>
                    <a:pt x="41" y="47"/>
                    <a:pt x="40" y="50"/>
                    <a:pt x="41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4" y="50"/>
                    <a:pt x="44" y="50"/>
                  </a:cubicBezTo>
                  <a:cubicBezTo>
                    <a:pt x="46" y="51"/>
                    <a:pt x="47" y="49"/>
                    <a:pt x="48" y="47"/>
                  </a:cubicBezTo>
                  <a:cubicBezTo>
                    <a:pt x="48" y="50"/>
                    <a:pt x="47" y="50"/>
                    <a:pt x="44" y="51"/>
                  </a:cubicBezTo>
                  <a:cubicBezTo>
                    <a:pt x="42" y="52"/>
                    <a:pt x="45" y="53"/>
                    <a:pt x="46" y="55"/>
                  </a:cubicBezTo>
                  <a:cubicBezTo>
                    <a:pt x="47" y="55"/>
                    <a:pt x="49" y="52"/>
                    <a:pt x="49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1" y="52"/>
                    <a:pt x="51" y="51"/>
                  </a:cubicBezTo>
                  <a:cubicBezTo>
                    <a:pt x="51" y="52"/>
                    <a:pt x="52" y="53"/>
                    <a:pt x="52" y="53"/>
                  </a:cubicBezTo>
                  <a:cubicBezTo>
                    <a:pt x="52" y="54"/>
                    <a:pt x="52" y="54"/>
                    <a:pt x="51" y="55"/>
                  </a:cubicBezTo>
                  <a:cubicBezTo>
                    <a:pt x="53" y="54"/>
                    <a:pt x="55" y="54"/>
                    <a:pt x="56" y="54"/>
                  </a:cubicBezTo>
                  <a:cubicBezTo>
                    <a:pt x="55" y="55"/>
                    <a:pt x="53" y="55"/>
                    <a:pt x="52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56"/>
                    <a:pt x="50" y="58"/>
                    <a:pt x="50" y="58"/>
                  </a:cubicBezTo>
                  <a:cubicBezTo>
                    <a:pt x="48" y="59"/>
                    <a:pt x="46" y="60"/>
                    <a:pt x="44" y="6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3"/>
                    <a:pt x="40" y="65"/>
                    <a:pt x="39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7"/>
                    <a:pt x="42" y="67"/>
                    <a:pt x="43" y="68"/>
                  </a:cubicBezTo>
                  <a:cubicBezTo>
                    <a:pt x="45" y="68"/>
                    <a:pt x="46" y="69"/>
                    <a:pt x="47" y="69"/>
                  </a:cubicBezTo>
                  <a:cubicBezTo>
                    <a:pt x="50" y="70"/>
                    <a:pt x="52" y="68"/>
                    <a:pt x="54" y="6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7" y="67"/>
                    <a:pt x="55" y="70"/>
                    <a:pt x="54" y="71"/>
                  </a:cubicBezTo>
                  <a:cubicBezTo>
                    <a:pt x="56" y="76"/>
                    <a:pt x="50" y="73"/>
                    <a:pt x="48" y="73"/>
                  </a:cubicBezTo>
                  <a:cubicBezTo>
                    <a:pt x="47" y="74"/>
                    <a:pt x="44" y="73"/>
                    <a:pt x="43" y="73"/>
                  </a:cubicBezTo>
                  <a:cubicBezTo>
                    <a:pt x="42" y="72"/>
                    <a:pt x="41" y="72"/>
                    <a:pt x="40" y="72"/>
                  </a:cubicBezTo>
                  <a:cubicBezTo>
                    <a:pt x="39" y="73"/>
                    <a:pt x="39" y="74"/>
                    <a:pt x="38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4" y="74"/>
                    <a:pt x="32" y="74"/>
                    <a:pt x="31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5"/>
                    <a:pt x="28" y="7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20" y="76"/>
                    <a:pt x="19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6" y="80"/>
                    <a:pt x="11" y="76"/>
                    <a:pt x="9" y="79"/>
                  </a:cubicBezTo>
                  <a:cubicBezTo>
                    <a:pt x="9" y="79"/>
                    <a:pt x="8" y="79"/>
                    <a:pt x="8" y="79"/>
                  </a:cubicBezTo>
                  <a:cubicBezTo>
                    <a:pt x="8" y="81"/>
                    <a:pt x="10" y="83"/>
                    <a:pt x="10" y="85"/>
                  </a:cubicBezTo>
                  <a:cubicBezTo>
                    <a:pt x="11" y="86"/>
                    <a:pt x="11" y="86"/>
                    <a:pt x="12" y="86"/>
                  </a:cubicBezTo>
                  <a:cubicBezTo>
                    <a:pt x="13" y="87"/>
                    <a:pt x="15" y="86"/>
                    <a:pt x="16" y="86"/>
                  </a:cubicBezTo>
                  <a:cubicBezTo>
                    <a:pt x="17" y="86"/>
                    <a:pt x="16" y="84"/>
                    <a:pt x="17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2" y="83"/>
                    <a:pt x="23" y="82"/>
                    <a:pt x="25" y="82"/>
                  </a:cubicBezTo>
                  <a:cubicBezTo>
                    <a:pt x="27" y="85"/>
                    <a:pt x="31" y="84"/>
                    <a:pt x="34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2" y="83"/>
                    <a:pt x="42" y="83"/>
                  </a:cubicBezTo>
                  <a:cubicBezTo>
                    <a:pt x="42" y="84"/>
                    <a:pt x="41" y="85"/>
                    <a:pt x="41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5" y="86"/>
                    <a:pt x="42" y="89"/>
                    <a:pt x="42" y="90"/>
                  </a:cubicBezTo>
                  <a:cubicBezTo>
                    <a:pt x="42" y="90"/>
                    <a:pt x="46" y="88"/>
                    <a:pt x="46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2" y="91"/>
                    <a:pt x="42" y="92"/>
                    <a:pt x="43" y="93"/>
                  </a:cubicBezTo>
                  <a:cubicBezTo>
                    <a:pt x="43" y="94"/>
                    <a:pt x="43" y="95"/>
                    <a:pt x="43" y="96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8"/>
                    <a:pt x="46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9" y="100"/>
                    <a:pt x="49" y="97"/>
                    <a:pt x="49" y="96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5" y="94"/>
                    <a:pt x="56" y="93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6" y="93"/>
                    <a:pt x="55" y="95"/>
                    <a:pt x="54" y="96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3" y="96"/>
                    <a:pt x="52" y="97"/>
                    <a:pt x="51" y="98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5"/>
                    <a:pt x="52" y="103"/>
                    <a:pt x="53" y="103"/>
                  </a:cubicBezTo>
                  <a:cubicBezTo>
                    <a:pt x="51" y="104"/>
                    <a:pt x="49" y="105"/>
                    <a:pt x="48" y="107"/>
                  </a:cubicBezTo>
                  <a:cubicBezTo>
                    <a:pt x="51" y="108"/>
                    <a:pt x="52" y="107"/>
                    <a:pt x="55" y="105"/>
                  </a:cubicBezTo>
                  <a:cubicBezTo>
                    <a:pt x="57" y="103"/>
                    <a:pt x="59" y="103"/>
                    <a:pt x="62" y="103"/>
                  </a:cubicBezTo>
                  <a:cubicBezTo>
                    <a:pt x="61" y="103"/>
                    <a:pt x="61" y="104"/>
                    <a:pt x="61" y="104"/>
                  </a:cubicBezTo>
                  <a:cubicBezTo>
                    <a:pt x="61" y="104"/>
                    <a:pt x="62" y="104"/>
                    <a:pt x="63" y="104"/>
                  </a:cubicBezTo>
                  <a:cubicBezTo>
                    <a:pt x="61" y="105"/>
                    <a:pt x="59" y="104"/>
                    <a:pt x="57" y="105"/>
                  </a:cubicBezTo>
                  <a:cubicBezTo>
                    <a:pt x="55" y="106"/>
                    <a:pt x="54" y="108"/>
                    <a:pt x="53" y="109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1" y="115"/>
                    <a:pt x="52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8"/>
                    <a:pt x="51" y="118"/>
                  </a:cubicBezTo>
                  <a:cubicBezTo>
                    <a:pt x="50" y="119"/>
                    <a:pt x="49" y="119"/>
                    <a:pt x="47" y="120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4" y="120"/>
                    <a:pt x="43" y="120"/>
                    <a:pt x="42" y="121"/>
                  </a:cubicBezTo>
                  <a:cubicBezTo>
                    <a:pt x="42" y="123"/>
                    <a:pt x="39" y="123"/>
                    <a:pt x="39" y="122"/>
                  </a:cubicBezTo>
                  <a:cubicBezTo>
                    <a:pt x="38" y="121"/>
                    <a:pt x="38" y="121"/>
                    <a:pt x="38" y="120"/>
                  </a:cubicBezTo>
                  <a:cubicBezTo>
                    <a:pt x="37" y="119"/>
                    <a:pt x="36" y="118"/>
                    <a:pt x="35" y="117"/>
                  </a:cubicBezTo>
                  <a:cubicBezTo>
                    <a:pt x="34" y="118"/>
                    <a:pt x="34" y="122"/>
                    <a:pt x="35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6" y="129"/>
                    <a:pt x="48" y="129"/>
                    <a:pt x="51" y="129"/>
                  </a:cubicBezTo>
                  <a:cubicBezTo>
                    <a:pt x="54" y="128"/>
                    <a:pt x="55" y="128"/>
                    <a:pt x="57" y="130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3" y="127"/>
                    <a:pt x="65" y="127"/>
                    <a:pt x="67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8" y="124"/>
                    <a:pt x="69" y="125"/>
                    <a:pt x="70" y="124"/>
                  </a:cubicBezTo>
                  <a:cubicBezTo>
                    <a:pt x="69" y="125"/>
                    <a:pt x="68" y="125"/>
                    <a:pt x="67" y="125"/>
                  </a:cubicBezTo>
                  <a:cubicBezTo>
                    <a:pt x="67" y="128"/>
                    <a:pt x="71" y="129"/>
                    <a:pt x="73" y="131"/>
                  </a:cubicBezTo>
                  <a:cubicBezTo>
                    <a:pt x="74" y="131"/>
                    <a:pt x="74" y="132"/>
                    <a:pt x="76" y="132"/>
                  </a:cubicBezTo>
                  <a:cubicBezTo>
                    <a:pt x="77" y="131"/>
                    <a:pt x="77" y="129"/>
                    <a:pt x="78" y="128"/>
                  </a:cubicBezTo>
                  <a:cubicBezTo>
                    <a:pt x="78" y="129"/>
                    <a:pt x="78" y="131"/>
                    <a:pt x="77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3"/>
                    <a:pt x="82" y="131"/>
                    <a:pt x="84" y="129"/>
                  </a:cubicBezTo>
                  <a:cubicBezTo>
                    <a:pt x="84" y="130"/>
                    <a:pt x="83" y="131"/>
                    <a:pt x="84" y="132"/>
                  </a:cubicBezTo>
                  <a:cubicBezTo>
                    <a:pt x="84" y="133"/>
                    <a:pt x="85" y="133"/>
                    <a:pt x="86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3"/>
                    <a:pt x="81" y="132"/>
                    <a:pt x="81" y="134"/>
                  </a:cubicBezTo>
                  <a:cubicBezTo>
                    <a:pt x="81" y="136"/>
                    <a:pt x="82" y="137"/>
                    <a:pt x="83" y="138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3" y="136"/>
                    <a:pt x="84" y="138"/>
                    <a:pt x="85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7" y="142"/>
                    <a:pt x="88" y="143"/>
                    <a:pt x="91" y="143"/>
                  </a:cubicBezTo>
                  <a:cubicBezTo>
                    <a:pt x="93" y="144"/>
                    <a:pt x="96" y="143"/>
                    <a:pt x="98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5"/>
                    <a:pt x="109" y="148"/>
                    <a:pt x="111" y="148"/>
                  </a:cubicBezTo>
                  <a:cubicBezTo>
                    <a:pt x="112" y="147"/>
                    <a:pt x="112" y="147"/>
                    <a:pt x="112" y="147"/>
                  </a:cubicBezTo>
                  <a:cubicBezTo>
                    <a:pt x="113" y="149"/>
                    <a:pt x="117" y="149"/>
                    <a:pt x="119" y="149"/>
                  </a:cubicBezTo>
                  <a:cubicBezTo>
                    <a:pt x="124" y="149"/>
                    <a:pt x="128" y="146"/>
                    <a:pt x="132" y="146"/>
                  </a:cubicBezTo>
                  <a:cubicBezTo>
                    <a:pt x="130" y="146"/>
                    <a:pt x="130" y="143"/>
                    <a:pt x="129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2" y="142"/>
                    <a:pt x="132" y="142"/>
                    <a:pt x="133" y="142"/>
                  </a:cubicBezTo>
                  <a:cubicBezTo>
                    <a:pt x="133" y="143"/>
                    <a:pt x="132" y="144"/>
                    <a:pt x="131" y="144"/>
                  </a:cubicBezTo>
                  <a:cubicBezTo>
                    <a:pt x="133" y="147"/>
                    <a:pt x="139" y="141"/>
                    <a:pt x="139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8" y="135"/>
                    <a:pt x="137" y="134"/>
                    <a:pt x="139" y="133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0" y="130"/>
                    <a:pt x="151" y="129"/>
                    <a:pt x="152" y="128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8"/>
                    <a:pt x="158" y="127"/>
                    <a:pt x="158" y="126"/>
                  </a:cubicBezTo>
                  <a:cubicBezTo>
                    <a:pt x="159" y="126"/>
                    <a:pt x="159" y="127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6"/>
                    <a:pt x="170" y="122"/>
                    <a:pt x="171" y="118"/>
                  </a:cubicBezTo>
                  <a:cubicBezTo>
                    <a:pt x="171" y="119"/>
                    <a:pt x="170" y="119"/>
                    <a:pt x="170" y="119"/>
                  </a:cubicBezTo>
                  <a:cubicBezTo>
                    <a:pt x="171" y="118"/>
                    <a:pt x="171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3" y="115"/>
                    <a:pt x="176" y="113"/>
                    <a:pt x="178" y="112"/>
                  </a:cubicBezTo>
                  <a:cubicBezTo>
                    <a:pt x="177" y="112"/>
                    <a:pt x="177" y="112"/>
                    <a:pt x="176" y="112"/>
                  </a:cubicBezTo>
                  <a:cubicBezTo>
                    <a:pt x="178" y="110"/>
                    <a:pt x="181" y="110"/>
                    <a:pt x="183" y="109"/>
                  </a:cubicBezTo>
                  <a:cubicBezTo>
                    <a:pt x="183" y="108"/>
                    <a:pt x="183" y="108"/>
                    <a:pt x="183" y="108"/>
                  </a:cubicBezTo>
                  <a:cubicBezTo>
                    <a:pt x="182" y="108"/>
                    <a:pt x="182" y="109"/>
                    <a:pt x="181" y="109"/>
                  </a:cubicBezTo>
                  <a:cubicBezTo>
                    <a:pt x="183" y="107"/>
                    <a:pt x="186" y="106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9" y="100"/>
                    <a:pt x="189" y="100"/>
                    <a:pt x="188" y="99"/>
                  </a:cubicBezTo>
                  <a:cubicBezTo>
                    <a:pt x="189" y="99"/>
                    <a:pt x="190" y="100"/>
                    <a:pt x="190" y="101"/>
                  </a:cubicBezTo>
                  <a:cubicBezTo>
                    <a:pt x="190" y="102"/>
                    <a:pt x="190" y="102"/>
                    <a:pt x="190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3"/>
                    <a:pt x="193" y="104"/>
                    <a:pt x="193" y="104"/>
                  </a:cubicBezTo>
                  <a:cubicBezTo>
                    <a:pt x="194" y="104"/>
                    <a:pt x="194" y="103"/>
                    <a:pt x="195" y="103"/>
                  </a:cubicBezTo>
                  <a:cubicBezTo>
                    <a:pt x="197" y="103"/>
                    <a:pt x="197" y="104"/>
                    <a:pt x="199" y="104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00"/>
                    <a:pt x="199" y="100"/>
                    <a:pt x="200" y="100"/>
                  </a:cubicBezTo>
                  <a:cubicBezTo>
                    <a:pt x="201" y="99"/>
                    <a:pt x="203" y="97"/>
                    <a:pt x="203" y="95"/>
                  </a:cubicBezTo>
                  <a:cubicBezTo>
                    <a:pt x="204" y="95"/>
                    <a:pt x="205" y="96"/>
                    <a:pt x="206" y="96"/>
                  </a:cubicBezTo>
                  <a:cubicBezTo>
                    <a:pt x="205" y="96"/>
                    <a:pt x="203" y="97"/>
                    <a:pt x="202" y="98"/>
                  </a:cubicBezTo>
                  <a:cubicBezTo>
                    <a:pt x="204" y="97"/>
                    <a:pt x="206" y="97"/>
                    <a:pt x="207" y="95"/>
                  </a:cubicBezTo>
                  <a:cubicBezTo>
                    <a:pt x="208" y="92"/>
                    <a:pt x="208" y="89"/>
                    <a:pt x="209" y="87"/>
                  </a:cubicBezTo>
                  <a:cubicBezTo>
                    <a:pt x="208" y="87"/>
                    <a:pt x="208" y="89"/>
                    <a:pt x="207" y="90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0" y="83"/>
                    <a:pt x="208" y="82"/>
                    <a:pt x="208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79"/>
                    <a:pt x="207" y="78"/>
                    <a:pt x="207" y="78"/>
                  </a:cubicBezTo>
                  <a:cubicBezTo>
                    <a:pt x="208" y="79"/>
                    <a:pt x="209" y="80"/>
                    <a:pt x="209" y="81"/>
                  </a:cubicBezTo>
                  <a:cubicBezTo>
                    <a:pt x="211" y="83"/>
                    <a:pt x="215" y="81"/>
                    <a:pt x="216" y="80"/>
                  </a:cubicBezTo>
                  <a:cubicBezTo>
                    <a:pt x="216" y="79"/>
                    <a:pt x="215" y="78"/>
                    <a:pt x="215" y="77"/>
                  </a:cubicBezTo>
                  <a:cubicBezTo>
                    <a:pt x="216" y="77"/>
                    <a:pt x="218" y="77"/>
                    <a:pt x="219" y="77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3" y="73"/>
                    <a:pt x="215" y="72"/>
                    <a:pt x="214" y="71"/>
                  </a:cubicBezTo>
                  <a:cubicBezTo>
                    <a:pt x="216" y="71"/>
                    <a:pt x="218" y="71"/>
                    <a:pt x="220" y="71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0" y="69"/>
                    <a:pt x="218" y="68"/>
                    <a:pt x="216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4" y="65"/>
                    <a:pt x="214" y="64"/>
                    <a:pt x="214" y="64"/>
                  </a:cubicBezTo>
                  <a:cubicBezTo>
                    <a:pt x="215" y="65"/>
                    <a:pt x="216" y="65"/>
                    <a:pt x="218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4" y="64"/>
                    <a:pt x="224" y="64"/>
                    <a:pt x="224" y="64"/>
                  </a:cubicBezTo>
                  <a:lnTo>
                    <a:pt x="224" y="63"/>
                  </a:lnTo>
                  <a:close/>
                  <a:moveTo>
                    <a:pt x="58" y="52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9" y="52"/>
                  </a:cubicBezTo>
                  <a:cubicBezTo>
                    <a:pt x="58" y="52"/>
                    <a:pt x="58" y="52"/>
                    <a:pt x="58" y="5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E03AE20-B2E7-D3CA-EE7D-5E483896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5" y="5119688"/>
              <a:ext cx="298450" cy="282575"/>
            </a:xfrm>
            <a:custGeom>
              <a:avLst/>
              <a:gdLst>
                <a:gd name="T0" fmla="*/ 56 w 78"/>
                <a:gd name="T1" fmla="*/ 72 h 74"/>
                <a:gd name="T2" fmla="*/ 55 w 78"/>
                <a:gd name="T3" fmla="*/ 68 h 74"/>
                <a:gd name="T4" fmla="*/ 55 w 78"/>
                <a:gd name="T5" fmla="*/ 66 h 74"/>
                <a:gd name="T6" fmla="*/ 55 w 78"/>
                <a:gd name="T7" fmla="*/ 63 h 74"/>
                <a:gd name="T8" fmla="*/ 57 w 78"/>
                <a:gd name="T9" fmla="*/ 62 h 74"/>
                <a:gd name="T10" fmla="*/ 59 w 78"/>
                <a:gd name="T11" fmla="*/ 57 h 74"/>
                <a:gd name="T12" fmla="*/ 62 w 78"/>
                <a:gd name="T13" fmla="*/ 54 h 74"/>
                <a:gd name="T14" fmla="*/ 65 w 78"/>
                <a:gd name="T15" fmla="*/ 55 h 74"/>
                <a:gd name="T16" fmla="*/ 65 w 78"/>
                <a:gd name="T17" fmla="*/ 48 h 74"/>
                <a:gd name="T18" fmla="*/ 67 w 78"/>
                <a:gd name="T19" fmla="*/ 49 h 74"/>
                <a:gd name="T20" fmla="*/ 70 w 78"/>
                <a:gd name="T21" fmla="*/ 48 h 74"/>
                <a:gd name="T22" fmla="*/ 73 w 78"/>
                <a:gd name="T23" fmla="*/ 47 h 74"/>
                <a:gd name="T24" fmla="*/ 74 w 78"/>
                <a:gd name="T25" fmla="*/ 48 h 74"/>
                <a:gd name="T26" fmla="*/ 75 w 78"/>
                <a:gd name="T27" fmla="*/ 46 h 74"/>
                <a:gd name="T28" fmla="*/ 73 w 78"/>
                <a:gd name="T29" fmla="*/ 41 h 74"/>
                <a:gd name="T30" fmla="*/ 71 w 78"/>
                <a:gd name="T31" fmla="*/ 36 h 74"/>
                <a:gd name="T32" fmla="*/ 77 w 78"/>
                <a:gd name="T33" fmla="*/ 36 h 74"/>
                <a:gd name="T34" fmla="*/ 73 w 78"/>
                <a:gd name="T35" fmla="*/ 31 h 74"/>
                <a:gd name="T36" fmla="*/ 72 w 78"/>
                <a:gd name="T37" fmla="*/ 29 h 74"/>
                <a:gd name="T38" fmla="*/ 69 w 78"/>
                <a:gd name="T39" fmla="*/ 28 h 74"/>
                <a:gd name="T40" fmla="*/ 69 w 78"/>
                <a:gd name="T41" fmla="*/ 20 h 74"/>
                <a:gd name="T42" fmla="*/ 73 w 78"/>
                <a:gd name="T43" fmla="*/ 14 h 74"/>
                <a:gd name="T44" fmla="*/ 67 w 78"/>
                <a:gd name="T45" fmla="*/ 10 h 74"/>
                <a:gd name="T46" fmla="*/ 64 w 78"/>
                <a:gd name="T47" fmla="*/ 12 h 74"/>
                <a:gd name="T48" fmla="*/ 61 w 78"/>
                <a:gd name="T49" fmla="*/ 8 h 74"/>
                <a:gd name="T50" fmla="*/ 57 w 78"/>
                <a:gd name="T51" fmla="*/ 6 h 74"/>
                <a:gd name="T52" fmla="*/ 50 w 78"/>
                <a:gd name="T53" fmla="*/ 4 h 74"/>
                <a:gd name="T54" fmla="*/ 47 w 78"/>
                <a:gd name="T55" fmla="*/ 5 h 74"/>
                <a:gd name="T56" fmla="*/ 44 w 78"/>
                <a:gd name="T57" fmla="*/ 5 h 74"/>
                <a:gd name="T58" fmla="*/ 40 w 78"/>
                <a:gd name="T59" fmla="*/ 5 h 74"/>
                <a:gd name="T60" fmla="*/ 37 w 78"/>
                <a:gd name="T61" fmla="*/ 4 h 74"/>
                <a:gd name="T62" fmla="*/ 34 w 78"/>
                <a:gd name="T63" fmla="*/ 4 h 74"/>
                <a:gd name="T64" fmla="*/ 32 w 78"/>
                <a:gd name="T65" fmla="*/ 3 h 74"/>
                <a:gd name="T66" fmla="*/ 29 w 78"/>
                <a:gd name="T67" fmla="*/ 3 h 74"/>
                <a:gd name="T68" fmla="*/ 24 w 78"/>
                <a:gd name="T69" fmla="*/ 1 h 74"/>
                <a:gd name="T70" fmla="*/ 20 w 78"/>
                <a:gd name="T71" fmla="*/ 3 h 74"/>
                <a:gd name="T72" fmla="*/ 15 w 78"/>
                <a:gd name="T73" fmla="*/ 4 h 74"/>
                <a:gd name="T74" fmla="*/ 12 w 78"/>
                <a:gd name="T75" fmla="*/ 8 h 74"/>
                <a:gd name="T76" fmla="*/ 10 w 78"/>
                <a:gd name="T77" fmla="*/ 6 h 74"/>
                <a:gd name="T78" fmla="*/ 7 w 78"/>
                <a:gd name="T79" fmla="*/ 4 h 74"/>
                <a:gd name="T80" fmla="*/ 2 w 78"/>
                <a:gd name="T81" fmla="*/ 4 h 74"/>
                <a:gd name="T82" fmla="*/ 2 w 78"/>
                <a:gd name="T83" fmla="*/ 12 h 74"/>
                <a:gd name="T84" fmla="*/ 2 w 78"/>
                <a:gd name="T85" fmla="*/ 17 h 74"/>
                <a:gd name="T86" fmla="*/ 5 w 78"/>
                <a:gd name="T87" fmla="*/ 17 h 74"/>
                <a:gd name="T88" fmla="*/ 7 w 78"/>
                <a:gd name="T89" fmla="*/ 20 h 74"/>
                <a:gd name="T90" fmla="*/ 7 w 78"/>
                <a:gd name="T91" fmla="*/ 21 h 74"/>
                <a:gd name="T92" fmla="*/ 9 w 78"/>
                <a:gd name="T93" fmla="*/ 22 h 74"/>
                <a:gd name="T94" fmla="*/ 11 w 78"/>
                <a:gd name="T95" fmla="*/ 29 h 74"/>
                <a:gd name="T96" fmla="*/ 21 w 78"/>
                <a:gd name="T97" fmla="*/ 41 h 74"/>
                <a:gd name="T98" fmla="*/ 26 w 78"/>
                <a:gd name="T99" fmla="*/ 48 h 74"/>
                <a:gd name="T100" fmla="*/ 32 w 78"/>
                <a:gd name="T101" fmla="*/ 53 h 74"/>
                <a:gd name="T102" fmla="*/ 37 w 78"/>
                <a:gd name="T103" fmla="*/ 59 h 74"/>
                <a:gd name="T104" fmla="*/ 41 w 78"/>
                <a:gd name="T105" fmla="*/ 65 h 74"/>
                <a:gd name="T106" fmla="*/ 44 w 78"/>
                <a:gd name="T107" fmla="*/ 67 h 74"/>
                <a:gd name="T108" fmla="*/ 46 w 78"/>
                <a:gd name="T109" fmla="*/ 69 h 74"/>
                <a:gd name="T110" fmla="*/ 54 w 78"/>
                <a:gd name="T111" fmla="*/ 74 h 74"/>
                <a:gd name="T112" fmla="*/ 56 w 78"/>
                <a:gd name="T113" fmla="*/ 72 h 74"/>
                <a:gd name="T114" fmla="*/ 56 w 78"/>
                <a:gd name="T11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74">
                  <a:moveTo>
                    <a:pt x="56" y="72"/>
                  </a:moveTo>
                  <a:cubicBezTo>
                    <a:pt x="57" y="71"/>
                    <a:pt x="55" y="69"/>
                    <a:pt x="55" y="68"/>
                  </a:cubicBezTo>
                  <a:cubicBezTo>
                    <a:pt x="55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5" y="62"/>
                    <a:pt x="57" y="63"/>
                    <a:pt x="57" y="62"/>
                  </a:cubicBezTo>
                  <a:cubicBezTo>
                    <a:pt x="58" y="61"/>
                    <a:pt x="58" y="58"/>
                    <a:pt x="59" y="57"/>
                  </a:cubicBezTo>
                  <a:cubicBezTo>
                    <a:pt x="59" y="55"/>
                    <a:pt x="60" y="54"/>
                    <a:pt x="62" y="54"/>
                  </a:cubicBezTo>
                  <a:cubicBezTo>
                    <a:pt x="63" y="54"/>
                    <a:pt x="65" y="55"/>
                    <a:pt x="65" y="55"/>
                  </a:cubicBezTo>
                  <a:cubicBezTo>
                    <a:pt x="68" y="54"/>
                    <a:pt x="64" y="50"/>
                    <a:pt x="65" y="48"/>
                  </a:cubicBezTo>
                  <a:cubicBezTo>
                    <a:pt x="65" y="48"/>
                    <a:pt x="66" y="48"/>
                    <a:pt x="67" y="49"/>
                  </a:cubicBezTo>
                  <a:cubicBezTo>
                    <a:pt x="68" y="49"/>
                    <a:pt x="69" y="49"/>
                    <a:pt x="70" y="48"/>
                  </a:cubicBezTo>
                  <a:cubicBezTo>
                    <a:pt x="71" y="48"/>
                    <a:pt x="71" y="47"/>
                    <a:pt x="73" y="47"/>
                  </a:cubicBezTo>
                  <a:cubicBezTo>
                    <a:pt x="73" y="47"/>
                    <a:pt x="74" y="48"/>
                    <a:pt x="74" y="48"/>
                  </a:cubicBezTo>
                  <a:cubicBezTo>
                    <a:pt x="75" y="48"/>
                    <a:pt x="75" y="47"/>
                    <a:pt x="75" y="46"/>
                  </a:cubicBezTo>
                  <a:cubicBezTo>
                    <a:pt x="75" y="44"/>
                    <a:pt x="75" y="43"/>
                    <a:pt x="73" y="41"/>
                  </a:cubicBezTo>
                  <a:cubicBezTo>
                    <a:pt x="72" y="40"/>
                    <a:pt x="70" y="37"/>
                    <a:pt x="71" y="36"/>
                  </a:cubicBezTo>
                  <a:cubicBezTo>
                    <a:pt x="72" y="36"/>
                    <a:pt x="76" y="38"/>
                    <a:pt x="77" y="36"/>
                  </a:cubicBezTo>
                  <a:cubicBezTo>
                    <a:pt x="78" y="34"/>
                    <a:pt x="74" y="31"/>
                    <a:pt x="73" y="31"/>
                  </a:cubicBezTo>
                  <a:cubicBezTo>
                    <a:pt x="73" y="30"/>
                    <a:pt x="73" y="29"/>
                    <a:pt x="72" y="29"/>
                  </a:cubicBezTo>
                  <a:cubicBezTo>
                    <a:pt x="71" y="28"/>
                    <a:pt x="70" y="28"/>
                    <a:pt x="69" y="28"/>
                  </a:cubicBezTo>
                  <a:cubicBezTo>
                    <a:pt x="66" y="26"/>
                    <a:pt x="68" y="22"/>
                    <a:pt x="69" y="20"/>
                  </a:cubicBezTo>
                  <a:cubicBezTo>
                    <a:pt x="71" y="18"/>
                    <a:pt x="73" y="16"/>
                    <a:pt x="73" y="14"/>
                  </a:cubicBezTo>
                  <a:cubicBezTo>
                    <a:pt x="74" y="10"/>
                    <a:pt x="70" y="10"/>
                    <a:pt x="67" y="10"/>
                  </a:cubicBezTo>
                  <a:cubicBezTo>
                    <a:pt x="67" y="11"/>
                    <a:pt x="65" y="12"/>
                    <a:pt x="64" y="12"/>
                  </a:cubicBezTo>
                  <a:cubicBezTo>
                    <a:pt x="63" y="12"/>
                    <a:pt x="61" y="9"/>
                    <a:pt x="61" y="8"/>
                  </a:cubicBezTo>
                  <a:cubicBezTo>
                    <a:pt x="60" y="6"/>
                    <a:pt x="59" y="6"/>
                    <a:pt x="57" y="6"/>
                  </a:cubicBezTo>
                  <a:cubicBezTo>
                    <a:pt x="54" y="7"/>
                    <a:pt x="52" y="5"/>
                    <a:pt x="50" y="4"/>
                  </a:cubicBezTo>
                  <a:cubicBezTo>
                    <a:pt x="50" y="5"/>
                    <a:pt x="48" y="5"/>
                    <a:pt x="47" y="5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2" y="6"/>
                    <a:pt x="42" y="6"/>
                    <a:pt x="40" y="5"/>
                  </a:cubicBezTo>
                  <a:cubicBezTo>
                    <a:pt x="39" y="4"/>
                    <a:pt x="39" y="3"/>
                    <a:pt x="37" y="4"/>
                  </a:cubicBezTo>
                  <a:cubicBezTo>
                    <a:pt x="36" y="4"/>
                    <a:pt x="35" y="6"/>
                    <a:pt x="34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0" y="3"/>
                    <a:pt x="30" y="4"/>
                    <a:pt x="29" y="3"/>
                  </a:cubicBezTo>
                  <a:cubicBezTo>
                    <a:pt x="27" y="3"/>
                    <a:pt x="26" y="0"/>
                    <a:pt x="24" y="1"/>
                  </a:cubicBezTo>
                  <a:cubicBezTo>
                    <a:pt x="22" y="2"/>
                    <a:pt x="22" y="3"/>
                    <a:pt x="20" y="3"/>
                  </a:cubicBezTo>
                  <a:cubicBezTo>
                    <a:pt x="17" y="3"/>
                    <a:pt x="16" y="2"/>
                    <a:pt x="15" y="4"/>
                  </a:cubicBezTo>
                  <a:cubicBezTo>
                    <a:pt x="14" y="5"/>
                    <a:pt x="13" y="8"/>
                    <a:pt x="12" y="8"/>
                  </a:cubicBezTo>
                  <a:cubicBezTo>
                    <a:pt x="11" y="7"/>
                    <a:pt x="10" y="6"/>
                    <a:pt x="10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5" y="3"/>
                    <a:pt x="3" y="2"/>
                    <a:pt x="2" y="4"/>
                  </a:cubicBezTo>
                  <a:cubicBezTo>
                    <a:pt x="1" y="7"/>
                    <a:pt x="2" y="9"/>
                    <a:pt x="2" y="12"/>
                  </a:cubicBezTo>
                  <a:cubicBezTo>
                    <a:pt x="2" y="14"/>
                    <a:pt x="0" y="16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8"/>
                    <a:pt x="7" y="19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0" y="24"/>
                    <a:pt x="10" y="27"/>
                    <a:pt x="11" y="29"/>
                  </a:cubicBezTo>
                  <a:cubicBezTo>
                    <a:pt x="13" y="34"/>
                    <a:pt x="17" y="37"/>
                    <a:pt x="21" y="41"/>
                  </a:cubicBezTo>
                  <a:cubicBezTo>
                    <a:pt x="22" y="44"/>
                    <a:pt x="24" y="46"/>
                    <a:pt x="26" y="48"/>
                  </a:cubicBezTo>
                  <a:cubicBezTo>
                    <a:pt x="28" y="50"/>
                    <a:pt x="31" y="50"/>
                    <a:pt x="32" y="53"/>
                  </a:cubicBezTo>
                  <a:cubicBezTo>
                    <a:pt x="32" y="56"/>
                    <a:pt x="35" y="57"/>
                    <a:pt x="37" y="59"/>
                  </a:cubicBezTo>
                  <a:cubicBezTo>
                    <a:pt x="38" y="61"/>
                    <a:pt x="39" y="63"/>
                    <a:pt x="41" y="65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45" y="67"/>
                    <a:pt x="45" y="69"/>
                    <a:pt x="46" y="69"/>
                  </a:cubicBezTo>
                  <a:cubicBezTo>
                    <a:pt x="48" y="71"/>
                    <a:pt x="52" y="72"/>
                    <a:pt x="54" y="74"/>
                  </a:cubicBezTo>
                  <a:cubicBezTo>
                    <a:pt x="55" y="74"/>
                    <a:pt x="56" y="74"/>
                    <a:pt x="56" y="72"/>
                  </a:cubicBezTo>
                  <a:cubicBezTo>
                    <a:pt x="57" y="70"/>
                    <a:pt x="56" y="74"/>
                    <a:pt x="56" y="7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5ADF9D0-68F9-1475-71E4-7C0ED9C9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5389563"/>
              <a:ext cx="128588" cy="309562"/>
            </a:xfrm>
            <a:custGeom>
              <a:avLst/>
              <a:gdLst>
                <a:gd name="T0" fmla="*/ 19 w 34"/>
                <a:gd name="T1" fmla="*/ 79 h 81"/>
                <a:gd name="T2" fmla="*/ 20 w 34"/>
                <a:gd name="T3" fmla="*/ 75 h 81"/>
                <a:gd name="T4" fmla="*/ 22 w 34"/>
                <a:gd name="T5" fmla="*/ 75 h 81"/>
                <a:gd name="T6" fmla="*/ 22 w 34"/>
                <a:gd name="T7" fmla="*/ 73 h 81"/>
                <a:gd name="T8" fmla="*/ 19 w 34"/>
                <a:gd name="T9" fmla="*/ 72 h 81"/>
                <a:gd name="T10" fmla="*/ 22 w 34"/>
                <a:gd name="T11" fmla="*/ 69 h 81"/>
                <a:gd name="T12" fmla="*/ 26 w 34"/>
                <a:gd name="T13" fmla="*/ 68 h 81"/>
                <a:gd name="T14" fmla="*/ 28 w 34"/>
                <a:gd name="T15" fmla="*/ 63 h 81"/>
                <a:gd name="T16" fmla="*/ 30 w 34"/>
                <a:gd name="T17" fmla="*/ 59 h 81"/>
                <a:gd name="T18" fmla="*/ 34 w 34"/>
                <a:gd name="T19" fmla="*/ 56 h 81"/>
                <a:gd name="T20" fmla="*/ 33 w 34"/>
                <a:gd name="T21" fmla="*/ 52 h 81"/>
                <a:gd name="T22" fmla="*/ 33 w 34"/>
                <a:gd name="T23" fmla="*/ 49 h 81"/>
                <a:gd name="T24" fmla="*/ 29 w 34"/>
                <a:gd name="T25" fmla="*/ 47 h 81"/>
                <a:gd name="T26" fmla="*/ 27 w 34"/>
                <a:gd name="T27" fmla="*/ 43 h 81"/>
                <a:gd name="T28" fmla="*/ 24 w 34"/>
                <a:gd name="T29" fmla="*/ 38 h 81"/>
                <a:gd name="T30" fmla="*/ 24 w 34"/>
                <a:gd name="T31" fmla="*/ 33 h 81"/>
                <a:gd name="T32" fmla="*/ 23 w 34"/>
                <a:gd name="T33" fmla="*/ 31 h 81"/>
                <a:gd name="T34" fmla="*/ 23 w 34"/>
                <a:gd name="T35" fmla="*/ 30 h 81"/>
                <a:gd name="T36" fmla="*/ 24 w 34"/>
                <a:gd name="T37" fmla="*/ 28 h 81"/>
                <a:gd name="T38" fmla="*/ 24 w 34"/>
                <a:gd name="T39" fmla="*/ 25 h 81"/>
                <a:gd name="T40" fmla="*/ 25 w 34"/>
                <a:gd name="T41" fmla="*/ 17 h 81"/>
                <a:gd name="T42" fmla="*/ 22 w 34"/>
                <a:gd name="T43" fmla="*/ 11 h 81"/>
                <a:gd name="T44" fmla="*/ 18 w 34"/>
                <a:gd name="T45" fmla="*/ 9 h 81"/>
                <a:gd name="T46" fmla="*/ 15 w 34"/>
                <a:gd name="T47" fmla="*/ 3 h 81"/>
                <a:gd name="T48" fmla="*/ 11 w 34"/>
                <a:gd name="T49" fmla="*/ 6 h 81"/>
                <a:gd name="T50" fmla="*/ 9 w 34"/>
                <a:gd name="T51" fmla="*/ 2 h 81"/>
                <a:gd name="T52" fmla="*/ 3 w 34"/>
                <a:gd name="T53" fmla="*/ 8 h 81"/>
                <a:gd name="T54" fmla="*/ 3 w 34"/>
                <a:gd name="T55" fmla="*/ 8 h 81"/>
                <a:gd name="T56" fmla="*/ 0 w 34"/>
                <a:gd name="T57" fmla="*/ 14 h 81"/>
                <a:gd name="T58" fmla="*/ 1 w 34"/>
                <a:gd name="T59" fmla="*/ 21 h 81"/>
                <a:gd name="T60" fmla="*/ 5 w 34"/>
                <a:gd name="T61" fmla="*/ 23 h 81"/>
                <a:gd name="T62" fmla="*/ 5 w 34"/>
                <a:gd name="T63" fmla="*/ 29 h 81"/>
                <a:gd name="T64" fmla="*/ 4 w 34"/>
                <a:gd name="T65" fmla="*/ 30 h 81"/>
                <a:gd name="T66" fmla="*/ 4 w 34"/>
                <a:gd name="T67" fmla="*/ 32 h 81"/>
                <a:gd name="T68" fmla="*/ 2 w 34"/>
                <a:gd name="T69" fmla="*/ 34 h 81"/>
                <a:gd name="T70" fmla="*/ 4 w 34"/>
                <a:gd name="T71" fmla="*/ 37 h 81"/>
                <a:gd name="T72" fmla="*/ 3 w 34"/>
                <a:gd name="T73" fmla="*/ 43 h 81"/>
                <a:gd name="T74" fmla="*/ 4 w 34"/>
                <a:gd name="T75" fmla="*/ 45 h 81"/>
                <a:gd name="T76" fmla="*/ 3 w 34"/>
                <a:gd name="T77" fmla="*/ 47 h 81"/>
                <a:gd name="T78" fmla="*/ 1 w 34"/>
                <a:gd name="T79" fmla="*/ 52 h 81"/>
                <a:gd name="T80" fmla="*/ 1 w 34"/>
                <a:gd name="T81" fmla="*/ 55 h 81"/>
                <a:gd name="T82" fmla="*/ 2 w 34"/>
                <a:gd name="T83" fmla="*/ 58 h 81"/>
                <a:gd name="T84" fmla="*/ 3 w 34"/>
                <a:gd name="T85" fmla="*/ 61 h 81"/>
                <a:gd name="T86" fmla="*/ 1 w 34"/>
                <a:gd name="T87" fmla="*/ 60 h 81"/>
                <a:gd name="T88" fmla="*/ 8 w 34"/>
                <a:gd name="T89" fmla="*/ 67 h 81"/>
                <a:gd name="T90" fmla="*/ 12 w 34"/>
                <a:gd name="T91" fmla="*/ 70 h 81"/>
                <a:gd name="T92" fmla="*/ 13 w 34"/>
                <a:gd name="T93" fmla="*/ 72 h 81"/>
                <a:gd name="T94" fmla="*/ 14 w 34"/>
                <a:gd name="T95" fmla="*/ 74 h 81"/>
                <a:gd name="T96" fmla="*/ 14 w 34"/>
                <a:gd name="T97" fmla="*/ 78 h 81"/>
                <a:gd name="T98" fmla="*/ 16 w 34"/>
                <a:gd name="T99" fmla="*/ 79 h 81"/>
                <a:gd name="T100" fmla="*/ 17 w 34"/>
                <a:gd name="T101" fmla="*/ 81 h 81"/>
                <a:gd name="T102" fmla="*/ 19 w 34"/>
                <a:gd name="T103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" h="81">
                  <a:moveTo>
                    <a:pt x="19" y="79"/>
                  </a:moveTo>
                  <a:cubicBezTo>
                    <a:pt x="20" y="78"/>
                    <a:pt x="19" y="76"/>
                    <a:pt x="20" y="75"/>
                  </a:cubicBezTo>
                  <a:cubicBezTo>
                    <a:pt x="20" y="75"/>
                    <a:pt x="21" y="76"/>
                    <a:pt x="22" y="75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1" y="73"/>
                    <a:pt x="20" y="72"/>
                    <a:pt x="19" y="72"/>
                  </a:cubicBezTo>
                  <a:cubicBezTo>
                    <a:pt x="19" y="70"/>
                    <a:pt x="21" y="70"/>
                    <a:pt x="22" y="69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7"/>
                    <a:pt x="28" y="64"/>
                    <a:pt x="28" y="63"/>
                  </a:cubicBezTo>
                  <a:cubicBezTo>
                    <a:pt x="29" y="61"/>
                    <a:pt x="29" y="60"/>
                    <a:pt x="30" y="59"/>
                  </a:cubicBezTo>
                  <a:cubicBezTo>
                    <a:pt x="31" y="58"/>
                    <a:pt x="33" y="59"/>
                    <a:pt x="34" y="56"/>
                  </a:cubicBezTo>
                  <a:cubicBezTo>
                    <a:pt x="34" y="55"/>
                    <a:pt x="34" y="53"/>
                    <a:pt x="33" y="52"/>
                  </a:cubicBezTo>
                  <a:cubicBezTo>
                    <a:pt x="33" y="50"/>
                    <a:pt x="33" y="51"/>
                    <a:pt x="33" y="49"/>
                  </a:cubicBezTo>
                  <a:cubicBezTo>
                    <a:pt x="33" y="46"/>
                    <a:pt x="31" y="47"/>
                    <a:pt x="29" y="47"/>
                  </a:cubicBezTo>
                  <a:cubicBezTo>
                    <a:pt x="27" y="47"/>
                    <a:pt x="28" y="45"/>
                    <a:pt x="27" y="43"/>
                  </a:cubicBezTo>
                  <a:cubicBezTo>
                    <a:pt x="26" y="41"/>
                    <a:pt x="25" y="40"/>
                    <a:pt x="24" y="38"/>
                  </a:cubicBezTo>
                  <a:cubicBezTo>
                    <a:pt x="23" y="36"/>
                    <a:pt x="25" y="35"/>
                    <a:pt x="24" y="33"/>
                  </a:cubicBezTo>
                  <a:cubicBezTo>
                    <a:pt x="24" y="32"/>
                    <a:pt x="23" y="32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9"/>
                    <a:pt x="24" y="29"/>
                    <a:pt x="24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5" y="22"/>
                    <a:pt x="26" y="20"/>
                    <a:pt x="25" y="17"/>
                  </a:cubicBezTo>
                  <a:cubicBezTo>
                    <a:pt x="25" y="16"/>
                    <a:pt x="24" y="13"/>
                    <a:pt x="22" y="11"/>
                  </a:cubicBezTo>
                  <a:cubicBezTo>
                    <a:pt x="21" y="10"/>
                    <a:pt x="19" y="11"/>
                    <a:pt x="18" y="9"/>
                  </a:cubicBezTo>
                  <a:cubicBezTo>
                    <a:pt x="17" y="7"/>
                    <a:pt x="18" y="5"/>
                    <a:pt x="15" y="3"/>
                  </a:cubicBezTo>
                  <a:cubicBezTo>
                    <a:pt x="14" y="4"/>
                    <a:pt x="12" y="6"/>
                    <a:pt x="11" y="6"/>
                  </a:cubicBezTo>
                  <a:cubicBezTo>
                    <a:pt x="9" y="5"/>
                    <a:pt x="10" y="3"/>
                    <a:pt x="9" y="2"/>
                  </a:cubicBezTo>
                  <a:cubicBezTo>
                    <a:pt x="7" y="0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0" y="11"/>
                    <a:pt x="0" y="14"/>
                  </a:cubicBezTo>
                  <a:cubicBezTo>
                    <a:pt x="1" y="17"/>
                    <a:pt x="2" y="19"/>
                    <a:pt x="1" y="21"/>
                  </a:cubicBezTo>
                  <a:cubicBezTo>
                    <a:pt x="2" y="22"/>
                    <a:pt x="5" y="22"/>
                    <a:pt x="5" y="23"/>
                  </a:cubicBezTo>
                  <a:cubicBezTo>
                    <a:pt x="6" y="24"/>
                    <a:pt x="6" y="28"/>
                    <a:pt x="5" y="29"/>
                  </a:cubicBezTo>
                  <a:cubicBezTo>
                    <a:pt x="5" y="30"/>
                    <a:pt x="4" y="29"/>
                    <a:pt x="4" y="30"/>
                  </a:cubicBezTo>
                  <a:cubicBezTo>
                    <a:pt x="3" y="31"/>
                    <a:pt x="5" y="31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6"/>
                    <a:pt x="3" y="36"/>
                    <a:pt x="4" y="37"/>
                  </a:cubicBezTo>
                  <a:cubicBezTo>
                    <a:pt x="5" y="39"/>
                    <a:pt x="3" y="41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4" y="46"/>
                    <a:pt x="3" y="47"/>
                  </a:cubicBezTo>
                  <a:cubicBezTo>
                    <a:pt x="2" y="48"/>
                    <a:pt x="2" y="50"/>
                    <a:pt x="1" y="52"/>
                  </a:cubicBezTo>
                  <a:cubicBezTo>
                    <a:pt x="1" y="53"/>
                    <a:pt x="0" y="53"/>
                    <a:pt x="1" y="55"/>
                  </a:cubicBezTo>
                  <a:cubicBezTo>
                    <a:pt x="2" y="56"/>
                    <a:pt x="3" y="56"/>
                    <a:pt x="2" y="58"/>
                  </a:cubicBezTo>
                  <a:cubicBezTo>
                    <a:pt x="3" y="58"/>
                    <a:pt x="5" y="61"/>
                    <a:pt x="3" y="61"/>
                  </a:cubicBezTo>
                  <a:cubicBezTo>
                    <a:pt x="2" y="61"/>
                    <a:pt x="2" y="59"/>
                    <a:pt x="1" y="60"/>
                  </a:cubicBezTo>
                  <a:cubicBezTo>
                    <a:pt x="0" y="62"/>
                    <a:pt x="6" y="66"/>
                    <a:pt x="8" y="67"/>
                  </a:cubicBezTo>
                  <a:cubicBezTo>
                    <a:pt x="9" y="68"/>
                    <a:pt x="11" y="69"/>
                    <a:pt x="12" y="70"/>
                  </a:cubicBezTo>
                  <a:cubicBezTo>
                    <a:pt x="12" y="71"/>
                    <a:pt x="12" y="72"/>
                    <a:pt x="13" y="72"/>
                  </a:cubicBezTo>
                  <a:cubicBezTo>
                    <a:pt x="13" y="73"/>
                    <a:pt x="14" y="73"/>
                    <a:pt x="14" y="74"/>
                  </a:cubicBezTo>
                  <a:cubicBezTo>
                    <a:pt x="15" y="75"/>
                    <a:pt x="13" y="76"/>
                    <a:pt x="14" y="78"/>
                  </a:cubicBezTo>
                  <a:cubicBezTo>
                    <a:pt x="15" y="78"/>
                    <a:pt x="16" y="78"/>
                    <a:pt x="16" y="79"/>
                  </a:cubicBezTo>
                  <a:cubicBezTo>
                    <a:pt x="17" y="80"/>
                    <a:pt x="17" y="79"/>
                    <a:pt x="17" y="81"/>
                  </a:cubicBezTo>
                  <a:cubicBezTo>
                    <a:pt x="17" y="80"/>
                    <a:pt x="18" y="79"/>
                    <a:pt x="19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8846FA6D-A5FE-875B-3823-CB687DF09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3063" y="1708150"/>
              <a:ext cx="971550" cy="2233612"/>
            </a:xfrm>
            <a:custGeom>
              <a:avLst/>
              <a:gdLst>
                <a:gd name="T0" fmla="*/ 245 w 255"/>
                <a:gd name="T1" fmla="*/ 164 h 586"/>
                <a:gd name="T2" fmla="*/ 235 w 255"/>
                <a:gd name="T3" fmla="*/ 166 h 586"/>
                <a:gd name="T4" fmla="*/ 221 w 255"/>
                <a:gd name="T5" fmla="*/ 166 h 586"/>
                <a:gd name="T6" fmla="*/ 216 w 255"/>
                <a:gd name="T7" fmla="*/ 174 h 586"/>
                <a:gd name="T8" fmla="*/ 210 w 255"/>
                <a:gd name="T9" fmla="*/ 178 h 586"/>
                <a:gd name="T10" fmla="*/ 204 w 255"/>
                <a:gd name="T11" fmla="*/ 195 h 586"/>
                <a:gd name="T12" fmla="*/ 193 w 255"/>
                <a:gd name="T13" fmla="*/ 212 h 586"/>
                <a:gd name="T14" fmla="*/ 201 w 255"/>
                <a:gd name="T15" fmla="*/ 222 h 586"/>
                <a:gd name="T16" fmla="*/ 199 w 255"/>
                <a:gd name="T17" fmla="*/ 233 h 586"/>
                <a:gd name="T18" fmla="*/ 187 w 255"/>
                <a:gd name="T19" fmla="*/ 257 h 586"/>
                <a:gd name="T20" fmla="*/ 173 w 255"/>
                <a:gd name="T21" fmla="*/ 266 h 586"/>
                <a:gd name="T22" fmla="*/ 157 w 255"/>
                <a:gd name="T23" fmla="*/ 278 h 586"/>
                <a:gd name="T24" fmla="*/ 145 w 255"/>
                <a:gd name="T25" fmla="*/ 289 h 586"/>
                <a:gd name="T26" fmla="*/ 138 w 255"/>
                <a:gd name="T27" fmla="*/ 301 h 586"/>
                <a:gd name="T28" fmla="*/ 131 w 255"/>
                <a:gd name="T29" fmla="*/ 314 h 586"/>
                <a:gd name="T30" fmla="*/ 123 w 255"/>
                <a:gd name="T31" fmla="*/ 321 h 586"/>
                <a:gd name="T32" fmla="*/ 121 w 255"/>
                <a:gd name="T33" fmla="*/ 342 h 586"/>
                <a:gd name="T34" fmla="*/ 118 w 255"/>
                <a:gd name="T35" fmla="*/ 356 h 586"/>
                <a:gd name="T36" fmla="*/ 118 w 255"/>
                <a:gd name="T37" fmla="*/ 389 h 586"/>
                <a:gd name="T38" fmla="*/ 136 w 255"/>
                <a:gd name="T39" fmla="*/ 397 h 586"/>
                <a:gd name="T40" fmla="*/ 143 w 255"/>
                <a:gd name="T41" fmla="*/ 403 h 586"/>
                <a:gd name="T42" fmla="*/ 150 w 255"/>
                <a:gd name="T43" fmla="*/ 424 h 586"/>
                <a:gd name="T44" fmla="*/ 125 w 255"/>
                <a:gd name="T45" fmla="*/ 434 h 586"/>
                <a:gd name="T46" fmla="*/ 100 w 255"/>
                <a:gd name="T47" fmla="*/ 434 h 586"/>
                <a:gd name="T48" fmla="*/ 121 w 255"/>
                <a:gd name="T49" fmla="*/ 444 h 586"/>
                <a:gd name="T50" fmla="*/ 139 w 255"/>
                <a:gd name="T51" fmla="*/ 441 h 586"/>
                <a:gd name="T52" fmla="*/ 128 w 255"/>
                <a:gd name="T53" fmla="*/ 449 h 586"/>
                <a:gd name="T54" fmla="*/ 102 w 255"/>
                <a:gd name="T55" fmla="*/ 467 h 586"/>
                <a:gd name="T56" fmla="*/ 111 w 255"/>
                <a:gd name="T57" fmla="*/ 483 h 586"/>
                <a:gd name="T58" fmla="*/ 104 w 255"/>
                <a:gd name="T59" fmla="*/ 495 h 586"/>
                <a:gd name="T60" fmla="*/ 107 w 255"/>
                <a:gd name="T61" fmla="*/ 514 h 586"/>
                <a:gd name="T62" fmla="*/ 102 w 255"/>
                <a:gd name="T63" fmla="*/ 537 h 586"/>
                <a:gd name="T64" fmla="*/ 91 w 255"/>
                <a:gd name="T65" fmla="*/ 559 h 586"/>
                <a:gd name="T66" fmla="*/ 70 w 255"/>
                <a:gd name="T67" fmla="*/ 562 h 586"/>
                <a:gd name="T68" fmla="*/ 45 w 255"/>
                <a:gd name="T69" fmla="*/ 585 h 586"/>
                <a:gd name="T70" fmla="*/ 26 w 255"/>
                <a:gd name="T71" fmla="*/ 553 h 586"/>
                <a:gd name="T72" fmla="*/ 23 w 255"/>
                <a:gd name="T73" fmla="*/ 530 h 586"/>
                <a:gd name="T74" fmla="*/ 12 w 255"/>
                <a:gd name="T75" fmla="*/ 501 h 586"/>
                <a:gd name="T76" fmla="*/ 5 w 255"/>
                <a:gd name="T77" fmla="*/ 481 h 586"/>
                <a:gd name="T78" fmla="*/ 7 w 255"/>
                <a:gd name="T79" fmla="*/ 458 h 586"/>
                <a:gd name="T80" fmla="*/ 27 w 255"/>
                <a:gd name="T81" fmla="*/ 406 h 586"/>
                <a:gd name="T82" fmla="*/ 23 w 255"/>
                <a:gd name="T83" fmla="*/ 350 h 586"/>
                <a:gd name="T84" fmla="*/ 20 w 255"/>
                <a:gd name="T85" fmla="*/ 289 h 586"/>
                <a:gd name="T86" fmla="*/ 54 w 255"/>
                <a:gd name="T87" fmla="*/ 248 h 586"/>
                <a:gd name="T88" fmla="*/ 65 w 255"/>
                <a:gd name="T89" fmla="*/ 188 h 586"/>
                <a:gd name="T90" fmla="*/ 84 w 255"/>
                <a:gd name="T91" fmla="*/ 131 h 586"/>
                <a:gd name="T92" fmla="*/ 117 w 255"/>
                <a:gd name="T93" fmla="*/ 55 h 586"/>
                <a:gd name="T94" fmla="*/ 137 w 255"/>
                <a:gd name="T95" fmla="*/ 27 h 586"/>
                <a:gd name="T96" fmla="*/ 175 w 255"/>
                <a:gd name="T97" fmla="*/ 29 h 586"/>
                <a:gd name="T98" fmla="*/ 191 w 255"/>
                <a:gd name="T99" fmla="*/ 8 h 586"/>
                <a:gd name="T100" fmla="*/ 215 w 255"/>
                <a:gd name="T101" fmla="*/ 31 h 586"/>
                <a:gd name="T102" fmla="*/ 243 w 255"/>
                <a:gd name="T103" fmla="*/ 57 h 586"/>
                <a:gd name="T104" fmla="*/ 244 w 255"/>
                <a:gd name="T105" fmla="*/ 94 h 586"/>
                <a:gd name="T106" fmla="*/ 243 w 255"/>
                <a:gd name="T107" fmla="*/ 136 h 586"/>
                <a:gd name="T108" fmla="*/ 105 w 255"/>
                <a:gd name="T109" fmla="*/ 554 h 586"/>
                <a:gd name="T110" fmla="*/ 107 w 255"/>
                <a:gd name="T111" fmla="*/ 532 h 586"/>
                <a:gd name="T112" fmla="*/ 149 w 255"/>
                <a:gd name="T113" fmla="*/ 511 h 586"/>
                <a:gd name="T114" fmla="*/ 159 w 255"/>
                <a:gd name="T115" fmla="*/ 493 h 586"/>
                <a:gd name="T116" fmla="*/ 137 w 255"/>
                <a:gd name="T117" fmla="*/ 50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86">
                  <a:moveTo>
                    <a:pt x="254" y="163"/>
                  </a:moveTo>
                  <a:cubicBezTo>
                    <a:pt x="255" y="164"/>
                    <a:pt x="255" y="165"/>
                    <a:pt x="255" y="167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1" y="166"/>
                    <a:pt x="250" y="166"/>
                    <a:pt x="250" y="166"/>
                  </a:cubicBezTo>
                  <a:cubicBezTo>
                    <a:pt x="250" y="167"/>
                    <a:pt x="250" y="167"/>
                    <a:pt x="250" y="168"/>
                  </a:cubicBezTo>
                  <a:cubicBezTo>
                    <a:pt x="250" y="166"/>
                    <a:pt x="248" y="167"/>
                    <a:pt x="248" y="166"/>
                  </a:cubicBezTo>
                  <a:cubicBezTo>
                    <a:pt x="247" y="166"/>
                    <a:pt x="247" y="165"/>
                    <a:pt x="247" y="165"/>
                  </a:cubicBezTo>
                  <a:cubicBezTo>
                    <a:pt x="246" y="164"/>
                    <a:pt x="246" y="164"/>
                    <a:pt x="245" y="164"/>
                  </a:cubicBezTo>
                  <a:cubicBezTo>
                    <a:pt x="244" y="164"/>
                    <a:pt x="244" y="166"/>
                    <a:pt x="243" y="166"/>
                  </a:cubicBezTo>
                  <a:cubicBezTo>
                    <a:pt x="243" y="165"/>
                    <a:pt x="242" y="165"/>
                    <a:pt x="241" y="165"/>
                  </a:cubicBezTo>
                  <a:cubicBezTo>
                    <a:pt x="241" y="164"/>
                    <a:pt x="240" y="164"/>
                    <a:pt x="240" y="164"/>
                  </a:cubicBezTo>
                  <a:cubicBezTo>
                    <a:pt x="240" y="165"/>
                    <a:pt x="240" y="166"/>
                    <a:pt x="240" y="167"/>
                  </a:cubicBezTo>
                  <a:cubicBezTo>
                    <a:pt x="239" y="166"/>
                    <a:pt x="238" y="166"/>
                    <a:pt x="238" y="165"/>
                  </a:cubicBezTo>
                  <a:cubicBezTo>
                    <a:pt x="238" y="165"/>
                    <a:pt x="238" y="166"/>
                    <a:pt x="237" y="166"/>
                  </a:cubicBezTo>
                  <a:cubicBezTo>
                    <a:pt x="237" y="165"/>
                    <a:pt x="236" y="164"/>
                    <a:pt x="236" y="164"/>
                  </a:cubicBezTo>
                  <a:cubicBezTo>
                    <a:pt x="235" y="165"/>
                    <a:pt x="235" y="166"/>
                    <a:pt x="235" y="166"/>
                  </a:cubicBezTo>
                  <a:cubicBezTo>
                    <a:pt x="235" y="168"/>
                    <a:pt x="234" y="170"/>
                    <a:pt x="233" y="170"/>
                  </a:cubicBezTo>
                  <a:cubicBezTo>
                    <a:pt x="233" y="169"/>
                    <a:pt x="233" y="168"/>
                    <a:pt x="233" y="167"/>
                  </a:cubicBezTo>
                  <a:cubicBezTo>
                    <a:pt x="232" y="166"/>
                    <a:pt x="231" y="166"/>
                    <a:pt x="230" y="166"/>
                  </a:cubicBezTo>
                  <a:cubicBezTo>
                    <a:pt x="228" y="164"/>
                    <a:pt x="227" y="161"/>
                    <a:pt x="225" y="160"/>
                  </a:cubicBezTo>
                  <a:cubicBezTo>
                    <a:pt x="225" y="162"/>
                    <a:pt x="226" y="165"/>
                    <a:pt x="225" y="167"/>
                  </a:cubicBezTo>
                  <a:cubicBezTo>
                    <a:pt x="224" y="167"/>
                    <a:pt x="224" y="165"/>
                    <a:pt x="224" y="165"/>
                  </a:cubicBezTo>
                  <a:cubicBezTo>
                    <a:pt x="223" y="165"/>
                    <a:pt x="222" y="166"/>
                    <a:pt x="222" y="166"/>
                  </a:cubicBezTo>
                  <a:cubicBezTo>
                    <a:pt x="222" y="166"/>
                    <a:pt x="222" y="166"/>
                    <a:pt x="221" y="166"/>
                  </a:cubicBezTo>
                  <a:cubicBezTo>
                    <a:pt x="221" y="165"/>
                    <a:pt x="222" y="164"/>
                    <a:pt x="221" y="163"/>
                  </a:cubicBezTo>
                  <a:cubicBezTo>
                    <a:pt x="220" y="162"/>
                    <a:pt x="218" y="163"/>
                    <a:pt x="218" y="165"/>
                  </a:cubicBezTo>
                  <a:cubicBezTo>
                    <a:pt x="218" y="166"/>
                    <a:pt x="219" y="167"/>
                    <a:pt x="218" y="168"/>
                  </a:cubicBezTo>
                  <a:cubicBezTo>
                    <a:pt x="218" y="168"/>
                    <a:pt x="217" y="168"/>
                    <a:pt x="216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18" y="171"/>
                    <a:pt x="217" y="171"/>
                    <a:pt x="217" y="171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9" y="174"/>
                    <a:pt x="217" y="174"/>
                    <a:pt x="216" y="174"/>
                  </a:cubicBezTo>
                  <a:cubicBezTo>
                    <a:pt x="216" y="174"/>
                    <a:pt x="221" y="174"/>
                    <a:pt x="220" y="177"/>
                  </a:cubicBezTo>
                  <a:cubicBezTo>
                    <a:pt x="217" y="176"/>
                    <a:pt x="214" y="175"/>
                    <a:pt x="213" y="173"/>
                  </a:cubicBezTo>
                  <a:cubicBezTo>
                    <a:pt x="211" y="172"/>
                    <a:pt x="210" y="169"/>
                    <a:pt x="207" y="169"/>
                  </a:cubicBezTo>
                  <a:cubicBezTo>
                    <a:pt x="208" y="170"/>
                    <a:pt x="208" y="170"/>
                    <a:pt x="209" y="171"/>
                  </a:cubicBezTo>
                  <a:cubicBezTo>
                    <a:pt x="210" y="172"/>
                    <a:pt x="210" y="173"/>
                    <a:pt x="210" y="174"/>
                  </a:cubicBezTo>
                  <a:cubicBezTo>
                    <a:pt x="212" y="176"/>
                    <a:pt x="213" y="176"/>
                    <a:pt x="215" y="178"/>
                  </a:cubicBezTo>
                  <a:cubicBezTo>
                    <a:pt x="214" y="178"/>
                    <a:pt x="213" y="179"/>
                    <a:pt x="212" y="179"/>
                  </a:cubicBezTo>
                  <a:cubicBezTo>
                    <a:pt x="212" y="179"/>
                    <a:pt x="211" y="178"/>
                    <a:pt x="210" y="178"/>
                  </a:cubicBezTo>
                  <a:cubicBezTo>
                    <a:pt x="210" y="180"/>
                    <a:pt x="213" y="180"/>
                    <a:pt x="213" y="181"/>
                  </a:cubicBezTo>
                  <a:cubicBezTo>
                    <a:pt x="212" y="183"/>
                    <a:pt x="211" y="182"/>
                    <a:pt x="211" y="184"/>
                  </a:cubicBezTo>
                  <a:cubicBezTo>
                    <a:pt x="208" y="185"/>
                    <a:pt x="206" y="183"/>
                    <a:pt x="204" y="184"/>
                  </a:cubicBezTo>
                  <a:cubicBezTo>
                    <a:pt x="203" y="185"/>
                    <a:pt x="203" y="186"/>
                    <a:pt x="202" y="186"/>
                  </a:cubicBezTo>
                  <a:cubicBezTo>
                    <a:pt x="201" y="187"/>
                    <a:pt x="199" y="186"/>
                    <a:pt x="199" y="186"/>
                  </a:cubicBezTo>
                  <a:cubicBezTo>
                    <a:pt x="196" y="188"/>
                    <a:pt x="200" y="188"/>
                    <a:pt x="201" y="190"/>
                  </a:cubicBezTo>
                  <a:cubicBezTo>
                    <a:pt x="202" y="191"/>
                    <a:pt x="202" y="191"/>
                    <a:pt x="203" y="192"/>
                  </a:cubicBezTo>
                  <a:cubicBezTo>
                    <a:pt x="203" y="193"/>
                    <a:pt x="204" y="193"/>
                    <a:pt x="204" y="195"/>
                  </a:cubicBezTo>
                  <a:cubicBezTo>
                    <a:pt x="205" y="196"/>
                    <a:pt x="204" y="195"/>
                    <a:pt x="204" y="196"/>
                  </a:cubicBezTo>
                  <a:cubicBezTo>
                    <a:pt x="204" y="197"/>
                    <a:pt x="204" y="198"/>
                    <a:pt x="204" y="199"/>
                  </a:cubicBezTo>
                  <a:cubicBezTo>
                    <a:pt x="204" y="201"/>
                    <a:pt x="203" y="201"/>
                    <a:pt x="201" y="201"/>
                  </a:cubicBezTo>
                  <a:cubicBezTo>
                    <a:pt x="201" y="201"/>
                    <a:pt x="201" y="202"/>
                    <a:pt x="202" y="202"/>
                  </a:cubicBezTo>
                  <a:cubicBezTo>
                    <a:pt x="200" y="203"/>
                    <a:pt x="200" y="204"/>
                    <a:pt x="200" y="205"/>
                  </a:cubicBezTo>
                  <a:cubicBezTo>
                    <a:pt x="198" y="205"/>
                    <a:pt x="198" y="205"/>
                    <a:pt x="197" y="207"/>
                  </a:cubicBezTo>
                  <a:cubicBezTo>
                    <a:pt x="196" y="208"/>
                    <a:pt x="196" y="210"/>
                    <a:pt x="195" y="211"/>
                  </a:cubicBezTo>
                  <a:cubicBezTo>
                    <a:pt x="194" y="211"/>
                    <a:pt x="192" y="211"/>
                    <a:pt x="193" y="212"/>
                  </a:cubicBezTo>
                  <a:cubicBezTo>
                    <a:pt x="194" y="213"/>
                    <a:pt x="196" y="213"/>
                    <a:pt x="197" y="213"/>
                  </a:cubicBezTo>
                  <a:cubicBezTo>
                    <a:pt x="197" y="213"/>
                    <a:pt x="199" y="213"/>
                    <a:pt x="199" y="214"/>
                  </a:cubicBezTo>
                  <a:cubicBezTo>
                    <a:pt x="199" y="214"/>
                    <a:pt x="198" y="215"/>
                    <a:pt x="198" y="215"/>
                  </a:cubicBezTo>
                  <a:cubicBezTo>
                    <a:pt x="198" y="216"/>
                    <a:pt x="199" y="217"/>
                    <a:pt x="199" y="218"/>
                  </a:cubicBezTo>
                  <a:cubicBezTo>
                    <a:pt x="197" y="218"/>
                    <a:pt x="196" y="216"/>
                    <a:pt x="196" y="215"/>
                  </a:cubicBezTo>
                  <a:cubicBezTo>
                    <a:pt x="193" y="217"/>
                    <a:pt x="196" y="219"/>
                    <a:pt x="197" y="220"/>
                  </a:cubicBezTo>
                  <a:cubicBezTo>
                    <a:pt x="198" y="221"/>
                    <a:pt x="198" y="221"/>
                    <a:pt x="199" y="223"/>
                  </a:cubicBezTo>
                  <a:cubicBezTo>
                    <a:pt x="200" y="222"/>
                    <a:pt x="200" y="221"/>
                    <a:pt x="201" y="222"/>
                  </a:cubicBezTo>
                  <a:cubicBezTo>
                    <a:pt x="202" y="222"/>
                    <a:pt x="203" y="224"/>
                    <a:pt x="202" y="224"/>
                  </a:cubicBezTo>
                  <a:cubicBezTo>
                    <a:pt x="202" y="225"/>
                    <a:pt x="201" y="225"/>
                    <a:pt x="201" y="225"/>
                  </a:cubicBezTo>
                  <a:cubicBezTo>
                    <a:pt x="200" y="226"/>
                    <a:pt x="201" y="225"/>
                    <a:pt x="201" y="226"/>
                  </a:cubicBezTo>
                  <a:cubicBezTo>
                    <a:pt x="202" y="226"/>
                    <a:pt x="202" y="225"/>
                    <a:pt x="203" y="226"/>
                  </a:cubicBezTo>
                  <a:cubicBezTo>
                    <a:pt x="203" y="227"/>
                    <a:pt x="202" y="228"/>
                    <a:pt x="203" y="228"/>
                  </a:cubicBezTo>
                  <a:cubicBezTo>
                    <a:pt x="203" y="228"/>
                    <a:pt x="203" y="228"/>
                    <a:pt x="204" y="227"/>
                  </a:cubicBezTo>
                  <a:cubicBezTo>
                    <a:pt x="206" y="227"/>
                    <a:pt x="202" y="231"/>
                    <a:pt x="202" y="231"/>
                  </a:cubicBezTo>
                  <a:cubicBezTo>
                    <a:pt x="201" y="233"/>
                    <a:pt x="200" y="236"/>
                    <a:pt x="199" y="233"/>
                  </a:cubicBezTo>
                  <a:cubicBezTo>
                    <a:pt x="198" y="233"/>
                    <a:pt x="199" y="234"/>
                    <a:pt x="198" y="234"/>
                  </a:cubicBezTo>
                  <a:cubicBezTo>
                    <a:pt x="198" y="235"/>
                    <a:pt x="197" y="235"/>
                    <a:pt x="197" y="236"/>
                  </a:cubicBezTo>
                  <a:cubicBezTo>
                    <a:pt x="196" y="237"/>
                    <a:pt x="196" y="238"/>
                    <a:pt x="195" y="238"/>
                  </a:cubicBezTo>
                  <a:cubicBezTo>
                    <a:pt x="194" y="239"/>
                    <a:pt x="194" y="240"/>
                    <a:pt x="193" y="241"/>
                  </a:cubicBezTo>
                  <a:cubicBezTo>
                    <a:pt x="192" y="242"/>
                    <a:pt x="191" y="243"/>
                    <a:pt x="191" y="245"/>
                  </a:cubicBezTo>
                  <a:cubicBezTo>
                    <a:pt x="190" y="248"/>
                    <a:pt x="189" y="251"/>
                    <a:pt x="188" y="253"/>
                  </a:cubicBezTo>
                  <a:cubicBezTo>
                    <a:pt x="187" y="254"/>
                    <a:pt x="187" y="255"/>
                    <a:pt x="187" y="256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186" y="258"/>
                    <a:pt x="186" y="257"/>
                    <a:pt x="186" y="257"/>
                  </a:cubicBezTo>
                  <a:cubicBezTo>
                    <a:pt x="184" y="257"/>
                    <a:pt x="184" y="258"/>
                    <a:pt x="184" y="258"/>
                  </a:cubicBezTo>
                  <a:cubicBezTo>
                    <a:pt x="183" y="258"/>
                    <a:pt x="182" y="257"/>
                    <a:pt x="181" y="259"/>
                  </a:cubicBezTo>
                  <a:cubicBezTo>
                    <a:pt x="181" y="260"/>
                    <a:pt x="182" y="264"/>
                    <a:pt x="180" y="262"/>
                  </a:cubicBezTo>
                  <a:cubicBezTo>
                    <a:pt x="179" y="261"/>
                    <a:pt x="180" y="260"/>
                    <a:pt x="179" y="260"/>
                  </a:cubicBezTo>
                  <a:cubicBezTo>
                    <a:pt x="178" y="261"/>
                    <a:pt x="178" y="262"/>
                    <a:pt x="178" y="263"/>
                  </a:cubicBezTo>
                  <a:cubicBezTo>
                    <a:pt x="177" y="264"/>
                    <a:pt x="177" y="264"/>
                    <a:pt x="175" y="263"/>
                  </a:cubicBezTo>
                  <a:cubicBezTo>
                    <a:pt x="174" y="263"/>
                    <a:pt x="172" y="264"/>
                    <a:pt x="173" y="266"/>
                  </a:cubicBezTo>
                  <a:cubicBezTo>
                    <a:pt x="172" y="264"/>
                    <a:pt x="170" y="267"/>
                    <a:pt x="169" y="268"/>
                  </a:cubicBezTo>
                  <a:cubicBezTo>
                    <a:pt x="168" y="271"/>
                    <a:pt x="167" y="276"/>
                    <a:pt x="165" y="271"/>
                  </a:cubicBezTo>
                  <a:cubicBezTo>
                    <a:pt x="165" y="270"/>
                    <a:pt x="164" y="267"/>
                    <a:pt x="162" y="267"/>
                  </a:cubicBezTo>
                  <a:cubicBezTo>
                    <a:pt x="161" y="268"/>
                    <a:pt x="164" y="273"/>
                    <a:pt x="164" y="274"/>
                  </a:cubicBezTo>
                  <a:cubicBezTo>
                    <a:pt x="162" y="274"/>
                    <a:pt x="161" y="272"/>
                    <a:pt x="160" y="273"/>
                  </a:cubicBezTo>
                  <a:cubicBezTo>
                    <a:pt x="160" y="273"/>
                    <a:pt x="159" y="272"/>
                    <a:pt x="159" y="272"/>
                  </a:cubicBezTo>
                  <a:cubicBezTo>
                    <a:pt x="157" y="273"/>
                    <a:pt x="160" y="276"/>
                    <a:pt x="159" y="277"/>
                  </a:cubicBezTo>
                  <a:cubicBezTo>
                    <a:pt x="158" y="278"/>
                    <a:pt x="158" y="278"/>
                    <a:pt x="157" y="278"/>
                  </a:cubicBezTo>
                  <a:cubicBezTo>
                    <a:pt x="156" y="279"/>
                    <a:pt x="156" y="281"/>
                    <a:pt x="156" y="282"/>
                  </a:cubicBezTo>
                  <a:cubicBezTo>
                    <a:pt x="154" y="282"/>
                    <a:pt x="155" y="285"/>
                    <a:pt x="154" y="284"/>
                  </a:cubicBezTo>
                  <a:cubicBezTo>
                    <a:pt x="152" y="284"/>
                    <a:pt x="153" y="281"/>
                    <a:pt x="151" y="281"/>
                  </a:cubicBezTo>
                  <a:cubicBezTo>
                    <a:pt x="149" y="281"/>
                    <a:pt x="148" y="282"/>
                    <a:pt x="149" y="283"/>
                  </a:cubicBezTo>
                  <a:cubicBezTo>
                    <a:pt x="150" y="283"/>
                    <a:pt x="153" y="283"/>
                    <a:pt x="151" y="284"/>
                  </a:cubicBezTo>
                  <a:cubicBezTo>
                    <a:pt x="150" y="285"/>
                    <a:pt x="148" y="283"/>
                    <a:pt x="147" y="284"/>
                  </a:cubicBezTo>
                  <a:cubicBezTo>
                    <a:pt x="146" y="284"/>
                    <a:pt x="146" y="286"/>
                    <a:pt x="146" y="287"/>
                  </a:cubicBezTo>
                  <a:cubicBezTo>
                    <a:pt x="146" y="287"/>
                    <a:pt x="145" y="288"/>
                    <a:pt x="145" y="289"/>
                  </a:cubicBezTo>
                  <a:cubicBezTo>
                    <a:pt x="144" y="290"/>
                    <a:pt x="144" y="290"/>
                    <a:pt x="143" y="291"/>
                  </a:cubicBezTo>
                  <a:cubicBezTo>
                    <a:pt x="142" y="291"/>
                    <a:pt x="141" y="291"/>
                    <a:pt x="140" y="292"/>
                  </a:cubicBezTo>
                  <a:cubicBezTo>
                    <a:pt x="141" y="292"/>
                    <a:pt x="143" y="293"/>
                    <a:pt x="145" y="293"/>
                  </a:cubicBezTo>
                  <a:cubicBezTo>
                    <a:pt x="144" y="295"/>
                    <a:pt x="140" y="293"/>
                    <a:pt x="142" y="296"/>
                  </a:cubicBezTo>
                  <a:cubicBezTo>
                    <a:pt x="143" y="297"/>
                    <a:pt x="145" y="297"/>
                    <a:pt x="144" y="298"/>
                  </a:cubicBezTo>
                  <a:cubicBezTo>
                    <a:pt x="143" y="299"/>
                    <a:pt x="141" y="300"/>
                    <a:pt x="141" y="300"/>
                  </a:cubicBezTo>
                  <a:cubicBezTo>
                    <a:pt x="140" y="300"/>
                    <a:pt x="140" y="298"/>
                    <a:pt x="139" y="298"/>
                  </a:cubicBezTo>
                  <a:cubicBezTo>
                    <a:pt x="138" y="298"/>
                    <a:pt x="138" y="300"/>
                    <a:pt x="138" y="301"/>
                  </a:cubicBezTo>
                  <a:cubicBezTo>
                    <a:pt x="137" y="303"/>
                    <a:pt x="136" y="300"/>
                    <a:pt x="135" y="299"/>
                  </a:cubicBezTo>
                  <a:cubicBezTo>
                    <a:pt x="132" y="301"/>
                    <a:pt x="131" y="294"/>
                    <a:pt x="129" y="293"/>
                  </a:cubicBezTo>
                  <a:cubicBezTo>
                    <a:pt x="128" y="295"/>
                    <a:pt x="130" y="298"/>
                    <a:pt x="132" y="300"/>
                  </a:cubicBezTo>
                  <a:cubicBezTo>
                    <a:pt x="133" y="301"/>
                    <a:pt x="135" y="304"/>
                    <a:pt x="134" y="306"/>
                  </a:cubicBezTo>
                  <a:cubicBezTo>
                    <a:pt x="134" y="306"/>
                    <a:pt x="133" y="306"/>
                    <a:pt x="133" y="307"/>
                  </a:cubicBezTo>
                  <a:cubicBezTo>
                    <a:pt x="132" y="308"/>
                    <a:pt x="133" y="308"/>
                    <a:pt x="133" y="309"/>
                  </a:cubicBezTo>
                  <a:cubicBezTo>
                    <a:pt x="134" y="310"/>
                    <a:pt x="134" y="310"/>
                    <a:pt x="133" y="311"/>
                  </a:cubicBezTo>
                  <a:cubicBezTo>
                    <a:pt x="132" y="312"/>
                    <a:pt x="132" y="313"/>
                    <a:pt x="131" y="314"/>
                  </a:cubicBezTo>
                  <a:cubicBezTo>
                    <a:pt x="130" y="314"/>
                    <a:pt x="130" y="313"/>
                    <a:pt x="129" y="314"/>
                  </a:cubicBezTo>
                  <a:cubicBezTo>
                    <a:pt x="128" y="314"/>
                    <a:pt x="128" y="314"/>
                    <a:pt x="128" y="315"/>
                  </a:cubicBezTo>
                  <a:cubicBezTo>
                    <a:pt x="127" y="315"/>
                    <a:pt x="128" y="316"/>
                    <a:pt x="127" y="316"/>
                  </a:cubicBezTo>
                  <a:cubicBezTo>
                    <a:pt x="127" y="316"/>
                    <a:pt x="126" y="316"/>
                    <a:pt x="126" y="315"/>
                  </a:cubicBezTo>
                  <a:cubicBezTo>
                    <a:pt x="125" y="315"/>
                    <a:pt x="124" y="313"/>
                    <a:pt x="123" y="313"/>
                  </a:cubicBezTo>
                  <a:cubicBezTo>
                    <a:pt x="120" y="313"/>
                    <a:pt x="121" y="314"/>
                    <a:pt x="121" y="315"/>
                  </a:cubicBezTo>
                  <a:cubicBezTo>
                    <a:pt x="122" y="317"/>
                    <a:pt x="121" y="319"/>
                    <a:pt x="122" y="321"/>
                  </a:cubicBezTo>
                  <a:cubicBezTo>
                    <a:pt x="122" y="321"/>
                    <a:pt x="123" y="321"/>
                    <a:pt x="123" y="321"/>
                  </a:cubicBezTo>
                  <a:cubicBezTo>
                    <a:pt x="123" y="322"/>
                    <a:pt x="123" y="323"/>
                    <a:pt x="123" y="323"/>
                  </a:cubicBezTo>
                  <a:cubicBezTo>
                    <a:pt x="124" y="324"/>
                    <a:pt x="126" y="324"/>
                    <a:pt x="126" y="325"/>
                  </a:cubicBezTo>
                  <a:cubicBezTo>
                    <a:pt x="126" y="326"/>
                    <a:pt x="125" y="326"/>
                    <a:pt x="125" y="327"/>
                  </a:cubicBezTo>
                  <a:cubicBezTo>
                    <a:pt x="124" y="328"/>
                    <a:pt x="124" y="328"/>
                    <a:pt x="124" y="329"/>
                  </a:cubicBezTo>
                  <a:cubicBezTo>
                    <a:pt x="124" y="331"/>
                    <a:pt x="124" y="333"/>
                    <a:pt x="123" y="335"/>
                  </a:cubicBezTo>
                  <a:cubicBezTo>
                    <a:pt x="122" y="336"/>
                    <a:pt x="121" y="336"/>
                    <a:pt x="121" y="337"/>
                  </a:cubicBezTo>
                  <a:cubicBezTo>
                    <a:pt x="121" y="339"/>
                    <a:pt x="121" y="338"/>
                    <a:pt x="121" y="340"/>
                  </a:cubicBezTo>
                  <a:cubicBezTo>
                    <a:pt x="121" y="340"/>
                    <a:pt x="121" y="341"/>
                    <a:pt x="121" y="342"/>
                  </a:cubicBezTo>
                  <a:cubicBezTo>
                    <a:pt x="121" y="342"/>
                    <a:pt x="122" y="342"/>
                    <a:pt x="122" y="342"/>
                  </a:cubicBezTo>
                  <a:cubicBezTo>
                    <a:pt x="122" y="343"/>
                    <a:pt x="122" y="344"/>
                    <a:pt x="122" y="344"/>
                  </a:cubicBezTo>
                  <a:cubicBezTo>
                    <a:pt x="122" y="346"/>
                    <a:pt x="123" y="345"/>
                    <a:pt x="124" y="347"/>
                  </a:cubicBezTo>
                  <a:cubicBezTo>
                    <a:pt x="125" y="348"/>
                    <a:pt x="124" y="350"/>
                    <a:pt x="123" y="349"/>
                  </a:cubicBezTo>
                  <a:cubicBezTo>
                    <a:pt x="122" y="349"/>
                    <a:pt x="121" y="346"/>
                    <a:pt x="120" y="346"/>
                  </a:cubicBezTo>
                  <a:cubicBezTo>
                    <a:pt x="118" y="346"/>
                    <a:pt x="120" y="348"/>
                    <a:pt x="119" y="349"/>
                  </a:cubicBezTo>
                  <a:cubicBezTo>
                    <a:pt x="117" y="349"/>
                    <a:pt x="119" y="353"/>
                    <a:pt x="117" y="351"/>
                  </a:cubicBezTo>
                  <a:cubicBezTo>
                    <a:pt x="115" y="353"/>
                    <a:pt x="117" y="354"/>
                    <a:pt x="118" y="356"/>
                  </a:cubicBezTo>
                  <a:cubicBezTo>
                    <a:pt x="119" y="358"/>
                    <a:pt x="116" y="359"/>
                    <a:pt x="118" y="361"/>
                  </a:cubicBezTo>
                  <a:cubicBezTo>
                    <a:pt x="120" y="363"/>
                    <a:pt x="118" y="363"/>
                    <a:pt x="118" y="366"/>
                  </a:cubicBezTo>
                  <a:cubicBezTo>
                    <a:pt x="118" y="366"/>
                    <a:pt x="118" y="367"/>
                    <a:pt x="118" y="368"/>
                  </a:cubicBezTo>
                  <a:cubicBezTo>
                    <a:pt x="118" y="369"/>
                    <a:pt x="117" y="370"/>
                    <a:pt x="118" y="371"/>
                  </a:cubicBezTo>
                  <a:cubicBezTo>
                    <a:pt x="118" y="373"/>
                    <a:pt x="118" y="374"/>
                    <a:pt x="118" y="376"/>
                  </a:cubicBezTo>
                  <a:cubicBezTo>
                    <a:pt x="118" y="378"/>
                    <a:pt x="119" y="379"/>
                    <a:pt x="120" y="381"/>
                  </a:cubicBezTo>
                  <a:cubicBezTo>
                    <a:pt x="120" y="382"/>
                    <a:pt x="121" y="385"/>
                    <a:pt x="120" y="386"/>
                  </a:cubicBezTo>
                  <a:cubicBezTo>
                    <a:pt x="120" y="387"/>
                    <a:pt x="118" y="387"/>
                    <a:pt x="118" y="389"/>
                  </a:cubicBezTo>
                  <a:cubicBezTo>
                    <a:pt x="118" y="390"/>
                    <a:pt x="121" y="391"/>
                    <a:pt x="122" y="391"/>
                  </a:cubicBezTo>
                  <a:cubicBezTo>
                    <a:pt x="123" y="391"/>
                    <a:pt x="124" y="389"/>
                    <a:pt x="126" y="391"/>
                  </a:cubicBezTo>
                  <a:cubicBezTo>
                    <a:pt x="128" y="392"/>
                    <a:pt x="127" y="393"/>
                    <a:pt x="127" y="394"/>
                  </a:cubicBezTo>
                  <a:cubicBezTo>
                    <a:pt x="127" y="396"/>
                    <a:pt x="128" y="397"/>
                    <a:pt x="129" y="396"/>
                  </a:cubicBezTo>
                  <a:cubicBezTo>
                    <a:pt x="130" y="395"/>
                    <a:pt x="129" y="393"/>
                    <a:pt x="130" y="392"/>
                  </a:cubicBezTo>
                  <a:cubicBezTo>
                    <a:pt x="132" y="391"/>
                    <a:pt x="133" y="392"/>
                    <a:pt x="134" y="393"/>
                  </a:cubicBezTo>
                  <a:cubicBezTo>
                    <a:pt x="134" y="394"/>
                    <a:pt x="133" y="395"/>
                    <a:pt x="134" y="396"/>
                  </a:cubicBezTo>
                  <a:cubicBezTo>
                    <a:pt x="134" y="396"/>
                    <a:pt x="135" y="397"/>
                    <a:pt x="136" y="397"/>
                  </a:cubicBezTo>
                  <a:cubicBezTo>
                    <a:pt x="137" y="398"/>
                    <a:pt x="137" y="399"/>
                    <a:pt x="138" y="400"/>
                  </a:cubicBezTo>
                  <a:cubicBezTo>
                    <a:pt x="138" y="400"/>
                    <a:pt x="138" y="400"/>
                    <a:pt x="138" y="401"/>
                  </a:cubicBezTo>
                  <a:cubicBezTo>
                    <a:pt x="138" y="401"/>
                    <a:pt x="138" y="402"/>
                    <a:pt x="138" y="402"/>
                  </a:cubicBezTo>
                  <a:cubicBezTo>
                    <a:pt x="141" y="403"/>
                    <a:pt x="141" y="400"/>
                    <a:pt x="141" y="399"/>
                  </a:cubicBezTo>
                  <a:cubicBezTo>
                    <a:pt x="141" y="397"/>
                    <a:pt x="141" y="394"/>
                    <a:pt x="142" y="396"/>
                  </a:cubicBezTo>
                  <a:cubicBezTo>
                    <a:pt x="143" y="398"/>
                    <a:pt x="143" y="400"/>
                    <a:pt x="144" y="401"/>
                  </a:cubicBezTo>
                  <a:cubicBezTo>
                    <a:pt x="144" y="402"/>
                    <a:pt x="145" y="402"/>
                    <a:pt x="145" y="403"/>
                  </a:cubicBezTo>
                  <a:cubicBezTo>
                    <a:pt x="145" y="404"/>
                    <a:pt x="144" y="403"/>
                    <a:pt x="143" y="403"/>
                  </a:cubicBezTo>
                  <a:cubicBezTo>
                    <a:pt x="142" y="405"/>
                    <a:pt x="146" y="405"/>
                    <a:pt x="145" y="406"/>
                  </a:cubicBezTo>
                  <a:cubicBezTo>
                    <a:pt x="145" y="407"/>
                    <a:pt x="142" y="405"/>
                    <a:pt x="143" y="408"/>
                  </a:cubicBezTo>
                  <a:cubicBezTo>
                    <a:pt x="143" y="408"/>
                    <a:pt x="144" y="408"/>
                    <a:pt x="145" y="409"/>
                  </a:cubicBezTo>
                  <a:cubicBezTo>
                    <a:pt x="145" y="410"/>
                    <a:pt x="145" y="411"/>
                    <a:pt x="145" y="411"/>
                  </a:cubicBezTo>
                  <a:cubicBezTo>
                    <a:pt x="146" y="413"/>
                    <a:pt x="146" y="411"/>
                    <a:pt x="147" y="410"/>
                  </a:cubicBezTo>
                  <a:cubicBezTo>
                    <a:pt x="150" y="410"/>
                    <a:pt x="150" y="417"/>
                    <a:pt x="153" y="419"/>
                  </a:cubicBezTo>
                  <a:cubicBezTo>
                    <a:pt x="154" y="420"/>
                    <a:pt x="156" y="421"/>
                    <a:pt x="154" y="422"/>
                  </a:cubicBezTo>
                  <a:cubicBezTo>
                    <a:pt x="152" y="423"/>
                    <a:pt x="150" y="422"/>
                    <a:pt x="150" y="424"/>
                  </a:cubicBezTo>
                  <a:cubicBezTo>
                    <a:pt x="150" y="426"/>
                    <a:pt x="154" y="423"/>
                    <a:pt x="155" y="424"/>
                  </a:cubicBezTo>
                  <a:cubicBezTo>
                    <a:pt x="156" y="426"/>
                    <a:pt x="152" y="426"/>
                    <a:pt x="151" y="426"/>
                  </a:cubicBezTo>
                  <a:cubicBezTo>
                    <a:pt x="149" y="427"/>
                    <a:pt x="148" y="429"/>
                    <a:pt x="147" y="430"/>
                  </a:cubicBezTo>
                  <a:cubicBezTo>
                    <a:pt x="145" y="431"/>
                    <a:pt x="144" y="434"/>
                    <a:pt x="142" y="435"/>
                  </a:cubicBezTo>
                  <a:cubicBezTo>
                    <a:pt x="140" y="436"/>
                    <a:pt x="140" y="437"/>
                    <a:pt x="139" y="438"/>
                  </a:cubicBezTo>
                  <a:cubicBezTo>
                    <a:pt x="138" y="439"/>
                    <a:pt x="136" y="440"/>
                    <a:pt x="134" y="440"/>
                  </a:cubicBezTo>
                  <a:cubicBezTo>
                    <a:pt x="130" y="440"/>
                    <a:pt x="130" y="436"/>
                    <a:pt x="127" y="434"/>
                  </a:cubicBezTo>
                  <a:cubicBezTo>
                    <a:pt x="126" y="434"/>
                    <a:pt x="126" y="434"/>
                    <a:pt x="125" y="434"/>
                  </a:cubicBezTo>
                  <a:cubicBezTo>
                    <a:pt x="125" y="434"/>
                    <a:pt x="124" y="433"/>
                    <a:pt x="124" y="433"/>
                  </a:cubicBezTo>
                  <a:cubicBezTo>
                    <a:pt x="122" y="432"/>
                    <a:pt x="122" y="434"/>
                    <a:pt x="120" y="434"/>
                  </a:cubicBezTo>
                  <a:cubicBezTo>
                    <a:pt x="119" y="434"/>
                    <a:pt x="117" y="434"/>
                    <a:pt x="116" y="433"/>
                  </a:cubicBezTo>
                  <a:cubicBezTo>
                    <a:pt x="114" y="431"/>
                    <a:pt x="115" y="431"/>
                    <a:pt x="113" y="432"/>
                  </a:cubicBezTo>
                  <a:cubicBezTo>
                    <a:pt x="111" y="429"/>
                    <a:pt x="110" y="433"/>
                    <a:pt x="108" y="432"/>
                  </a:cubicBezTo>
                  <a:cubicBezTo>
                    <a:pt x="106" y="432"/>
                    <a:pt x="104" y="428"/>
                    <a:pt x="104" y="432"/>
                  </a:cubicBezTo>
                  <a:cubicBezTo>
                    <a:pt x="104" y="433"/>
                    <a:pt x="104" y="433"/>
                    <a:pt x="103" y="434"/>
                  </a:cubicBezTo>
                  <a:cubicBezTo>
                    <a:pt x="103" y="434"/>
                    <a:pt x="101" y="434"/>
                    <a:pt x="100" y="434"/>
                  </a:cubicBezTo>
                  <a:cubicBezTo>
                    <a:pt x="99" y="434"/>
                    <a:pt x="96" y="433"/>
                    <a:pt x="95" y="434"/>
                  </a:cubicBezTo>
                  <a:cubicBezTo>
                    <a:pt x="93" y="435"/>
                    <a:pt x="99" y="436"/>
                    <a:pt x="100" y="436"/>
                  </a:cubicBezTo>
                  <a:cubicBezTo>
                    <a:pt x="102" y="437"/>
                    <a:pt x="105" y="435"/>
                    <a:pt x="108" y="437"/>
                  </a:cubicBezTo>
                  <a:cubicBezTo>
                    <a:pt x="108" y="437"/>
                    <a:pt x="111" y="441"/>
                    <a:pt x="112" y="439"/>
                  </a:cubicBezTo>
                  <a:cubicBezTo>
                    <a:pt x="112" y="437"/>
                    <a:pt x="109" y="437"/>
                    <a:pt x="109" y="435"/>
                  </a:cubicBezTo>
                  <a:cubicBezTo>
                    <a:pt x="112" y="434"/>
                    <a:pt x="114" y="438"/>
                    <a:pt x="116" y="439"/>
                  </a:cubicBezTo>
                  <a:cubicBezTo>
                    <a:pt x="117" y="440"/>
                    <a:pt x="118" y="440"/>
                    <a:pt x="119" y="441"/>
                  </a:cubicBezTo>
                  <a:cubicBezTo>
                    <a:pt x="120" y="441"/>
                    <a:pt x="120" y="443"/>
                    <a:pt x="121" y="444"/>
                  </a:cubicBezTo>
                  <a:cubicBezTo>
                    <a:pt x="122" y="443"/>
                    <a:pt x="121" y="442"/>
                    <a:pt x="123" y="442"/>
                  </a:cubicBezTo>
                  <a:cubicBezTo>
                    <a:pt x="124" y="442"/>
                    <a:pt x="124" y="444"/>
                    <a:pt x="126" y="444"/>
                  </a:cubicBezTo>
                  <a:cubicBezTo>
                    <a:pt x="127" y="444"/>
                    <a:pt x="127" y="443"/>
                    <a:pt x="128" y="443"/>
                  </a:cubicBezTo>
                  <a:cubicBezTo>
                    <a:pt x="130" y="444"/>
                    <a:pt x="130" y="444"/>
                    <a:pt x="131" y="443"/>
                  </a:cubicBezTo>
                  <a:cubicBezTo>
                    <a:pt x="132" y="442"/>
                    <a:pt x="132" y="442"/>
                    <a:pt x="133" y="441"/>
                  </a:cubicBezTo>
                  <a:cubicBezTo>
                    <a:pt x="134" y="441"/>
                    <a:pt x="135" y="441"/>
                    <a:pt x="136" y="441"/>
                  </a:cubicBezTo>
                  <a:cubicBezTo>
                    <a:pt x="137" y="441"/>
                    <a:pt x="137" y="442"/>
                    <a:pt x="137" y="442"/>
                  </a:cubicBezTo>
                  <a:cubicBezTo>
                    <a:pt x="138" y="442"/>
                    <a:pt x="138" y="441"/>
                    <a:pt x="139" y="441"/>
                  </a:cubicBezTo>
                  <a:cubicBezTo>
                    <a:pt x="139" y="442"/>
                    <a:pt x="139" y="443"/>
                    <a:pt x="139" y="444"/>
                  </a:cubicBezTo>
                  <a:cubicBezTo>
                    <a:pt x="140" y="445"/>
                    <a:pt x="141" y="445"/>
                    <a:pt x="141" y="446"/>
                  </a:cubicBezTo>
                  <a:cubicBezTo>
                    <a:pt x="142" y="448"/>
                    <a:pt x="141" y="449"/>
                    <a:pt x="140" y="450"/>
                  </a:cubicBezTo>
                  <a:cubicBezTo>
                    <a:pt x="139" y="450"/>
                    <a:pt x="137" y="450"/>
                    <a:pt x="136" y="452"/>
                  </a:cubicBezTo>
                  <a:cubicBezTo>
                    <a:pt x="135" y="452"/>
                    <a:pt x="134" y="454"/>
                    <a:pt x="133" y="454"/>
                  </a:cubicBezTo>
                  <a:cubicBezTo>
                    <a:pt x="133" y="455"/>
                    <a:pt x="133" y="457"/>
                    <a:pt x="131" y="457"/>
                  </a:cubicBezTo>
                  <a:cubicBezTo>
                    <a:pt x="130" y="457"/>
                    <a:pt x="130" y="456"/>
                    <a:pt x="130" y="455"/>
                  </a:cubicBezTo>
                  <a:cubicBezTo>
                    <a:pt x="129" y="453"/>
                    <a:pt x="130" y="450"/>
                    <a:pt x="128" y="449"/>
                  </a:cubicBezTo>
                  <a:cubicBezTo>
                    <a:pt x="126" y="450"/>
                    <a:pt x="126" y="453"/>
                    <a:pt x="126" y="455"/>
                  </a:cubicBezTo>
                  <a:cubicBezTo>
                    <a:pt x="126" y="455"/>
                    <a:pt x="127" y="456"/>
                    <a:pt x="127" y="457"/>
                  </a:cubicBezTo>
                  <a:cubicBezTo>
                    <a:pt x="126" y="459"/>
                    <a:pt x="126" y="458"/>
                    <a:pt x="125" y="459"/>
                  </a:cubicBezTo>
                  <a:cubicBezTo>
                    <a:pt x="123" y="461"/>
                    <a:pt x="120" y="466"/>
                    <a:pt x="116" y="463"/>
                  </a:cubicBezTo>
                  <a:cubicBezTo>
                    <a:pt x="115" y="464"/>
                    <a:pt x="116" y="465"/>
                    <a:pt x="116" y="466"/>
                  </a:cubicBezTo>
                  <a:cubicBezTo>
                    <a:pt x="115" y="467"/>
                    <a:pt x="115" y="467"/>
                    <a:pt x="114" y="467"/>
                  </a:cubicBezTo>
                  <a:cubicBezTo>
                    <a:pt x="112" y="469"/>
                    <a:pt x="112" y="468"/>
                    <a:pt x="109" y="468"/>
                  </a:cubicBezTo>
                  <a:cubicBezTo>
                    <a:pt x="107" y="467"/>
                    <a:pt x="104" y="467"/>
                    <a:pt x="102" y="467"/>
                  </a:cubicBezTo>
                  <a:cubicBezTo>
                    <a:pt x="100" y="467"/>
                    <a:pt x="98" y="467"/>
                    <a:pt x="100" y="468"/>
                  </a:cubicBezTo>
                  <a:cubicBezTo>
                    <a:pt x="102" y="469"/>
                    <a:pt x="105" y="468"/>
                    <a:pt x="107" y="469"/>
                  </a:cubicBezTo>
                  <a:cubicBezTo>
                    <a:pt x="108" y="469"/>
                    <a:pt x="111" y="471"/>
                    <a:pt x="112" y="472"/>
                  </a:cubicBezTo>
                  <a:cubicBezTo>
                    <a:pt x="115" y="477"/>
                    <a:pt x="105" y="473"/>
                    <a:pt x="104" y="474"/>
                  </a:cubicBezTo>
                  <a:cubicBezTo>
                    <a:pt x="104" y="474"/>
                    <a:pt x="109" y="477"/>
                    <a:pt x="109" y="477"/>
                  </a:cubicBezTo>
                  <a:cubicBezTo>
                    <a:pt x="110" y="477"/>
                    <a:pt x="112" y="477"/>
                    <a:pt x="112" y="479"/>
                  </a:cubicBezTo>
                  <a:cubicBezTo>
                    <a:pt x="112" y="481"/>
                    <a:pt x="111" y="480"/>
                    <a:pt x="109" y="480"/>
                  </a:cubicBezTo>
                  <a:cubicBezTo>
                    <a:pt x="109" y="481"/>
                    <a:pt x="111" y="482"/>
                    <a:pt x="111" y="483"/>
                  </a:cubicBezTo>
                  <a:cubicBezTo>
                    <a:pt x="111" y="484"/>
                    <a:pt x="111" y="485"/>
                    <a:pt x="111" y="486"/>
                  </a:cubicBezTo>
                  <a:cubicBezTo>
                    <a:pt x="109" y="486"/>
                    <a:pt x="108" y="483"/>
                    <a:pt x="107" y="484"/>
                  </a:cubicBezTo>
                  <a:cubicBezTo>
                    <a:pt x="107" y="485"/>
                    <a:pt x="109" y="488"/>
                    <a:pt x="109" y="489"/>
                  </a:cubicBezTo>
                  <a:cubicBezTo>
                    <a:pt x="109" y="490"/>
                    <a:pt x="108" y="491"/>
                    <a:pt x="108" y="492"/>
                  </a:cubicBezTo>
                  <a:cubicBezTo>
                    <a:pt x="109" y="493"/>
                    <a:pt x="110" y="494"/>
                    <a:pt x="109" y="495"/>
                  </a:cubicBezTo>
                  <a:cubicBezTo>
                    <a:pt x="107" y="497"/>
                    <a:pt x="106" y="493"/>
                    <a:pt x="105" y="492"/>
                  </a:cubicBezTo>
                  <a:cubicBezTo>
                    <a:pt x="105" y="493"/>
                    <a:pt x="105" y="494"/>
                    <a:pt x="105" y="495"/>
                  </a:cubicBezTo>
                  <a:cubicBezTo>
                    <a:pt x="105" y="495"/>
                    <a:pt x="104" y="495"/>
                    <a:pt x="104" y="495"/>
                  </a:cubicBezTo>
                  <a:cubicBezTo>
                    <a:pt x="103" y="497"/>
                    <a:pt x="106" y="498"/>
                    <a:pt x="107" y="499"/>
                  </a:cubicBezTo>
                  <a:cubicBezTo>
                    <a:pt x="107" y="499"/>
                    <a:pt x="108" y="502"/>
                    <a:pt x="108" y="502"/>
                  </a:cubicBezTo>
                  <a:cubicBezTo>
                    <a:pt x="108" y="503"/>
                    <a:pt x="107" y="502"/>
                    <a:pt x="107" y="503"/>
                  </a:cubicBezTo>
                  <a:cubicBezTo>
                    <a:pt x="107" y="504"/>
                    <a:pt x="107" y="504"/>
                    <a:pt x="106" y="505"/>
                  </a:cubicBezTo>
                  <a:cubicBezTo>
                    <a:pt x="106" y="505"/>
                    <a:pt x="105" y="505"/>
                    <a:pt x="104" y="506"/>
                  </a:cubicBezTo>
                  <a:cubicBezTo>
                    <a:pt x="104" y="508"/>
                    <a:pt x="106" y="507"/>
                    <a:pt x="107" y="508"/>
                  </a:cubicBezTo>
                  <a:cubicBezTo>
                    <a:pt x="108" y="509"/>
                    <a:pt x="108" y="510"/>
                    <a:pt x="108" y="512"/>
                  </a:cubicBezTo>
                  <a:cubicBezTo>
                    <a:pt x="108" y="513"/>
                    <a:pt x="107" y="513"/>
                    <a:pt x="107" y="514"/>
                  </a:cubicBezTo>
                  <a:cubicBezTo>
                    <a:pt x="106" y="515"/>
                    <a:pt x="106" y="516"/>
                    <a:pt x="106" y="516"/>
                  </a:cubicBezTo>
                  <a:cubicBezTo>
                    <a:pt x="105" y="518"/>
                    <a:pt x="103" y="520"/>
                    <a:pt x="104" y="522"/>
                  </a:cubicBezTo>
                  <a:cubicBezTo>
                    <a:pt x="104" y="523"/>
                    <a:pt x="108" y="526"/>
                    <a:pt x="105" y="526"/>
                  </a:cubicBezTo>
                  <a:cubicBezTo>
                    <a:pt x="104" y="528"/>
                    <a:pt x="104" y="530"/>
                    <a:pt x="103" y="532"/>
                  </a:cubicBezTo>
                  <a:cubicBezTo>
                    <a:pt x="103" y="533"/>
                    <a:pt x="103" y="534"/>
                    <a:pt x="103" y="535"/>
                  </a:cubicBezTo>
                  <a:cubicBezTo>
                    <a:pt x="103" y="535"/>
                    <a:pt x="103" y="535"/>
                    <a:pt x="103" y="536"/>
                  </a:cubicBezTo>
                  <a:cubicBezTo>
                    <a:pt x="103" y="536"/>
                    <a:pt x="103" y="536"/>
                    <a:pt x="103" y="536"/>
                  </a:cubicBezTo>
                  <a:cubicBezTo>
                    <a:pt x="102" y="536"/>
                    <a:pt x="102" y="537"/>
                    <a:pt x="102" y="537"/>
                  </a:cubicBezTo>
                  <a:cubicBezTo>
                    <a:pt x="102" y="538"/>
                    <a:pt x="103" y="539"/>
                    <a:pt x="102" y="540"/>
                  </a:cubicBezTo>
                  <a:cubicBezTo>
                    <a:pt x="101" y="541"/>
                    <a:pt x="100" y="540"/>
                    <a:pt x="99" y="542"/>
                  </a:cubicBezTo>
                  <a:cubicBezTo>
                    <a:pt x="99" y="543"/>
                    <a:pt x="99" y="544"/>
                    <a:pt x="98" y="545"/>
                  </a:cubicBezTo>
                  <a:cubicBezTo>
                    <a:pt x="98" y="545"/>
                    <a:pt x="97" y="546"/>
                    <a:pt x="97" y="546"/>
                  </a:cubicBezTo>
                  <a:cubicBezTo>
                    <a:pt x="97" y="547"/>
                    <a:pt x="97" y="549"/>
                    <a:pt x="97" y="550"/>
                  </a:cubicBezTo>
                  <a:cubicBezTo>
                    <a:pt x="97" y="551"/>
                    <a:pt x="96" y="552"/>
                    <a:pt x="96" y="553"/>
                  </a:cubicBezTo>
                  <a:cubicBezTo>
                    <a:pt x="95" y="555"/>
                    <a:pt x="95" y="556"/>
                    <a:pt x="94" y="558"/>
                  </a:cubicBezTo>
                  <a:cubicBezTo>
                    <a:pt x="93" y="559"/>
                    <a:pt x="91" y="561"/>
                    <a:pt x="91" y="559"/>
                  </a:cubicBezTo>
                  <a:cubicBezTo>
                    <a:pt x="90" y="558"/>
                    <a:pt x="85" y="555"/>
                    <a:pt x="85" y="557"/>
                  </a:cubicBezTo>
                  <a:cubicBezTo>
                    <a:pt x="84" y="557"/>
                    <a:pt x="83" y="557"/>
                    <a:pt x="83" y="557"/>
                  </a:cubicBezTo>
                  <a:cubicBezTo>
                    <a:pt x="82" y="557"/>
                    <a:pt x="82" y="558"/>
                    <a:pt x="81" y="558"/>
                  </a:cubicBezTo>
                  <a:cubicBezTo>
                    <a:pt x="81" y="558"/>
                    <a:pt x="80" y="557"/>
                    <a:pt x="80" y="557"/>
                  </a:cubicBezTo>
                  <a:cubicBezTo>
                    <a:pt x="79" y="557"/>
                    <a:pt x="78" y="558"/>
                    <a:pt x="77" y="558"/>
                  </a:cubicBezTo>
                  <a:cubicBezTo>
                    <a:pt x="76" y="558"/>
                    <a:pt x="75" y="557"/>
                    <a:pt x="73" y="558"/>
                  </a:cubicBezTo>
                  <a:cubicBezTo>
                    <a:pt x="72" y="558"/>
                    <a:pt x="70" y="557"/>
                    <a:pt x="68" y="558"/>
                  </a:cubicBezTo>
                  <a:cubicBezTo>
                    <a:pt x="68" y="559"/>
                    <a:pt x="72" y="561"/>
                    <a:pt x="70" y="562"/>
                  </a:cubicBezTo>
                  <a:cubicBezTo>
                    <a:pt x="69" y="564"/>
                    <a:pt x="67" y="561"/>
                    <a:pt x="65" y="561"/>
                  </a:cubicBezTo>
                  <a:cubicBezTo>
                    <a:pt x="65" y="562"/>
                    <a:pt x="65" y="562"/>
                    <a:pt x="65" y="563"/>
                  </a:cubicBezTo>
                  <a:cubicBezTo>
                    <a:pt x="63" y="565"/>
                    <a:pt x="59" y="569"/>
                    <a:pt x="60" y="572"/>
                  </a:cubicBezTo>
                  <a:cubicBezTo>
                    <a:pt x="60" y="575"/>
                    <a:pt x="63" y="578"/>
                    <a:pt x="63" y="580"/>
                  </a:cubicBezTo>
                  <a:cubicBezTo>
                    <a:pt x="62" y="581"/>
                    <a:pt x="61" y="583"/>
                    <a:pt x="60" y="584"/>
                  </a:cubicBezTo>
                  <a:cubicBezTo>
                    <a:pt x="58" y="585"/>
                    <a:pt x="57" y="584"/>
                    <a:pt x="55" y="583"/>
                  </a:cubicBezTo>
                  <a:cubicBezTo>
                    <a:pt x="54" y="583"/>
                    <a:pt x="53" y="583"/>
                    <a:pt x="51" y="583"/>
                  </a:cubicBezTo>
                  <a:cubicBezTo>
                    <a:pt x="49" y="584"/>
                    <a:pt x="47" y="584"/>
                    <a:pt x="45" y="585"/>
                  </a:cubicBezTo>
                  <a:cubicBezTo>
                    <a:pt x="43" y="586"/>
                    <a:pt x="38" y="585"/>
                    <a:pt x="36" y="583"/>
                  </a:cubicBezTo>
                  <a:cubicBezTo>
                    <a:pt x="35" y="582"/>
                    <a:pt x="35" y="579"/>
                    <a:pt x="35" y="578"/>
                  </a:cubicBezTo>
                  <a:cubicBezTo>
                    <a:pt x="36" y="576"/>
                    <a:pt x="37" y="576"/>
                    <a:pt x="37" y="574"/>
                  </a:cubicBezTo>
                  <a:cubicBezTo>
                    <a:pt x="37" y="573"/>
                    <a:pt x="36" y="573"/>
                    <a:pt x="35" y="572"/>
                  </a:cubicBezTo>
                  <a:cubicBezTo>
                    <a:pt x="35" y="571"/>
                    <a:pt x="35" y="570"/>
                    <a:pt x="35" y="569"/>
                  </a:cubicBezTo>
                  <a:cubicBezTo>
                    <a:pt x="34" y="568"/>
                    <a:pt x="33" y="567"/>
                    <a:pt x="32" y="565"/>
                  </a:cubicBezTo>
                  <a:cubicBezTo>
                    <a:pt x="31" y="563"/>
                    <a:pt x="30" y="561"/>
                    <a:pt x="29" y="559"/>
                  </a:cubicBezTo>
                  <a:cubicBezTo>
                    <a:pt x="28" y="557"/>
                    <a:pt x="27" y="555"/>
                    <a:pt x="26" y="553"/>
                  </a:cubicBezTo>
                  <a:cubicBezTo>
                    <a:pt x="28" y="553"/>
                    <a:pt x="29" y="555"/>
                    <a:pt x="31" y="555"/>
                  </a:cubicBezTo>
                  <a:cubicBezTo>
                    <a:pt x="32" y="555"/>
                    <a:pt x="34" y="553"/>
                    <a:pt x="32" y="553"/>
                  </a:cubicBezTo>
                  <a:cubicBezTo>
                    <a:pt x="31" y="551"/>
                    <a:pt x="27" y="548"/>
                    <a:pt x="30" y="547"/>
                  </a:cubicBezTo>
                  <a:cubicBezTo>
                    <a:pt x="32" y="546"/>
                    <a:pt x="34" y="549"/>
                    <a:pt x="35" y="545"/>
                  </a:cubicBezTo>
                  <a:cubicBezTo>
                    <a:pt x="35" y="544"/>
                    <a:pt x="35" y="542"/>
                    <a:pt x="34" y="541"/>
                  </a:cubicBezTo>
                  <a:cubicBezTo>
                    <a:pt x="34" y="540"/>
                    <a:pt x="33" y="540"/>
                    <a:pt x="32" y="540"/>
                  </a:cubicBezTo>
                  <a:cubicBezTo>
                    <a:pt x="29" y="540"/>
                    <a:pt x="29" y="537"/>
                    <a:pt x="28" y="535"/>
                  </a:cubicBezTo>
                  <a:cubicBezTo>
                    <a:pt x="27" y="532"/>
                    <a:pt x="24" y="532"/>
                    <a:pt x="23" y="530"/>
                  </a:cubicBezTo>
                  <a:cubicBezTo>
                    <a:pt x="22" y="529"/>
                    <a:pt x="22" y="527"/>
                    <a:pt x="22" y="526"/>
                  </a:cubicBezTo>
                  <a:cubicBezTo>
                    <a:pt x="22" y="525"/>
                    <a:pt x="21" y="524"/>
                    <a:pt x="20" y="523"/>
                  </a:cubicBezTo>
                  <a:cubicBezTo>
                    <a:pt x="19" y="520"/>
                    <a:pt x="19" y="517"/>
                    <a:pt x="18" y="514"/>
                  </a:cubicBezTo>
                  <a:cubicBezTo>
                    <a:pt x="18" y="513"/>
                    <a:pt x="18" y="511"/>
                    <a:pt x="17" y="511"/>
                  </a:cubicBezTo>
                  <a:cubicBezTo>
                    <a:pt x="16" y="512"/>
                    <a:pt x="16" y="514"/>
                    <a:pt x="16" y="515"/>
                  </a:cubicBezTo>
                  <a:cubicBezTo>
                    <a:pt x="15" y="513"/>
                    <a:pt x="15" y="511"/>
                    <a:pt x="15" y="508"/>
                  </a:cubicBezTo>
                  <a:cubicBezTo>
                    <a:pt x="14" y="506"/>
                    <a:pt x="14" y="504"/>
                    <a:pt x="13" y="502"/>
                  </a:cubicBezTo>
                  <a:cubicBezTo>
                    <a:pt x="12" y="502"/>
                    <a:pt x="12" y="502"/>
                    <a:pt x="12" y="501"/>
                  </a:cubicBezTo>
                  <a:cubicBezTo>
                    <a:pt x="12" y="500"/>
                    <a:pt x="12" y="500"/>
                    <a:pt x="12" y="499"/>
                  </a:cubicBezTo>
                  <a:cubicBezTo>
                    <a:pt x="12" y="498"/>
                    <a:pt x="9" y="497"/>
                    <a:pt x="11" y="496"/>
                  </a:cubicBezTo>
                  <a:cubicBezTo>
                    <a:pt x="11" y="494"/>
                    <a:pt x="12" y="493"/>
                    <a:pt x="12" y="491"/>
                  </a:cubicBezTo>
                  <a:cubicBezTo>
                    <a:pt x="12" y="490"/>
                    <a:pt x="12" y="489"/>
                    <a:pt x="12" y="487"/>
                  </a:cubicBezTo>
                  <a:cubicBezTo>
                    <a:pt x="13" y="484"/>
                    <a:pt x="14" y="482"/>
                    <a:pt x="13" y="480"/>
                  </a:cubicBezTo>
                  <a:cubicBezTo>
                    <a:pt x="12" y="476"/>
                    <a:pt x="10" y="481"/>
                    <a:pt x="9" y="481"/>
                  </a:cubicBezTo>
                  <a:cubicBezTo>
                    <a:pt x="6" y="484"/>
                    <a:pt x="8" y="478"/>
                    <a:pt x="7" y="478"/>
                  </a:cubicBezTo>
                  <a:cubicBezTo>
                    <a:pt x="7" y="478"/>
                    <a:pt x="5" y="480"/>
                    <a:pt x="5" y="481"/>
                  </a:cubicBezTo>
                  <a:cubicBezTo>
                    <a:pt x="4" y="480"/>
                    <a:pt x="4" y="478"/>
                    <a:pt x="4" y="477"/>
                  </a:cubicBezTo>
                  <a:cubicBezTo>
                    <a:pt x="2" y="479"/>
                    <a:pt x="0" y="477"/>
                    <a:pt x="1" y="475"/>
                  </a:cubicBezTo>
                  <a:cubicBezTo>
                    <a:pt x="2" y="471"/>
                    <a:pt x="2" y="469"/>
                    <a:pt x="1" y="466"/>
                  </a:cubicBezTo>
                  <a:cubicBezTo>
                    <a:pt x="1" y="464"/>
                    <a:pt x="1" y="463"/>
                    <a:pt x="1" y="461"/>
                  </a:cubicBezTo>
                  <a:cubicBezTo>
                    <a:pt x="1" y="460"/>
                    <a:pt x="0" y="459"/>
                    <a:pt x="0" y="457"/>
                  </a:cubicBezTo>
                  <a:cubicBezTo>
                    <a:pt x="0" y="455"/>
                    <a:pt x="0" y="451"/>
                    <a:pt x="2" y="450"/>
                  </a:cubicBezTo>
                  <a:cubicBezTo>
                    <a:pt x="1" y="450"/>
                    <a:pt x="1" y="450"/>
                    <a:pt x="1" y="450"/>
                  </a:cubicBezTo>
                  <a:cubicBezTo>
                    <a:pt x="7" y="450"/>
                    <a:pt x="3" y="457"/>
                    <a:pt x="7" y="458"/>
                  </a:cubicBezTo>
                  <a:cubicBezTo>
                    <a:pt x="10" y="460"/>
                    <a:pt x="11" y="451"/>
                    <a:pt x="11" y="449"/>
                  </a:cubicBezTo>
                  <a:cubicBezTo>
                    <a:pt x="12" y="446"/>
                    <a:pt x="13" y="444"/>
                    <a:pt x="12" y="440"/>
                  </a:cubicBezTo>
                  <a:cubicBezTo>
                    <a:pt x="12" y="438"/>
                    <a:pt x="11" y="435"/>
                    <a:pt x="11" y="432"/>
                  </a:cubicBezTo>
                  <a:cubicBezTo>
                    <a:pt x="11" y="430"/>
                    <a:pt x="13" y="430"/>
                    <a:pt x="14" y="428"/>
                  </a:cubicBezTo>
                  <a:cubicBezTo>
                    <a:pt x="16" y="426"/>
                    <a:pt x="13" y="424"/>
                    <a:pt x="14" y="421"/>
                  </a:cubicBezTo>
                  <a:cubicBezTo>
                    <a:pt x="15" y="419"/>
                    <a:pt x="18" y="420"/>
                    <a:pt x="20" y="419"/>
                  </a:cubicBezTo>
                  <a:cubicBezTo>
                    <a:pt x="22" y="418"/>
                    <a:pt x="24" y="416"/>
                    <a:pt x="25" y="414"/>
                  </a:cubicBezTo>
                  <a:cubicBezTo>
                    <a:pt x="27" y="411"/>
                    <a:pt x="27" y="409"/>
                    <a:pt x="27" y="406"/>
                  </a:cubicBezTo>
                  <a:cubicBezTo>
                    <a:pt x="27" y="403"/>
                    <a:pt x="28" y="401"/>
                    <a:pt x="28" y="398"/>
                  </a:cubicBezTo>
                  <a:cubicBezTo>
                    <a:pt x="28" y="393"/>
                    <a:pt x="24" y="388"/>
                    <a:pt x="23" y="383"/>
                  </a:cubicBezTo>
                  <a:cubicBezTo>
                    <a:pt x="23" y="381"/>
                    <a:pt x="21" y="377"/>
                    <a:pt x="23" y="375"/>
                  </a:cubicBezTo>
                  <a:cubicBezTo>
                    <a:pt x="24" y="374"/>
                    <a:pt x="28" y="374"/>
                    <a:pt x="30" y="374"/>
                  </a:cubicBezTo>
                  <a:cubicBezTo>
                    <a:pt x="31" y="373"/>
                    <a:pt x="31" y="371"/>
                    <a:pt x="32" y="369"/>
                  </a:cubicBezTo>
                  <a:cubicBezTo>
                    <a:pt x="33" y="367"/>
                    <a:pt x="33" y="366"/>
                    <a:pt x="33" y="363"/>
                  </a:cubicBezTo>
                  <a:cubicBezTo>
                    <a:pt x="33" y="360"/>
                    <a:pt x="31" y="355"/>
                    <a:pt x="28" y="353"/>
                  </a:cubicBezTo>
                  <a:cubicBezTo>
                    <a:pt x="26" y="352"/>
                    <a:pt x="24" y="352"/>
                    <a:pt x="23" y="350"/>
                  </a:cubicBezTo>
                  <a:cubicBezTo>
                    <a:pt x="21" y="348"/>
                    <a:pt x="20" y="346"/>
                    <a:pt x="20" y="344"/>
                  </a:cubicBezTo>
                  <a:cubicBezTo>
                    <a:pt x="20" y="341"/>
                    <a:pt x="21" y="339"/>
                    <a:pt x="21" y="336"/>
                  </a:cubicBezTo>
                  <a:cubicBezTo>
                    <a:pt x="22" y="334"/>
                    <a:pt x="22" y="331"/>
                    <a:pt x="22" y="328"/>
                  </a:cubicBezTo>
                  <a:cubicBezTo>
                    <a:pt x="23" y="323"/>
                    <a:pt x="21" y="319"/>
                    <a:pt x="20" y="314"/>
                  </a:cubicBezTo>
                  <a:cubicBezTo>
                    <a:pt x="19" y="312"/>
                    <a:pt x="18" y="310"/>
                    <a:pt x="19" y="308"/>
                  </a:cubicBezTo>
                  <a:cubicBezTo>
                    <a:pt x="19" y="305"/>
                    <a:pt x="20" y="303"/>
                    <a:pt x="19" y="300"/>
                  </a:cubicBezTo>
                  <a:cubicBezTo>
                    <a:pt x="18" y="298"/>
                    <a:pt x="18" y="297"/>
                    <a:pt x="19" y="295"/>
                  </a:cubicBezTo>
                  <a:cubicBezTo>
                    <a:pt x="20" y="292"/>
                    <a:pt x="21" y="292"/>
                    <a:pt x="20" y="289"/>
                  </a:cubicBezTo>
                  <a:cubicBezTo>
                    <a:pt x="18" y="285"/>
                    <a:pt x="15" y="281"/>
                    <a:pt x="18" y="276"/>
                  </a:cubicBezTo>
                  <a:cubicBezTo>
                    <a:pt x="19" y="274"/>
                    <a:pt x="21" y="273"/>
                    <a:pt x="21" y="270"/>
                  </a:cubicBezTo>
                  <a:cubicBezTo>
                    <a:pt x="21" y="268"/>
                    <a:pt x="20" y="267"/>
                    <a:pt x="22" y="264"/>
                  </a:cubicBezTo>
                  <a:cubicBezTo>
                    <a:pt x="24" y="261"/>
                    <a:pt x="26" y="256"/>
                    <a:pt x="28" y="252"/>
                  </a:cubicBezTo>
                  <a:cubicBezTo>
                    <a:pt x="31" y="249"/>
                    <a:pt x="36" y="246"/>
                    <a:pt x="40" y="245"/>
                  </a:cubicBezTo>
                  <a:cubicBezTo>
                    <a:pt x="42" y="245"/>
                    <a:pt x="45" y="245"/>
                    <a:pt x="47" y="246"/>
                  </a:cubicBezTo>
                  <a:cubicBezTo>
                    <a:pt x="48" y="246"/>
                    <a:pt x="49" y="246"/>
                    <a:pt x="50" y="246"/>
                  </a:cubicBezTo>
                  <a:cubicBezTo>
                    <a:pt x="51" y="246"/>
                    <a:pt x="53" y="248"/>
                    <a:pt x="54" y="248"/>
                  </a:cubicBezTo>
                  <a:cubicBezTo>
                    <a:pt x="58" y="248"/>
                    <a:pt x="59" y="240"/>
                    <a:pt x="59" y="237"/>
                  </a:cubicBezTo>
                  <a:cubicBezTo>
                    <a:pt x="59" y="235"/>
                    <a:pt x="59" y="233"/>
                    <a:pt x="59" y="231"/>
                  </a:cubicBezTo>
                  <a:cubicBezTo>
                    <a:pt x="58" y="228"/>
                    <a:pt x="57" y="228"/>
                    <a:pt x="55" y="226"/>
                  </a:cubicBezTo>
                  <a:cubicBezTo>
                    <a:pt x="52" y="225"/>
                    <a:pt x="47" y="222"/>
                    <a:pt x="50" y="218"/>
                  </a:cubicBezTo>
                  <a:cubicBezTo>
                    <a:pt x="51" y="217"/>
                    <a:pt x="53" y="215"/>
                    <a:pt x="54" y="214"/>
                  </a:cubicBezTo>
                  <a:cubicBezTo>
                    <a:pt x="55" y="212"/>
                    <a:pt x="56" y="209"/>
                    <a:pt x="57" y="207"/>
                  </a:cubicBezTo>
                  <a:cubicBezTo>
                    <a:pt x="59" y="203"/>
                    <a:pt x="62" y="199"/>
                    <a:pt x="63" y="195"/>
                  </a:cubicBezTo>
                  <a:cubicBezTo>
                    <a:pt x="63" y="192"/>
                    <a:pt x="64" y="191"/>
                    <a:pt x="65" y="188"/>
                  </a:cubicBezTo>
                  <a:cubicBezTo>
                    <a:pt x="66" y="186"/>
                    <a:pt x="66" y="184"/>
                    <a:pt x="66" y="181"/>
                  </a:cubicBezTo>
                  <a:cubicBezTo>
                    <a:pt x="66" y="179"/>
                    <a:pt x="66" y="176"/>
                    <a:pt x="66" y="173"/>
                  </a:cubicBezTo>
                  <a:cubicBezTo>
                    <a:pt x="66" y="171"/>
                    <a:pt x="68" y="169"/>
                    <a:pt x="68" y="166"/>
                  </a:cubicBezTo>
                  <a:cubicBezTo>
                    <a:pt x="69" y="162"/>
                    <a:pt x="67" y="158"/>
                    <a:pt x="66" y="154"/>
                  </a:cubicBezTo>
                  <a:cubicBezTo>
                    <a:pt x="65" y="148"/>
                    <a:pt x="70" y="150"/>
                    <a:pt x="74" y="149"/>
                  </a:cubicBezTo>
                  <a:cubicBezTo>
                    <a:pt x="76" y="148"/>
                    <a:pt x="78" y="147"/>
                    <a:pt x="80" y="146"/>
                  </a:cubicBezTo>
                  <a:cubicBezTo>
                    <a:pt x="81" y="145"/>
                    <a:pt x="83" y="144"/>
                    <a:pt x="84" y="143"/>
                  </a:cubicBezTo>
                  <a:cubicBezTo>
                    <a:pt x="86" y="139"/>
                    <a:pt x="82" y="135"/>
                    <a:pt x="84" y="131"/>
                  </a:cubicBezTo>
                  <a:cubicBezTo>
                    <a:pt x="85" y="129"/>
                    <a:pt x="87" y="128"/>
                    <a:pt x="88" y="127"/>
                  </a:cubicBezTo>
                  <a:cubicBezTo>
                    <a:pt x="90" y="124"/>
                    <a:pt x="90" y="122"/>
                    <a:pt x="91" y="120"/>
                  </a:cubicBezTo>
                  <a:cubicBezTo>
                    <a:pt x="92" y="115"/>
                    <a:pt x="95" y="111"/>
                    <a:pt x="99" y="108"/>
                  </a:cubicBezTo>
                  <a:cubicBezTo>
                    <a:pt x="102" y="106"/>
                    <a:pt x="104" y="102"/>
                    <a:pt x="103" y="98"/>
                  </a:cubicBezTo>
                  <a:cubicBezTo>
                    <a:pt x="103" y="93"/>
                    <a:pt x="98" y="90"/>
                    <a:pt x="97" y="86"/>
                  </a:cubicBezTo>
                  <a:cubicBezTo>
                    <a:pt x="96" y="80"/>
                    <a:pt x="101" y="82"/>
                    <a:pt x="104" y="79"/>
                  </a:cubicBezTo>
                  <a:cubicBezTo>
                    <a:pt x="107" y="76"/>
                    <a:pt x="107" y="70"/>
                    <a:pt x="108" y="65"/>
                  </a:cubicBezTo>
                  <a:cubicBezTo>
                    <a:pt x="109" y="61"/>
                    <a:pt x="114" y="58"/>
                    <a:pt x="117" y="55"/>
                  </a:cubicBezTo>
                  <a:cubicBezTo>
                    <a:pt x="118" y="54"/>
                    <a:pt x="119" y="51"/>
                    <a:pt x="121" y="51"/>
                  </a:cubicBezTo>
                  <a:cubicBezTo>
                    <a:pt x="122" y="51"/>
                    <a:pt x="125" y="53"/>
                    <a:pt x="126" y="54"/>
                  </a:cubicBezTo>
                  <a:cubicBezTo>
                    <a:pt x="128" y="55"/>
                    <a:pt x="130" y="57"/>
                    <a:pt x="132" y="57"/>
                  </a:cubicBezTo>
                  <a:cubicBezTo>
                    <a:pt x="133" y="57"/>
                    <a:pt x="133" y="55"/>
                    <a:pt x="134" y="54"/>
                  </a:cubicBezTo>
                  <a:cubicBezTo>
                    <a:pt x="135" y="52"/>
                    <a:pt x="136" y="50"/>
                    <a:pt x="137" y="48"/>
                  </a:cubicBezTo>
                  <a:cubicBezTo>
                    <a:pt x="138" y="46"/>
                    <a:pt x="137" y="43"/>
                    <a:pt x="137" y="41"/>
                  </a:cubicBezTo>
                  <a:cubicBezTo>
                    <a:pt x="137" y="38"/>
                    <a:pt x="137" y="36"/>
                    <a:pt x="137" y="33"/>
                  </a:cubicBezTo>
                  <a:cubicBezTo>
                    <a:pt x="137" y="32"/>
                    <a:pt x="136" y="29"/>
                    <a:pt x="137" y="27"/>
                  </a:cubicBezTo>
                  <a:cubicBezTo>
                    <a:pt x="138" y="26"/>
                    <a:pt x="140" y="25"/>
                    <a:pt x="141" y="25"/>
                  </a:cubicBezTo>
                  <a:cubicBezTo>
                    <a:pt x="143" y="25"/>
                    <a:pt x="144" y="27"/>
                    <a:pt x="146" y="28"/>
                  </a:cubicBezTo>
                  <a:cubicBezTo>
                    <a:pt x="148" y="29"/>
                    <a:pt x="149" y="29"/>
                    <a:pt x="151" y="29"/>
                  </a:cubicBezTo>
                  <a:cubicBezTo>
                    <a:pt x="154" y="29"/>
                    <a:pt x="156" y="30"/>
                    <a:pt x="159" y="31"/>
                  </a:cubicBezTo>
                  <a:cubicBezTo>
                    <a:pt x="161" y="31"/>
                    <a:pt x="163" y="32"/>
                    <a:pt x="165" y="33"/>
                  </a:cubicBezTo>
                  <a:cubicBezTo>
                    <a:pt x="167" y="34"/>
                    <a:pt x="170" y="36"/>
                    <a:pt x="172" y="36"/>
                  </a:cubicBezTo>
                  <a:cubicBezTo>
                    <a:pt x="174" y="37"/>
                    <a:pt x="175" y="34"/>
                    <a:pt x="176" y="32"/>
                  </a:cubicBezTo>
                  <a:cubicBezTo>
                    <a:pt x="177" y="30"/>
                    <a:pt x="177" y="30"/>
                    <a:pt x="175" y="29"/>
                  </a:cubicBezTo>
                  <a:cubicBezTo>
                    <a:pt x="174" y="28"/>
                    <a:pt x="171" y="28"/>
                    <a:pt x="172" y="26"/>
                  </a:cubicBezTo>
                  <a:cubicBezTo>
                    <a:pt x="172" y="25"/>
                    <a:pt x="175" y="24"/>
                    <a:pt x="176" y="23"/>
                  </a:cubicBezTo>
                  <a:cubicBezTo>
                    <a:pt x="179" y="20"/>
                    <a:pt x="180" y="15"/>
                    <a:pt x="180" y="11"/>
                  </a:cubicBezTo>
                  <a:cubicBezTo>
                    <a:pt x="180" y="9"/>
                    <a:pt x="180" y="7"/>
                    <a:pt x="178" y="5"/>
                  </a:cubicBezTo>
                  <a:cubicBezTo>
                    <a:pt x="177" y="3"/>
                    <a:pt x="175" y="3"/>
                    <a:pt x="176" y="0"/>
                  </a:cubicBezTo>
                  <a:cubicBezTo>
                    <a:pt x="181" y="1"/>
                    <a:pt x="185" y="0"/>
                    <a:pt x="190" y="3"/>
                  </a:cubicBezTo>
                  <a:cubicBezTo>
                    <a:pt x="192" y="4"/>
                    <a:pt x="192" y="5"/>
                    <a:pt x="191" y="6"/>
                  </a:cubicBezTo>
                  <a:cubicBezTo>
                    <a:pt x="190" y="8"/>
                    <a:pt x="190" y="7"/>
                    <a:pt x="191" y="8"/>
                  </a:cubicBezTo>
                  <a:cubicBezTo>
                    <a:pt x="192" y="9"/>
                    <a:pt x="194" y="9"/>
                    <a:pt x="195" y="10"/>
                  </a:cubicBezTo>
                  <a:cubicBezTo>
                    <a:pt x="196" y="11"/>
                    <a:pt x="196" y="13"/>
                    <a:pt x="197" y="14"/>
                  </a:cubicBezTo>
                  <a:cubicBezTo>
                    <a:pt x="198" y="16"/>
                    <a:pt x="200" y="16"/>
                    <a:pt x="201" y="18"/>
                  </a:cubicBezTo>
                  <a:cubicBezTo>
                    <a:pt x="202" y="19"/>
                    <a:pt x="201" y="19"/>
                    <a:pt x="202" y="20"/>
                  </a:cubicBezTo>
                  <a:cubicBezTo>
                    <a:pt x="203" y="20"/>
                    <a:pt x="204" y="20"/>
                    <a:pt x="204" y="21"/>
                  </a:cubicBezTo>
                  <a:cubicBezTo>
                    <a:pt x="206" y="22"/>
                    <a:pt x="206" y="24"/>
                    <a:pt x="207" y="25"/>
                  </a:cubicBezTo>
                  <a:cubicBezTo>
                    <a:pt x="209" y="26"/>
                    <a:pt x="211" y="25"/>
                    <a:pt x="212" y="28"/>
                  </a:cubicBezTo>
                  <a:cubicBezTo>
                    <a:pt x="213" y="29"/>
                    <a:pt x="213" y="31"/>
                    <a:pt x="215" y="31"/>
                  </a:cubicBezTo>
                  <a:cubicBezTo>
                    <a:pt x="218" y="31"/>
                    <a:pt x="218" y="31"/>
                    <a:pt x="221" y="32"/>
                  </a:cubicBezTo>
                  <a:cubicBezTo>
                    <a:pt x="222" y="33"/>
                    <a:pt x="224" y="33"/>
                    <a:pt x="225" y="34"/>
                  </a:cubicBezTo>
                  <a:cubicBezTo>
                    <a:pt x="227" y="36"/>
                    <a:pt x="229" y="37"/>
                    <a:pt x="231" y="39"/>
                  </a:cubicBezTo>
                  <a:cubicBezTo>
                    <a:pt x="232" y="40"/>
                    <a:pt x="233" y="41"/>
                    <a:pt x="234" y="43"/>
                  </a:cubicBezTo>
                  <a:cubicBezTo>
                    <a:pt x="235" y="45"/>
                    <a:pt x="235" y="47"/>
                    <a:pt x="235" y="50"/>
                  </a:cubicBezTo>
                  <a:cubicBezTo>
                    <a:pt x="236" y="49"/>
                    <a:pt x="237" y="50"/>
                    <a:pt x="238" y="49"/>
                  </a:cubicBezTo>
                  <a:cubicBezTo>
                    <a:pt x="239" y="51"/>
                    <a:pt x="239" y="52"/>
                    <a:pt x="240" y="54"/>
                  </a:cubicBezTo>
                  <a:cubicBezTo>
                    <a:pt x="241" y="55"/>
                    <a:pt x="242" y="56"/>
                    <a:pt x="243" y="57"/>
                  </a:cubicBezTo>
                  <a:cubicBezTo>
                    <a:pt x="245" y="59"/>
                    <a:pt x="244" y="60"/>
                    <a:pt x="243" y="61"/>
                  </a:cubicBezTo>
                  <a:cubicBezTo>
                    <a:pt x="241" y="63"/>
                    <a:pt x="241" y="64"/>
                    <a:pt x="241" y="66"/>
                  </a:cubicBezTo>
                  <a:cubicBezTo>
                    <a:pt x="241" y="68"/>
                    <a:pt x="241" y="70"/>
                    <a:pt x="242" y="72"/>
                  </a:cubicBezTo>
                  <a:cubicBezTo>
                    <a:pt x="242" y="74"/>
                    <a:pt x="244" y="75"/>
                    <a:pt x="243" y="76"/>
                  </a:cubicBezTo>
                  <a:cubicBezTo>
                    <a:pt x="243" y="78"/>
                    <a:pt x="239" y="82"/>
                    <a:pt x="242" y="84"/>
                  </a:cubicBezTo>
                  <a:cubicBezTo>
                    <a:pt x="243" y="85"/>
                    <a:pt x="245" y="84"/>
                    <a:pt x="246" y="86"/>
                  </a:cubicBezTo>
                  <a:cubicBezTo>
                    <a:pt x="246" y="87"/>
                    <a:pt x="247" y="89"/>
                    <a:pt x="247" y="90"/>
                  </a:cubicBezTo>
                  <a:cubicBezTo>
                    <a:pt x="247" y="92"/>
                    <a:pt x="245" y="92"/>
                    <a:pt x="244" y="94"/>
                  </a:cubicBezTo>
                  <a:cubicBezTo>
                    <a:pt x="243" y="95"/>
                    <a:pt x="244" y="95"/>
                    <a:pt x="244" y="96"/>
                  </a:cubicBezTo>
                  <a:cubicBezTo>
                    <a:pt x="244" y="97"/>
                    <a:pt x="243" y="97"/>
                    <a:pt x="243" y="98"/>
                  </a:cubicBezTo>
                  <a:cubicBezTo>
                    <a:pt x="243" y="100"/>
                    <a:pt x="244" y="101"/>
                    <a:pt x="244" y="103"/>
                  </a:cubicBezTo>
                  <a:cubicBezTo>
                    <a:pt x="245" y="105"/>
                    <a:pt x="245" y="106"/>
                    <a:pt x="247" y="108"/>
                  </a:cubicBezTo>
                  <a:cubicBezTo>
                    <a:pt x="249" y="111"/>
                    <a:pt x="251" y="113"/>
                    <a:pt x="251" y="117"/>
                  </a:cubicBezTo>
                  <a:cubicBezTo>
                    <a:pt x="247" y="119"/>
                    <a:pt x="249" y="124"/>
                    <a:pt x="249" y="128"/>
                  </a:cubicBezTo>
                  <a:cubicBezTo>
                    <a:pt x="249" y="129"/>
                    <a:pt x="248" y="131"/>
                    <a:pt x="247" y="132"/>
                  </a:cubicBezTo>
                  <a:cubicBezTo>
                    <a:pt x="245" y="133"/>
                    <a:pt x="243" y="134"/>
                    <a:pt x="243" y="136"/>
                  </a:cubicBezTo>
                  <a:cubicBezTo>
                    <a:pt x="246" y="136"/>
                    <a:pt x="245" y="142"/>
                    <a:pt x="245" y="143"/>
                  </a:cubicBezTo>
                  <a:cubicBezTo>
                    <a:pt x="245" y="145"/>
                    <a:pt x="245" y="146"/>
                    <a:pt x="246" y="147"/>
                  </a:cubicBezTo>
                  <a:cubicBezTo>
                    <a:pt x="247" y="148"/>
                    <a:pt x="248" y="148"/>
                    <a:pt x="248" y="148"/>
                  </a:cubicBezTo>
                  <a:cubicBezTo>
                    <a:pt x="249" y="149"/>
                    <a:pt x="249" y="150"/>
                    <a:pt x="250" y="151"/>
                  </a:cubicBezTo>
                  <a:cubicBezTo>
                    <a:pt x="250" y="153"/>
                    <a:pt x="252" y="155"/>
                    <a:pt x="252" y="157"/>
                  </a:cubicBezTo>
                  <a:cubicBezTo>
                    <a:pt x="253" y="159"/>
                    <a:pt x="253" y="161"/>
                    <a:pt x="254" y="163"/>
                  </a:cubicBezTo>
                  <a:close/>
                  <a:moveTo>
                    <a:pt x="102" y="549"/>
                  </a:moveTo>
                  <a:cubicBezTo>
                    <a:pt x="101" y="551"/>
                    <a:pt x="103" y="558"/>
                    <a:pt x="105" y="554"/>
                  </a:cubicBezTo>
                  <a:cubicBezTo>
                    <a:pt x="106" y="553"/>
                    <a:pt x="106" y="549"/>
                    <a:pt x="107" y="548"/>
                  </a:cubicBezTo>
                  <a:cubicBezTo>
                    <a:pt x="107" y="545"/>
                    <a:pt x="108" y="543"/>
                    <a:pt x="109" y="540"/>
                  </a:cubicBezTo>
                  <a:cubicBezTo>
                    <a:pt x="110" y="536"/>
                    <a:pt x="111" y="532"/>
                    <a:pt x="112" y="528"/>
                  </a:cubicBezTo>
                  <a:cubicBezTo>
                    <a:pt x="112" y="525"/>
                    <a:pt x="113" y="524"/>
                    <a:pt x="114" y="522"/>
                  </a:cubicBezTo>
                  <a:cubicBezTo>
                    <a:pt x="115" y="520"/>
                    <a:pt x="116" y="517"/>
                    <a:pt x="116" y="515"/>
                  </a:cubicBezTo>
                  <a:cubicBezTo>
                    <a:pt x="113" y="516"/>
                    <a:pt x="113" y="518"/>
                    <a:pt x="112" y="521"/>
                  </a:cubicBezTo>
                  <a:cubicBezTo>
                    <a:pt x="112" y="523"/>
                    <a:pt x="111" y="527"/>
                    <a:pt x="110" y="529"/>
                  </a:cubicBezTo>
                  <a:cubicBezTo>
                    <a:pt x="109" y="531"/>
                    <a:pt x="108" y="531"/>
                    <a:pt x="107" y="532"/>
                  </a:cubicBezTo>
                  <a:cubicBezTo>
                    <a:pt x="106" y="533"/>
                    <a:pt x="106" y="535"/>
                    <a:pt x="106" y="537"/>
                  </a:cubicBezTo>
                  <a:cubicBezTo>
                    <a:pt x="105" y="540"/>
                    <a:pt x="103" y="544"/>
                    <a:pt x="103" y="547"/>
                  </a:cubicBezTo>
                  <a:cubicBezTo>
                    <a:pt x="102" y="548"/>
                    <a:pt x="102" y="549"/>
                    <a:pt x="102" y="549"/>
                  </a:cubicBezTo>
                  <a:close/>
                  <a:moveTo>
                    <a:pt x="141" y="525"/>
                  </a:moveTo>
                  <a:cubicBezTo>
                    <a:pt x="141" y="522"/>
                    <a:pt x="145" y="521"/>
                    <a:pt x="147" y="519"/>
                  </a:cubicBezTo>
                  <a:cubicBezTo>
                    <a:pt x="148" y="518"/>
                    <a:pt x="147" y="518"/>
                    <a:pt x="147" y="517"/>
                  </a:cubicBezTo>
                  <a:cubicBezTo>
                    <a:pt x="147" y="515"/>
                    <a:pt x="149" y="515"/>
                    <a:pt x="151" y="514"/>
                  </a:cubicBezTo>
                  <a:cubicBezTo>
                    <a:pt x="154" y="513"/>
                    <a:pt x="150" y="512"/>
                    <a:pt x="149" y="511"/>
                  </a:cubicBezTo>
                  <a:cubicBezTo>
                    <a:pt x="148" y="510"/>
                    <a:pt x="149" y="509"/>
                    <a:pt x="149" y="508"/>
                  </a:cubicBezTo>
                  <a:cubicBezTo>
                    <a:pt x="150" y="507"/>
                    <a:pt x="149" y="507"/>
                    <a:pt x="149" y="505"/>
                  </a:cubicBezTo>
                  <a:cubicBezTo>
                    <a:pt x="149" y="505"/>
                    <a:pt x="149" y="504"/>
                    <a:pt x="149" y="503"/>
                  </a:cubicBezTo>
                  <a:cubicBezTo>
                    <a:pt x="150" y="502"/>
                    <a:pt x="151" y="502"/>
                    <a:pt x="152" y="501"/>
                  </a:cubicBezTo>
                  <a:cubicBezTo>
                    <a:pt x="153" y="500"/>
                    <a:pt x="152" y="499"/>
                    <a:pt x="153" y="499"/>
                  </a:cubicBezTo>
                  <a:cubicBezTo>
                    <a:pt x="153" y="498"/>
                    <a:pt x="154" y="498"/>
                    <a:pt x="155" y="497"/>
                  </a:cubicBezTo>
                  <a:cubicBezTo>
                    <a:pt x="156" y="497"/>
                    <a:pt x="156" y="496"/>
                    <a:pt x="157" y="495"/>
                  </a:cubicBezTo>
                  <a:cubicBezTo>
                    <a:pt x="157" y="495"/>
                    <a:pt x="159" y="494"/>
                    <a:pt x="159" y="493"/>
                  </a:cubicBezTo>
                  <a:cubicBezTo>
                    <a:pt x="159" y="492"/>
                    <a:pt x="157" y="492"/>
                    <a:pt x="156" y="492"/>
                  </a:cubicBezTo>
                  <a:cubicBezTo>
                    <a:pt x="156" y="492"/>
                    <a:pt x="151" y="498"/>
                    <a:pt x="151" y="495"/>
                  </a:cubicBezTo>
                  <a:cubicBezTo>
                    <a:pt x="150" y="495"/>
                    <a:pt x="151" y="497"/>
                    <a:pt x="150" y="497"/>
                  </a:cubicBezTo>
                  <a:cubicBezTo>
                    <a:pt x="149" y="498"/>
                    <a:pt x="148" y="495"/>
                    <a:pt x="148" y="494"/>
                  </a:cubicBezTo>
                  <a:cubicBezTo>
                    <a:pt x="147" y="494"/>
                    <a:pt x="147" y="496"/>
                    <a:pt x="146" y="496"/>
                  </a:cubicBezTo>
                  <a:cubicBezTo>
                    <a:pt x="146" y="497"/>
                    <a:pt x="146" y="497"/>
                    <a:pt x="145" y="498"/>
                  </a:cubicBezTo>
                  <a:cubicBezTo>
                    <a:pt x="143" y="499"/>
                    <a:pt x="142" y="500"/>
                    <a:pt x="141" y="503"/>
                  </a:cubicBezTo>
                  <a:cubicBezTo>
                    <a:pt x="139" y="505"/>
                    <a:pt x="137" y="506"/>
                    <a:pt x="137" y="508"/>
                  </a:cubicBezTo>
                  <a:cubicBezTo>
                    <a:pt x="136" y="511"/>
                    <a:pt x="137" y="513"/>
                    <a:pt x="137" y="515"/>
                  </a:cubicBezTo>
                  <a:cubicBezTo>
                    <a:pt x="137" y="516"/>
                    <a:pt x="137" y="517"/>
                    <a:pt x="137" y="518"/>
                  </a:cubicBezTo>
                  <a:cubicBezTo>
                    <a:pt x="137" y="519"/>
                    <a:pt x="137" y="520"/>
                    <a:pt x="137" y="521"/>
                  </a:cubicBezTo>
                  <a:cubicBezTo>
                    <a:pt x="138" y="524"/>
                    <a:pt x="138" y="525"/>
                    <a:pt x="137" y="527"/>
                  </a:cubicBezTo>
                  <a:cubicBezTo>
                    <a:pt x="137" y="529"/>
                    <a:pt x="136" y="532"/>
                    <a:pt x="139" y="531"/>
                  </a:cubicBezTo>
                  <a:cubicBezTo>
                    <a:pt x="140" y="530"/>
                    <a:pt x="141" y="526"/>
                    <a:pt x="141" y="525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AFA8A8AA-C056-BD54-38D5-4FCAC0442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0650" y="5275263"/>
              <a:ext cx="1020763" cy="758825"/>
            </a:xfrm>
            <a:custGeom>
              <a:avLst/>
              <a:gdLst>
                <a:gd name="T0" fmla="*/ 230 w 268"/>
                <a:gd name="T1" fmla="*/ 60 h 199"/>
                <a:gd name="T2" fmla="*/ 197 w 268"/>
                <a:gd name="T3" fmla="*/ 84 h 199"/>
                <a:gd name="T4" fmla="*/ 176 w 268"/>
                <a:gd name="T5" fmla="*/ 114 h 199"/>
                <a:gd name="T6" fmla="*/ 183 w 268"/>
                <a:gd name="T7" fmla="*/ 136 h 199"/>
                <a:gd name="T8" fmla="*/ 168 w 268"/>
                <a:gd name="T9" fmla="*/ 152 h 199"/>
                <a:gd name="T10" fmla="*/ 157 w 268"/>
                <a:gd name="T11" fmla="*/ 161 h 199"/>
                <a:gd name="T12" fmla="*/ 139 w 268"/>
                <a:gd name="T13" fmla="*/ 182 h 199"/>
                <a:gd name="T14" fmla="*/ 116 w 268"/>
                <a:gd name="T15" fmla="*/ 182 h 199"/>
                <a:gd name="T16" fmla="*/ 89 w 268"/>
                <a:gd name="T17" fmla="*/ 187 h 199"/>
                <a:gd name="T18" fmla="*/ 72 w 268"/>
                <a:gd name="T19" fmla="*/ 199 h 199"/>
                <a:gd name="T20" fmla="*/ 60 w 268"/>
                <a:gd name="T21" fmla="*/ 187 h 199"/>
                <a:gd name="T22" fmla="*/ 49 w 268"/>
                <a:gd name="T23" fmla="*/ 172 h 199"/>
                <a:gd name="T24" fmla="*/ 35 w 268"/>
                <a:gd name="T25" fmla="*/ 160 h 199"/>
                <a:gd name="T26" fmla="*/ 46 w 268"/>
                <a:gd name="T27" fmla="*/ 145 h 199"/>
                <a:gd name="T28" fmla="*/ 40 w 268"/>
                <a:gd name="T29" fmla="*/ 136 h 199"/>
                <a:gd name="T30" fmla="*/ 45 w 268"/>
                <a:gd name="T31" fmla="*/ 123 h 199"/>
                <a:gd name="T32" fmla="*/ 39 w 268"/>
                <a:gd name="T33" fmla="*/ 118 h 199"/>
                <a:gd name="T34" fmla="*/ 44 w 268"/>
                <a:gd name="T35" fmla="*/ 108 h 199"/>
                <a:gd name="T36" fmla="*/ 45 w 268"/>
                <a:gd name="T37" fmla="*/ 96 h 199"/>
                <a:gd name="T38" fmla="*/ 48 w 268"/>
                <a:gd name="T39" fmla="*/ 88 h 199"/>
                <a:gd name="T40" fmla="*/ 48 w 268"/>
                <a:gd name="T41" fmla="*/ 82 h 199"/>
                <a:gd name="T42" fmla="*/ 49 w 268"/>
                <a:gd name="T43" fmla="*/ 72 h 199"/>
                <a:gd name="T44" fmla="*/ 53 w 268"/>
                <a:gd name="T45" fmla="*/ 56 h 199"/>
                <a:gd name="T46" fmla="*/ 50 w 268"/>
                <a:gd name="T47" fmla="*/ 49 h 199"/>
                <a:gd name="T48" fmla="*/ 43 w 268"/>
                <a:gd name="T49" fmla="*/ 50 h 199"/>
                <a:gd name="T50" fmla="*/ 37 w 268"/>
                <a:gd name="T51" fmla="*/ 53 h 199"/>
                <a:gd name="T52" fmla="*/ 27 w 268"/>
                <a:gd name="T53" fmla="*/ 50 h 199"/>
                <a:gd name="T54" fmla="*/ 22 w 268"/>
                <a:gd name="T55" fmla="*/ 46 h 199"/>
                <a:gd name="T56" fmla="*/ 9 w 268"/>
                <a:gd name="T57" fmla="*/ 45 h 199"/>
                <a:gd name="T58" fmla="*/ 9 w 268"/>
                <a:gd name="T59" fmla="*/ 37 h 199"/>
                <a:gd name="T60" fmla="*/ 5 w 268"/>
                <a:gd name="T61" fmla="*/ 31 h 199"/>
                <a:gd name="T62" fmla="*/ 3 w 268"/>
                <a:gd name="T63" fmla="*/ 27 h 199"/>
                <a:gd name="T64" fmla="*/ 3 w 268"/>
                <a:gd name="T65" fmla="*/ 18 h 199"/>
                <a:gd name="T66" fmla="*/ 10 w 268"/>
                <a:gd name="T67" fmla="*/ 13 h 199"/>
                <a:gd name="T68" fmla="*/ 20 w 268"/>
                <a:gd name="T69" fmla="*/ 9 h 199"/>
                <a:gd name="T70" fmla="*/ 30 w 268"/>
                <a:gd name="T71" fmla="*/ 2 h 199"/>
                <a:gd name="T72" fmla="*/ 44 w 268"/>
                <a:gd name="T73" fmla="*/ 8 h 199"/>
                <a:gd name="T74" fmla="*/ 67 w 268"/>
                <a:gd name="T75" fmla="*/ 4 h 199"/>
                <a:gd name="T76" fmla="*/ 83 w 268"/>
                <a:gd name="T77" fmla="*/ 8 h 199"/>
                <a:gd name="T78" fmla="*/ 114 w 268"/>
                <a:gd name="T79" fmla="*/ 9 h 199"/>
                <a:gd name="T80" fmla="*/ 123 w 268"/>
                <a:gd name="T81" fmla="*/ 12 h 199"/>
                <a:gd name="T82" fmla="*/ 131 w 268"/>
                <a:gd name="T83" fmla="*/ 11 h 199"/>
                <a:gd name="T84" fmla="*/ 147 w 268"/>
                <a:gd name="T85" fmla="*/ 12 h 199"/>
                <a:gd name="T86" fmla="*/ 153 w 268"/>
                <a:gd name="T87" fmla="*/ 20 h 199"/>
                <a:gd name="T88" fmla="*/ 168 w 268"/>
                <a:gd name="T89" fmla="*/ 24 h 199"/>
                <a:gd name="T90" fmla="*/ 184 w 268"/>
                <a:gd name="T91" fmla="*/ 29 h 199"/>
                <a:gd name="T92" fmla="*/ 200 w 268"/>
                <a:gd name="T93" fmla="*/ 27 h 199"/>
                <a:gd name="T94" fmla="*/ 211 w 268"/>
                <a:gd name="T95" fmla="*/ 37 h 199"/>
                <a:gd name="T96" fmla="*/ 223 w 268"/>
                <a:gd name="T97" fmla="*/ 38 h 199"/>
                <a:gd name="T98" fmla="*/ 234 w 268"/>
                <a:gd name="T99" fmla="*/ 39 h 199"/>
                <a:gd name="T100" fmla="*/ 243 w 268"/>
                <a:gd name="T101" fmla="*/ 37 h 199"/>
                <a:gd name="T102" fmla="*/ 244 w 268"/>
                <a:gd name="T103" fmla="*/ 43 h 199"/>
                <a:gd name="T104" fmla="*/ 213 w 268"/>
                <a:gd name="T105" fmla="*/ 122 h 199"/>
                <a:gd name="T106" fmla="*/ 210 w 268"/>
                <a:gd name="T107" fmla="*/ 129 h 199"/>
                <a:gd name="T108" fmla="*/ 235 w 268"/>
                <a:gd name="T109" fmla="*/ 113 h 199"/>
                <a:gd name="T110" fmla="*/ 246 w 268"/>
                <a:gd name="T111" fmla="*/ 115 h 199"/>
                <a:gd name="T112" fmla="*/ 244 w 268"/>
                <a:gd name="T113" fmla="*/ 104 h 199"/>
                <a:gd name="T114" fmla="*/ 234 w 268"/>
                <a:gd name="T115" fmla="*/ 105 h 199"/>
                <a:gd name="T116" fmla="*/ 258 w 268"/>
                <a:gd name="T117" fmla="*/ 102 h 199"/>
                <a:gd name="T118" fmla="*/ 257 w 268"/>
                <a:gd name="T119" fmla="*/ 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199">
                  <a:moveTo>
                    <a:pt x="245" y="45"/>
                  </a:moveTo>
                  <a:cubicBezTo>
                    <a:pt x="247" y="47"/>
                    <a:pt x="246" y="50"/>
                    <a:pt x="245" y="51"/>
                  </a:cubicBezTo>
                  <a:cubicBezTo>
                    <a:pt x="243" y="53"/>
                    <a:pt x="240" y="55"/>
                    <a:pt x="238" y="56"/>
                  </a:cubicBezTo>
                  <a:cubicBezTo>
                    <a:pt x="236" y="57"/>
                    <a:pt x="233" y="58"/>
                    <a:pt x="230" y="60"/>
                  </a:cubicBezTo>
                  <a:cubicBezTo>
                    <a:pt x="227" y="61"/>
                    <a:pt x="226" y="64"/>
                    <a:pt x="224" y="66"/>
                  </a:cubicBezTo>
                  <a:cubicBezTo>
                    <a:pt x="220" y="69"/>
                    <a:pt x="215" y="70"/>
                    <a:pt x="210" y="71"/>
                  </a:cubicBezTo>
                  <a:cubicBezTo>
                    <a:pt x="204" y="72"/>
                    <a:pt x="198" y="73"/>
                    <a:pt x="196" y="79"/>
                  </a:cubicBezTo>
                  <a:cubicBezTo>
                    <a:pt x="199" y="80"/>
                    <a:pt x="200" y="82"/>
                    <a:pt x="197" y="84"/>
                  </a:cubicBezTo>
                  <a:cubicBezTo>
                    <a:pt x="195" y="86"/>
                    <a:pt x="192" y="86"/>
                    <a:pt x="191" y="89"/>
                  </a:cubicBezTo>
                  <a:cubicBezTo>
                    <a:pt x="189" y="91"/>
                    <a:pt x="187" y="94"/>
                    <a:pt x="185" y="96"/>
                  </a:cubicBezTo>
                  <a:cubicBezTo>
                    <a:pt x="183" y="99"/>
                    <a:pt x="181" y="102"/>
                    <a:pt x="179" y="105"/>
                  </a:cubicBezTo>
                  <a:cubicBezTo>
                    <a:pt x="177" y="108"/>
                    <a:pt x="175" y="111"/>
                    <a:pt x="176" y="114"/>
                  </a:cubicBezTo>
                  <a:cubicBezTo>
                    <a:pt x="176" y="116"/>
                    <a:pt x="177" y="117"/>
                    <a:pt x="177" y="119"/>
                  </a:cubicBezTo>
                  <a:cubicBezTo>
                    <a:pt x="177" y="121"/>
                    <a:pt x="177" y="123"/>
                    <a:pt x="178" y="124"/>
                  </a:cubicBezTo>
                  <a:cubicBezTo>
                    <a:pt x="179" y="127"/>
                    <a:pt x="183" y="127"/>
                    <a:pt x="185" y="130"/>
                  </a:cubicBezTo>
                  <a:cubicBezTo>
                    <a:pt x="187" y="133"/>
                    <a:pt x="183" y="133"/>
                    <a:pt x="183" y="136"/>
                  </a:cubicBezTo>
                  <a:cubicBezTo>
                    <a:pt x="181" y="136"/>
                    <a:pt x="179" y="138"/>
                    <a:pt x="177" y="139"/>
                  </a:cubicBezTo>
                  <a:cubicBezTo>
                    <a:pt x="174" y="140"/>
                    <a:pt x="171" y="142"/>
                    <a:pt x="172" y="145"/>
                  </a:cubicBezTo>
                  <a:cubicBezTo>
                    <a:pt x="169" y="145"/>
                    <a:pt x="168" y="147"/>
                    <a:pt x="168" y="150"/>
                  </a:cubicBezTo>
                  <a:cubicBezTo>
                    <a:pt x="168" y="150"/>
                    <a:pt x="168" y="151"/>
                    <a:pt x="168" y="152"/>
                  </a:cubicBezTo>
                  <a:cubicBezTo>
                    <a:pt x="167" y="153"/>
                    <a:pt x="166" y="154"/>
                    <a:pt x="166" y="155"/>
                  </a:cubicBezTo>
                  <a:cubicBezTo>
                    <a:pt x="166" y="157"/>
                    <a:pt x="168" y="158"/>
                    <a:pt x="168" y="159"/>
                  </a:cubicBezTo>
                  <a:cubicBezTo>
                    <a:pt x="168" y="162"/>
                    <a:pt x="165" y="162"/>
                    <a:pt x="163" y="162"/>
                  </a:cubicBezTo>
                  <a:cubicBezTo>
                    <a:pt x="161" y="162"/>
                    <a:pt x="159" y="161"/>
                    <a:pt x="157" y="161"/>
                  </a:cubicBezTo>
                  <a:cubicBezTo>
                    <a:pt x="154" y="162"/>
                    <a:pt x="152" y="164"/>
                    <a:pt x="150" y="165"/>
                  </a:cubicBezTo>
                  <a:cubicBezTo>
                    <a:pt x="149" y="167"/>
                    <a:pt x="147" y="169"/>
                    <a:pt x="146" y="171"/>
                  </a:cubicBezTo>
                  <a:cubicBezTo>
                    <a:pt x="145" y="173"/>
                    <a:pt x="144" y="176"/>
                    <a:pt x="142" y="178"/>
                  </a:cubicBezTo>
                  <a:cubicBezTo>
                    <a:pt x="142" y="179"/>
                    <a:pt x="140" y="181"/>
                    <a:pt x="139" y="182"/>
                  </a:cubicBezTo>
                  <a:cubicBezTo>
                    <a:pt x="138" y="182"/>
                    <a:pt x="136" y="179"/>
                    <a:pt x="134" y="179"/>
                  </a:cubicBezTo>
                  <a:cubicBezTo>
                    <a:pt x="132" y="179"/>
                    <a:pt x="132" y="180"/>
                    <a:pt x="131" y="181"/>
                  </a:cubicBezTo>
                  <a:cubicBezTo>
                    <a:pt x="129" y="184"/>
                    <a:pt x="127" y="182"/>
                    <a:pt x="124" y="182"/>
                  </a:cubicBezTo>
                  <a:cubicBezTo>
                    <a:pt x="122" y="181"/>
                    <a:pt x="119" y="182"/>
                    <a:pt x="116" y="182"/>
                  </a:cubicBezTo>
                  <a:cubicBezTo>
                    <a:pt x="113" y="183"/>
                    <a:pt x="111" y="181"/>
                    <a:pt x="109" y="181"/>
                  </a:cubicBezTo>
                  <a:cubicBezTo>
                    <a:pt x="106" y="181"/>
                    <a:pt x="104" y="181"/>
                    <a:pt x="101" y="182"/>
                  </a:cubicBezTo>
                  <a:cubicBezTo>
                    <a:pt x="99" y="182"/>
                    <a:pt x="96" y="182"/>
                    <a:pt x="95" y="183"/>
                  </a:cubicBezTo>
                  <a:cubicBezTo>
                    <a:pt x="93" y="184"/>
                    <a:pt x="92" y="186"/>
                    <a:pt x="89" y="187"/>
                  </a:cubicBezTo>
                  <a:cubicBezTo>
                    <a:pt x="86" y="188"/>
                    <a:pt x="83" y="187"/>
                    <a:pt x="81" y="188"/>
                  </a:cubicBezTo>
                  <a:cubicBezTo>
                    <a:pt x="79" y="189"/>
                    <a:pt x="78" y="190"/>
                    <a:pt x="78" y="192"/>
                  </a:cubicBezTo>
                  <a:cubicBezTo>
                    <a:pt x="77" y="194"/>
                    <a:pt x="78" y="197"/>
                    <a:pt x="76" y="195"/>
                  </a:cubicBezTo>
                  <a:cubicBezTo>
                    <a:pt x="74" y="197"/>
                    <a:pt x="75" y="199"/>
                    <a:pt x="72" y="199"/>
                  </a:cubicBezTo>
                  <a:cubicBezTo>
                    <a:pt x="70" y="199"/>
                    <a:pt x="69" y="198"/>
                    <a:pt x="68" y="197"/>
                  </a:cubicBezTo>
                  <a:cubicBezTo>
                    <a:pt x="66" y="195"/>
                    <a:pt x="64" y="195"/>
                    <a:pt x="63" y="194"/>
                  </a:cubicBezTo>
                  <a:cubicBezTo>
                    <a:pt x="61" y="193"/>
                    <a:pt x="59" y="189"/>
                    <a:pt x="59" y="187"/>
                  </a:cubicBezTo>
                  <a:cubicBezTo>
                    <a:pt x="59" y="187"/>
                    <a:pt x="59" y="187"/>
                    <a:pt x="60" y="187"/>
                  </a:cubicBezTo>
                  <a:cubicBezTo>
                    <a:pt x="61" y="185"/>
                    <a:pt x="56" y="184"/>
                    <a:pt x="56" y="181"/>
                  </a:cubicBezTo>
                  <a:cubicBezTo>
                    <a:pt x="56" y="180"/>
                    <a:pt x="57" y="179"/>
                    <a:pt x="56" y="178"/>
                  </a:cubicBezTo>
                  <a:cubicBezTo>
                    <a:pt x="56" y="177"/>
                    <a:pt x="54" y="176"/>
                    <a:pt x="53" y="175"/>
                  </a:cubicBezTo>
                  <a:cubicBezTo>
                    <a:pt x="52" y="174"/>
                    <a:pt x="50" y="173"/>
                    <a:pt x="49" y="172"/>
                  </a:cubicBezTo>
                  <a:cubicBezTo>
                    <a:pt x="48" y="171"/>
                    <a:pt x="47" y="170"/>
                    <a:pt x="46" y="170"/>
                  </a:cubicBezTo>
                  <a:cubicBezTo>
                    <a:pt x="44" y="169"/>
                    <a:pt x="39" y="170"/>
                    <a:pt x="36" y="170"/>
                  </a:cubicBezTo>
                  <a:cubicBezTo>
                    <a:pt x="36" y="168"/>
                    <a:pt x="36" y="165"/>
                    <a:pt x="36" y="163"/>
                  </a:cubicBezTo>
                  <a:cubicBezTo>
                    <a:pt x="35" y="161"/>
                    <a:pt x="35" y="162"/>
                    <a:pt x="35" y="160"/>
                  </a:cubicBezTo>
                  <a:cubicBezTo>
                    <a:pt x="36" y="158"/>
                    <a:pt x="37" y="157"/>
                    <a:pt x="38" y="155"/>
                  </a:cubicBezTo>
                  <a:cubicBezTo>
                    <a:pt x="39" y="154"/>
                    <a:pt x="39" y="151"/>
                    <a:pt x="40" y="151"/>
                  </a:cubicBezTo>
                  <a:cubicBezTo>
                    <a:pt x="42" y="149"/>
                    <a:pt x="45" y="150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5" y="145"/>
                    <a:pt x="45" y="145"/>
                    <a:pt x="44" y="146"/>
                  </a:cubicBezTo>
                  <a:cubicBezTo>
                    <a:pt x="42" y="146"/>
                    <a:pt x="41" y="144"/>
                    <a:pt x="40" y="142"/>
                  </a:cubicBezTo>
                  <a:cubicBezTo>
                    <a:pt x="39" y="140"/>
                    <a:pt x="38" y="139"/>
                    <a:pt x="38" y="137"/>
                  </a:cubicBezTo>
                  <a:cubicBezTo>
                    <a:pt x="39" y="137"/>
                    <a:pt x="39" y="136"/>
                    <a:pt x="40" y="136"/>
                  </a:cubicBezTo>
                  <a:cubicBezTo>
                    <a:pt x="40" y="135"/>
                    <a:pt x="39" y="134"/>
                    <a:pt x="39" y="134"/>
                  </a:cubicBezTo>
                  <a:cubicBezTo>
                    <a:pt x="40" y="131"/>
                    <a:pt x="41" y="131"/>
                    <a:pt x="43" y="130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5" y="125"/>
                    <a:pt x="46" y="123"/>
                    <a:pt x="45" y="123"/>
                  </a:cubicBezTo>
                  <a:cubicBezTo>
                    <a:pt x="44" y="122"/>
                    <a:pt x="44" y="123"/>
                    <a:pt x="43" y="123"/>
                  </a:cubicBezTo>
                  <a:cubicBezTo>
                    <a:pt x="42" y="122"/>
                    <a:pt x="43" y="122"/>
                    <a:pt x="42" y="122"/>
                  </a:cubicBezTo>
                  <a:cubicBezTo>
                    <a:pt x="41" y="121"/>
                    <a:pt x="40" y="120"/>
                    <a:pt x="40" y="120"/>
                  </a:cubicBezTo>
                  <a:cubicBezTo>
                    <a:pt x="39" y="119"/>
                    <a:pt x="39" y="118"/>
                    <a:pt x="39" y="118"/>
                  </a:cubicBezTo>
                  <a:cubicBezTo>
                    <a:pt x="39" y="117"/>
                    <a:pt x="39" y="117"/>
                    <a:pt x="39" y="116"/>
                  </a:cubicBezTo>
                  <a:cubicBezTo>
                    <a:pt x="39" y="116"/>
                    <a:pt x="39" y="115"/>
                    <a:pt x="39" y="115"/>
                  </a:cubicBezTo>
                  <a:cubicBezTo>
                    <a:pt x="38" y="113"/>
                    <a:pt x="33" y="111"/>
                    <a:pt x="35" y="108"/>
                  </a:cubicBezTo>
                  <a:cubicBezTo>
                    <a:pt x="37" y="106"/>
                    <a:pt x="42" y="109"/>
                    <a:pt x="44" y="108"/>
                  </a:cubicBezTo>
                  <a:cubicBezTo>
                    <a:pt x="45" y="107"/>
                    <a:pt x="45" y="107"/>
                    <a:pt x="45" y="106"/>
                  </a:cubicBezTo>
                  <a:cubicBezTo>
                    <a:pt x="45" y="105"/>
                    <a:pt x="46" y="104"/>
                    <a:pt x="46" y="104"/>
                  </a:cubicBezTo>
                  <a:cubicBezTo>
                    <a:pt x="47" y="103"/>
                    <a:pt x="47" y="101"/>
                    <a:pt x="47" y="99"/>
                  </a:cubicBezTo>
                  <a:cubicBezTo>
                    <a:pt x="47" y="98"/>
                    <a:pt x="45" y="97"/>
                    <a:pt x="45" y="96"/>
                  </a:cubicBezTo>
                  <a:cubicBezTo>
                    <a:pt x="44" y="95"/>
                    <a:pt x="46" y="94"/>
                    <a:pt x="46" y="93"/>
                  </a:cubicBezTo>
                  <a:cubicBezTo>
                    <a:pt x="47" y="93"/>
                    <a:pt x="48" y="92"/>
                    <a:pt x="49" y="92"/>
                  </a:cubicBezTo>
                  <a:cubicBezTo>
                    <a:pt x="49" y="91"/>
                    <a:pt x="48" y="91"/>
                    <a:pt x="48" y="90"/>
                  </a:cubicBezTo>
                  <a:cubicBezTo>
                    <a:pt x="48" y="89"/>
                    <a:pt x="48" y="89"/>
                    <a:pt x="48" y="88"/>
                  </a:cubicBezTo>
                  <a:cubicBezTo>
                    <a:pt x="48" y="87"/>
                    <a:pt x="49" y="87"/>
                    <a:pt x="48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4"/>
                    <a:pt x="49" y="84"/>
                    <a:pt x="49" y="83"/>
                  </a:cubicBezTo>
                  <a:cubicBezTo>
                    <a:pt x="49" y="82"/>
                    <a:pt x="48" y="83"/>
                    <a:pt x="48" y="82"/>
                  </a:cubicBezTo>
                  <a:cubicBezTo>
                    <a:pt x="48" y="81"/>
                    <a:pt x="49" y="79"/>
                    <a:pt x="48" y="78"/>
                  </a:cubicBezTo>
                  <a:cubicBezTo>
                    <a:pt x="48" y="77"/>
                    <a:pt x="45" y="75"/>
                    <a:pt x="46" y="73"/>
                  </a:cubicBezTo>
                  <a:cubicBezTo>
                    <a:pt x="47" y="73"/>
                    <a:pt x="48" y="73"/>
                    <a:pt x="48" y="73"/>
                  </a:cubicBezTo>
                  <a:cubicBezTo>
                    <a:pt x="49" y="73"/>
                    <a:pt x="49" y="73"/>
                    <a:pt x="49" y="72"/>
                  </a:cubicBezTo>
                  <a:cubicBezTo>
                    <a:pt x="50" y="71"/>
                    <a:pt x="51" y="69"/>
                    <a:pt x="52" y="68"/>
                  </a:cubicBezTo>
                  <a:cubicBezTo>
                    <a:pt x="54" y="66"/>
                    <a:pt x="55" y="66"/>
                    <a:pt x="57" y="64"/>
                  </a:cubicBezTo>
                  <a:cubicBezTo>
                    <a:pt x="58" y="63"/>
                    <a:pt x="60" y="61"/>
                    <a:pt x="60" y="60"/>
                  </a:cubicBezTo>
                  <a:cubicBezTo>
                    <a:pt x="59" y="55"/>
                    <a:pt x="54" y="59"/>
                    <a:pt x="53" y="56"/>
                  </a:cubicBezTo>
                  <a:cubicBezTo>
                    <a:pt x="53" y="54"/>
                    <a:pt x="54" y="53"/>
                    <a:pt x="54" y="51"/>
                  </a:cubicBezTo>
                  <a:cubicBezTo>
                    <a:pt x="54" y="51"/>
                    <a:pt x="53" y="50"/>
                    <a:pt x="53" y="50"/>
                  </a:cubicBezTo>
                  <a:cubicBezTo>
                    <a:pt x="53" y="49"/>
                    <a:pt x="52" y="50"/>
                    <a:pt x="52" y="50"/>
                  </a:cubicBezTo>
                  <a:cubicBezTo>
                    <a:pt x="51" y="50"/>
                    <a:pt x="51" y="50"/>
                    <a:pt x="50" y="49"/>
                  </a:cubicBezTo>
                  <a:cubicBezTo>
                    <a:pt x="49" y="49"/>
                    <a:pt x="49" y="49"/>
                    <a:pt x="48" y="49"/>
                  </a:cubicBezTo>
                  <a:cubicBezTo>
                    <a:pt x="48" y="49"/>
                    <a:pt x="47" y="50"/>
                    <a:pt x="47" y="50"/>
                  </a:cubicBezTo>
                  <a:cubicBezTo>
                    <a:pt x="46" y="50"/>
                    <a:pt x="46" y="49"/>
                    <a:pt x="45" y="49"/>
                  </a:cubicBezTo>
                  <a:cubicBezTo>
                    <a:pt x="45" y="49"/>
                    <a:pt x="44" y="50"/>
                    <a:pt x="43" y="50"/>
                  </a:cubicBezTo>
                  <a:cubicBezTo>
                    <a:pt x="43" y="48"/>
                    <a:pt x="41" y="49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0" y="52"/>
                    <a:pt x="40" y="52"/>
                    <a:pt x="39" y="52"/>
                  </a:cubicBezTo>
                  <a:cubicBezTo>
                    <a:pt x="39" y="52"/>
                    <a:pt x="36" y="53"/>
                    <a:pt x="37" y="53"/>
                  </a:cubicBezTo>
                  <a:cubicBezTo>
                    <a:pt x="36" y="53"/>
                    <a:pt x="34" y="51"/>
                    <a:pt x="34" y="53"/>
                  </a:cubicBezTo>
                  <a:cubicBezTo>
                    <a:pt x="33" y="54"/>
                    <a:pt x="33" y="52"/>
                    <a:pt x="33" y="52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9" y="53"/>
                    <a:pt x="28" y="51"/>
                    <a:pt x="27" y="50"/>
                  </a:cubicBezTo>
                  <a:cubicBezTo>
                    <a:pt x="27" y="50"/>
                    <a:pt x="25" y="53"/>
                    <a:pt x="24" y="53"/>
                  </a:cubicBezTo>
                  <a:cubicBezTo>
                    <a:pt x="23" y="53"/>
                    <a:pt x="22" y="53"/>
                    <a:pt x="21" y="52"/>
                  </a:cubicBezTo>
                  <a:cubicBezTo>
                    <a:pt x="21" y="50"/>
                    <a:pt x="22" y="50"/>
                    <a:pt x="23" y="48"/>
                  </a:cubicBezTo>
                  <a:cubicBezTo>
                    <a:pt x="25" y="46"/>
                    <a:pt x="23" y="48"/>
                    <a:pt x="22" y="46"/>
                  </a:cubicBezTo>
                  <a:cubicBezTo>
                    <a:pt x="20" y="46"/>
                    <a:pt x="22" y="44"/>
                    <a:pt x="20" y="44"/>
                  </a:cubicBezTo>
                  <a:cubicBezTo>
                    <a:pt x="19" y="44"/>
                    <a:pt x="18" y="45"/>
                    <a:pt x="16" y="46"/>
                  </a:cubicBezTo>
                  <a:cubicBezTo>
                    <a:pt x="13" y="46"/>
                    <a:pt x="11" y="49"/>
                    <a:pt x="8" y="52"/>
                  </a:cubicBezTo>
                  <a:cubicBezTo>
                    <a:pt x="8" y="50"/>
                    <a:pt x="8" y="47"/>
                    <a:pt x="9" y="45"/>
                  </a:cubicBezTo>
                  <a:cubicBezTo>
                    <a:pt x="10" y="43"/>
                    <a:pt x="12" y="42"/>
                    <a:pt x="13" y="40"/>
                  </a:cubicBezTo>
                  <a:cubicBezTo>
                    <a:pt x="12" y="39"/>
                    <a:pt x="9" y="43"/>
                    <a:pt x="9" y="41"/>
                  </a:cubicBezTo>
                  <a:cubicBezTo>
                    <a:pt x="8" y="40"/>
                    <a:pt x="13" y="38"/>
                    <a:pt x="12" y="37"/>
                  </a:cubicBezTo>
                  <a:cubicBezTo>
                    <a:pt x="12" y="36"/>
                    <a:pt x="9" y="38"/>
                    <a:pt x="9" y="37"/>
                  </a:cubicBezTo>
                  <a:cubicBezTo>
                    <a:pt x="7" y="36"/>
                    <a:pt x="9" y="35"/>
                    <a:pt x="9" y="34"/>
                  </a:cubicBezTo>
                  <a:cubicBezTo>
                    <a:pt x="10" y="32"/>
                    <a:pt x="11" y="31"/>
                    <a:pt x="9" y="31"/>
                  </a:cubicBezTo>
                  <a:cubicBezTo>
                    <a:pt x="8" y="32"/>
                    <a:pt x="6" y="34"/>
                    <a:pt x="6" y="35"/>
                  </a:cubicBezTo>
                  <a:cubicBezTo>
                    <a:pt x="5" y="34"/>
                    <a:pt x="5" y="31"/>
                    <a:pt x="5" y="31"/>
                  </a:cubicBezTo>
                  <a:cubicBezTo>
                    <a:pt x="5" y="29"/>
                    <a:pt x="8" y="29"/>
                    <a:pt x="8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2" y="23"/>
                    <a:pt x="2" y="25"/>
                    <a:pt x="1" y="23"/>
                  </a:cubicBezTo>
                  <a:cubicBezTo>
                    <a:pt x="0" y="22"/>
                    <a:pt x="1" y="21"/>
                    <a:pt x="1" y="20"/>
                  </a:cubicBezTo>
                  <a:cubicBezTo>
                    <a:pt x="2" y="19"/>
                    <a:pt x="2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6" y="15"/>
                    <a:pt x="6" y="14"/>
                    <a:pt x="7" y="13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6" y="12"/>
                    <a:pt x="18" y="11"/>
                    <a:pt x="20" y="11"/>
                  </a:cubicBezTo>
                  <a:cubicBezTo>
                    <a:pt x="20" y="12"/>
                    <a:pt x="21" y="13"/>
                    <a:pt x="21" y="11"/>
                  </a:cubicBezTo>
                  <a:cubicBezTo>
                    <a:pt x="21" y="11"/>
                    <a:pt x="20" y="10"/>
                    <a:pt x="20" y="9"/>
                  </a:cubicBezTo>
                  <a:cubicBezTo>
                    <a:pt x="20" y="8"/>
                    <a:pt x="20" y="7"/>
                    <a:pt x="21" y="6"/>
                  </a:cubicBezTo>
                  <a:cubicBezTo>
                    <a:pt x="23" y="5"/>
                    <a:pt x="25" y="1"/>
                    <a:pt x="28" y="1"/>
                  </a:cubicBezTo>
                  <a:cubicBezTo>
                    <a:pt x="28" y="2"/>
                    <a:pt x="27" y="3"/>
                    <a:pt x="28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2" y="0"/>
                    <a:pt x="32" y="2"/>
                    <a:pt x="34" y="2"/>
                  </a:cubicBezTo>
                  <a:cubicBezTo>
                    <a:pt x="36" y="2"/>
                    <a:pt x="36" y="3"/>
                    <a:pt x="38" y="4"/>
                  </a:cubicBezTo>
                  <a:cubicBezTo>
                    <a:pt x="40" y="6"/>
                    <a:pt x="41" y="6"/>
                    <a:pt x="44" y="6"/>
                  </a:cubicBezTo>
                  <a:cubicBezTo>
                    <a:pt x="44" y="6"/>
                    <a:pt x="44" y="8"/>
                    <a:pt x="44" y="8"/>
                  </a:cubicBezTo>
                  <a:cubicBezTo>
                    <a:pt x="45" y="7"/>
                    <a:pt x="45" y="7"/>
                    <a:pt x="46" y="6"/>
                  </a:cubicBezTo>
                  <a:cubicBezTo>
                    <a:pt x="47" y="6"/>
                    <a:pt x="50" y="6"/>
                    <a:pt x="51" y="6"/>
                  </a:cubicBezTo>
                  <a:cubicBezTo>
                    <a:pt x="55" y="6"/>
                    <a:pt x="60" y="7"/>
                    <a:pt x="64" y="6"/>
                  </a:cubicBezTo>
                  <a:cubicBezTo>
                    <a:pt x="65" y="6"/>
                    <a:pt x="66" y="5"/>
                    <a:pt x="67" y="4"/>
                  </a:cubicBezTo>
                  <a:cubicBezTo>
                    <a:pt x="68" y="3"/>
                    <a:pt x="68" y="4"/>
                    <a:pt x="70" y="5"/>
                  </a:cubicBezTo>
                  <a:cubicBezTo>
                    <a:pt x="71" y="6"/>
                    <a:pt x="71" y="6"/>
                    <a:pt x="73" y="6"/>
                  </a:cubicBezTo>
                  <a:cubicBezTo>
                    <a:pt x="75" y="7"/>
                    <a:pt x="75" y="6"/>
                    <a:pt x="76" y="8"/>
                  </a:cubicBezTo>
                  <a:cubicBezTo>
                    <a:pt x="78" y="7"/>
                    <a:pt x="81" y="8"/>
                    <a:pt x="83" y="8"/>
                  </a:cubicBezTo>
                  <a:cubicBezTo>
                    <a:pt x="85" y="9"/>
                    <a:pt x="88" y="10"/>
                    <a:pt x="90" y="10"/>
                  </a:cubicBezTo>
                  <a:cubicBezTo>
                    <a:pt x="96" y="12"/>
                    <a:pt x="101" y="9"/>
                    <a:pt x="107" y="8"/>
                  </a:cubicBezTo>
                  <a:cubicBezTo>
                    <a:pt x="107" y="11"/>
                    <a:pt x="110" y="8"/>
                    <a:pt x="112" y="7"/>
                  </a:cubicBezTo>
                  <a:cubicBezTo>
                    <a:pt x="113" y="7"/>
                    <a:pt x="113" y="8"/>
                    <a:pt x="114" y="9"/>
                  </a:cubicBezTo>
                  <a:cubicBezTo>
                    <a:pt x="115" y="9"/>
                    <a:pt x="114" y="10"/>
                    <a:pt x="116" y="10"/>
                  </a:cubicBezTo>
                  <a:cubicBezTo>
                    <a:pt x="116" y="10"/>
                    <a:pt x="117" y="10"/>
                    <a:pt x="118" y="10"/>
                  </a:cubicBezTo>
                  <a:cubicBezTo>
                    <a:pt x="119" y="10"/>
                    <a:pt x="120" y="11"/>
                    <a:pt x="120" y="11"/>
                  </a:cubicBezTo>
                  <a:cubicBezTo>
                    <a:pt x="121" y="12"/>
                    <a:pt x="122" y="12"/>
                    <a:pt x="123" y="12"/>
                  </a:cubicBezTo>
                  <a:cubicBezTo>
                    <a:pt x="124" y="11"/>
                    <a:pt x="123" y="10"/>
                    <a:pt x="124" y="10"/>
                  </a:cubicBezTo>
                  <a:cubicBezTo>
                    <a:pt x="125" y="9"/>
                    <a:pt x="128" y="9"/>
                    <a:pt x="129" y="10"/>
                  </a:cubicBezTo>
                  <a:cubicBezTo>
                    <a:pt x="129" y="10"/>
                    <a:pt x="129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2"/>
                  </a:cubicBezTo>
                  <a:cubicBezTo>
                    <a:pt x="136" y="13"/>
                    <a:pt x="137" y="13"/>
                    <a:pt x="139" y="13"/>
                  </a:cubicBezTo>
                  <a:cubicBezTo>
                    <a:pt x="142" y="13"/>
                    <a:pt x="144" y="12"/>
                    <a:pt x="146" y="11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13"/>
                    <a:pt x="149" y="14"/>
                    <a:pt x="150" y="14"/>
                  </a:cubicBezTo>
                  <a:cubicBezTo>
                    <a:pt x="151" y="15"/>
                    <a:pt x="151" y="14"/>
                    <a:pt x="153" y="14"/>
                  </a:cubicBezTo>
                  <a:cubicBezTo>
                    <a:pt x="154" y="14"/>
                    <a:pt x="155" y="16"/>
                    <a:pt x="154" y="17"/>
                  </a:cubicBezTo>
                  <a:cubicBezTo>
                    <a:pt x="154" y="18"/>
                    <a:pt x="152" y="19"/>
                    <a:pt x="153" y="20"/>
                  </a:cubicBezTo>
                  <a:cubicBezTo>
                    <a:pt x="154" y="22"/>
                    <a:pt x="155" y="21"/>
                    <a:pt x="156" y="21"/>
                  </a:cubicBezTo>
                  <a:cubicBezTo>
                    <a:pt x="158" y="20"/>
                    <a:pt x="158" y="21"/>
                    <a:pt x="160" y="22"/>
                  </a:cubicBezTo>
                  <a:cubicBezTo>
                    <a:pt x="161" y="23"/>
                    <a:pt x="162" y="23"/>
                    <a:pt x="164" y="23"/>
                  </a:cubicBezTo>
                  <a:cubicBezTo>
                    <a:pt x="166" y="23"/>
                    <a:pt x="167" y="23"/>
                    <a:pt x="168" y="24"/>
                  </a:cubicBezTo>
                  <a:cubicBezTo>
                    <a:pt x="169" y="26"/>
                    <a:pt x="170" y="29"/>
                    <a:pt x="173" y="28"/>
                  </a:cubicBezTo>
                  <a:cubicBezTo>
                    <a:pt x="174" y="27"/>
                    <a:pt x="175" y="26"/>
                    <a:pt x="176" y="26"/>
                  </a:cubicBezTo>
                  <a:cubicBezTo>
                    <a:pt x="178" y="26"/>
                    <a:pt x="178" y="28"/>
                    <a:pt x="179" y="29"/>
                  </a:cubicBezTo>
                  <a:cubicBezTo>
                    <a:pt x="181" y="30"/>
                    <a:pt x="182" y="30"/>
                    <a:pt x="184" y="29"/>
                  </a:cubicBezTo>
                  <a:cubicBezTo>
                    <a:pt x="185" y="29"/>
                    <a:pt x="186" y="30"/>
                    <a:pt x="188" y="30"/>
                  </a:cubicBezTo>
                  <a:cubicBezTo>
                    <a:pt x="188" y="30"/>
                    <a:pt x="189" y="29"/>
                    <a:pt x="190" y="29"/>
                  </a:cubicBezTo>
                  <a:cubicBezTo>
                    <a:pt x="192" y="30"/>
                    <a:pt x="193" y="30"/>
                    <a:pt x="195" y="29"/>
                  </a:cubicBezTo>
                  <a:cubicBezTo>
                    <a:pt x="195" y="25"/>
                    <a:pt x="197" y="26"/>
                    <a:pt x="200" y="27"/>
                  </a:cubicBezTo>
                  <a:cubicBezTo>
                    <a:pt x="201" y="28"/>
                    <a:pt x="202" y="28"/>
                    <a:pt x="204" y="28"/>
                  </a:cubicBezTo>
                  <a:cubicBezTo>
                    <a:pt x="205" y="29"/>
                    <a:pt x="206" y="30"/>
                    <a:pt x="209" y="30"/>
                  </a:cubicBezTo>
                  <a:cubicBezTo>
                    <a:pt x="209" y="31"/>
                    <a:pt x="209" y="31"/>
                    <a:pt x="210" y="32"/>
                  </a:cubicBezTo>
                  <a:cubicBezTo>
                    <a:pt x="210" y="33"/>
                    <a:pt x="208" y="37"/>
                    <a:pt x="211" y="37"/>
                  </a:cubicBezTo>
                  <a:cubicBezTo>
                    <a:pt x="212" y="38"/>
                    <a:pt x="215" y="36"/>
                    <a:pt x="216" y="35"/>
                  </a:cubicBezTo>
                  <a:cubicBezTo>
                    <a:pt x="217" y="37"/>
                    <a:pt x="220" y="36"/>
                    <a:pt x="220" y="37"/>
                  </a:cubicBezTo>
                  <a:cubicBezTo>
                    <a:pt x="221" y="37"/>
                    <a:pt x="220" y="39"/>
                    <a:pt x="221" y="39"/>
                  </a:cubicBezTo>
                  <a:cubicBezTo>
                    <a:pt x="222" y="39"/>
                    <a:pt x="222" y="39"/>
                    <a:pt x="223" y="38"/>
                  </a:cubicBezTo>
                  <a:cubicBezTo>
                    <a:pt x="223" y="38"/>
                    <a:pt x="224" y="38"/>
                    <a:pt x="225" y="37"/>
                  </a:cubicBezTo>
                  <a:cubicBezTo>
                    <a:pt x="226" y="37"/>
                    <a:pt x="227" y="37"/>
                    <a:pt x="228" y="37"/>
                  </a:cubicBezTo>
                  <a:cubicBezTo>
                    <a:pt x="230" y="38"/>
                    <a:pt x="230" y="40"/>
                    <a:pt x="232" y="39"/>
                  </a:cubicBezTo>
                  <a:cubicBezTo>
                    <a:pt x="233" y="39"/>
                    <a:pt x="233" y="39"/>
                    <a:pt x="234" y="39"/>
                  </a:cubicBezTo>
                  <a:cubicBezTo>
                    <a:pt x="234" y="38"/>
                    <a:pt x="234" y="38"/>
                    <a:pt x="235" y="38"/>
                  </a:cubicBezTo>
                  <a:cubicBezTo>
                    <a:pt x="235" y="38"/>
                    <a:pt x="236" y="38"/>
                    <a:pt x="237" y="38"/>
                  </a:cubicBezTo>
                  <a:cubicBezTo>
                    <a:pt x="238" y="37"/>
                    <a:pt x="238" y="36"/>
                    <a:pt x="240" y="36"/>
                  </a:cubicBezTo>
                  <a:cubicBezTo>
                    <a:pt x="241" y="36"/>
                    <a:pt x="242" y="36"/>
                    <a:pt x="243" y="37"/>
                  </a:cubicBezTo>
                  <a:cubicBezTo>
                    <a:pt x="244" y="37"/>
                    <a:pt x="244" y="36"/>
                    <a:pt x="245" y="37"/>
                  </a:cubicBezTo>
                  <a:cubicBezTo>
                    <a:pt x="245" y="38"/>
                    <a:pt x="246" y="38"/>
                    <a:pt x="246" y="39"/>
                  </a:cubicBezTo>
                  <a:cubicBezTo>
                    <a:pt x="247" y="40"/>
                    <a:pt x="247" y="39"/>
                    <a:pt x="248" y="41"/>
                  </a:cubicBezTo>
                  <a:cubicBezTo>
                    <a:pt x="247" y="42"/>
                    <a:pt x="245" y="41"/>
                    <a:pt x="244" y="43"/>
                  </a:cubicBezTo>
                  <a:cubicBezTo>
                    <a:pt x="242" y="44"/>
                    <a:pt x="244" y="44"/>
                    <a:pt x="245" y="45"/>
                  </a:cubicBezTo>
                  <a:cubicBezTo>
                    <a:pt x="246" y="46"/>
                    <a:pt x="245" y="45"/>
                    <a:pt x="245" y="45"/>
                  </a:cubicBezTo>
                  <a:close/>
                  <a:moveTo>
                    <a:pt x="210" y="129"/>
                  </a:moveTo>
                  <a:cubicBezTo>
                    <a:pt x="210" y="127"/>
                    <a:pt x="216" y="123"/>
                    <a:pt x="213" y="122"/>
                  </a:cubicBezTo>
                  <a:cubicBezTo>
                    <a:pt x="212" y="122"/>
                    <a:pt x="209" y="123"/>
                    <a:pt x="209" y="123"/>
                  </a:cubicBezTo>
                  <a:cubicBezTo>
                    <a:pt x="207" y="124"/>
                    <a:pt x="208" y="126"/>
                    <a:pt x="206" y="126"/>
                  </a:cubicBezTo>
                  <a:cubicBezTo>
                    <a:pt x="206" y="127"/>
                    <a:pt x="206" y="127"/>
                    <a:pt x="206" y="128"/>
                  </a:cubicBezTo>
                  <a:cubicBezTo>
                    <a:pt x="208" y="129"/>
                    <a:pt x="209" y="130"/>
                    <a:pt x="210" y="129"/>
                  </a:cubicBezTo>
                  <a:cubicBezTo>
                    <a:pt x="210" y="127"/>
                    <a:pt x="209" y="130"/>
                    <a:pt x="210" y="129"/>
                  </a:cubicBezTo>
                  <a:close/>
                  <a:moveTo>
                    <a:pt x="229" y="112"/>
                  </a:moveTo>
                  <a:cubicBezTo>
                    <a:pt x="231" y="113"/>
                    <a:pt x="230" y="113"/>
                    <a:pt x="232" y="112"/>
                  </a:cubicBezTo>
                  <a:cubicBezTo>
                    <a:pt x="233" y="112"/>
                    <a:pt x="234" y="111"/>
                    <a:pt x="235" y="113"/>
                  </a:cubicBezTo>
                  <a:cubicBezTo>
                    <a:pt x="236" y="114"/>
                    <a:pt x="235" y="115"/>
                    <a:pt x="237" y="116"/>
                  </a:cubicBezTo>
                  <a:cubicBezTo>
                    <a:pt x="238" y="116"/>
                    <a:pt x="239" y="116"/>
                    <a:pt x="241" y="117"/>
                  </a:cubicBezTo>
                  <a:cubicBezTo>
                    <a:pt x="242" y="118"/>
                    <a:pt x="241" y="119"/>
                    <a:pt x="243" y="118"/>
                  </a:cubicBezTo>
                  <a:cubicBezTo>
                    <a:pt x="244" y="117"/>
                    <a:pt x="245" y="116"/>
                    <a:pt x="246" y="115"/>
                  </a:cubicBezTo>
                  <a:cubicBezTo>
                    <a:pt x="247" y="113"/>
                    <a:pt x="247" y="112"/>
                    <a:pt x="248" y="110"/>
                  </a:cubicBezTo>
                  <a:cubicBezTo>
                    <a:pt x="249" y="109"/>
                    <a:pt x="251" y="108"/>
                    <a:pt x="250" y="107"/>
                  </a:cubicBezTo>
                  <a:cubicBezTo>
                    <a:pt x="248" y="104"/>
                    <a:pt x="244" y="108"/>
                    <a:pt x="243" y="105"/>
                  </a:cubicBezTo>
                  <a:cubicBezTo>
                    <a:pt x="243" y="105"/>
                    <a:pt x="244" y="104"/>
                    <a:pt x="244" y="104"/>
                  </a:cubicBezTo>
                  <a:cubicBezTo>
                    <a:pt x="244" y="103"/>
                    <a:pt x="243" y="103"/>
                    <a:pt x="243" y="102"/>
                  </a:cubicBezTo>
                  <a:cubicBezTo>
                    <a:pt x="243" y="101"/>
                    <a:pt x="245" y="101"/>
                    <a:pt x="243" y="101"/>
                  </a:cubicBezTo>
                  <a:cubicBezTo>
                    <a:pt x="242" y="101"/>
                    <a:pt x="240" y="102"/>
                    <a:pt x="239" y="102"/>
                  </a:cubicBezTo>
                  <a:cubicBezTo>
                    <a:pt x="237" y="103"/>
                    <a:pt x="236" y="104"/>
                    <a:pt x="234" y="105"/>
                  </a:cubicBezTo>
                  <a:cubicBezTo>
                    <a:pt x="232" y="107"/>
                    <a:pt x="228" y="109"/>
                    <a:pt x="228" y="112"/>
                  </a:cubicBezTo>
                  <a:cubicBezTo>
                    <a:pt x="228" y="112"/>
                    <a:pt x="229" y="112"/>
                    <a:pt x="229" y="112"/>
                  </a:cubicBezTo>
                  <a:close/>
                  <a:moveTo>
                    <a:pt x="257" y="99"/>
                  </a:moveTo>
                  <a:cubicBezTo>
                    <a:pt x="257" y="100"/>
                    <a:pt x="257" y="101"/>
                    <a:pt x="258" y="102"/>
                  </a:cubicBezTo>
                  <a:cubicBezTo>
                    <a:pt x="258" y="102"/>
                    <a:pt x="260" y="102"/>
                    <a:pt x="261" y="102"/>
                  </a:cubicBezTo>
                  <a:cubicBezTo>
                    <a:pt x="262" y="103"/>
                    <a:pt x="265" y="105"/>
                    <a:pt x="266" y="104"/>
                  </a:cubicBezTo>
                  <a:cubicBezTo>
                    <a:pt x="268" y="103"/>
                    <a:pt x="266" y="101"/>
                    <a:pt x="265" y="100"/>
                  </a:cubicBezTo>
                  <a:cubicBezTo>
                    <a:pt x="263" y="98"/>
                    <a:pt x="260" y="98"/>
                    <a:pt x="257" y="99"/>
                  </a:cubicBezTo>
                  <a:cubicBezTo>
                    <a:pt x="257" y="100"/>
                    <a:pt x="260" y="98"/>
                    <a:pt x="257" y="9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F24051C-C428-C5F9-1A05-F256CF62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4951413"/>
              <a:ext cx="234950" cy="165100"/>
            </a:xfrm>
            <a:custGeom>
              <a:avLst/>
              <a:gdLst>
                <a:gd name="T0" fmla="*/ 7 w 62"/>
                <a:gd name="T1" fmla="*/ 40 h 43"/>
                <a:gd name="T2" fmla="*/ 11 w 62"/>
                <a:gd name="T3" fmla="*/ 38 h 43"/>
                <a:gd name="T4" fmla="*/ 19 w 62"/>
                <a:gd name="T5" fmla="*/ 39 h 43"/>
                <a:gd name="T6" fmla="*/ 22 w 62"/>
                <a:gd name="T7" fmla="*/ 34 h 43"/>
                <a:gd name="T8" fmla="*/ 30 w 62"/>
                <a:gd name="T9" fmla="*/ 38 h 43"/>
                <a:gd name="T10" fmla="*/ 39 w 62"/>
                <a:gd name="T11" fmla="*/ 39 h 43"/>
                <a:gd name="T12" fmla="*/ 38 w 62"/>
                <a:gd name="T13" fmla="*/ 36 h 43"/>
                <a:gd name="T14" fmla="*/ 39 w 62"/>
                <a:gd name="T15" fmla="*/ 33 h 43"/>
                <a:gd name="T16" fmla="*/ 40 w 62"/>
                <a:gd name="T17" fmla="*/ 31 h 43"/>
                <a:gd name="T18" fmla="*/ 45 w 62"/>
                <a:gd name="T19" fmla="*/ 28 h 43"/>
                <a:gd name="T20" fmla="*/ 46 w 62"/>
                <a:gd name="T21" fmla="*/ 23 h 43"/>
                <a:gd name="T22" fmla="*/ 44 w 62"/>
                <a:gd name="T23" fmla="*/ 20 h 43"/>
                <a:gd name="T24" fmla="*/ 47 w 62"/>
                <a:gd name="T25" fmla="*/ 19 h 43"/>
                <a:gd name="T26" fmla="*/ 50 w 62"/>
                <a:gd name="T27" fmla="*/ 17 h 43"/>
                <a:gd name="T28" fmla="*/ 53 w 62"/>
                <a:gd name="T29" fmla="*/ 15 h 43"/>
                <a:gd name="T30" fmla="*/ 55 w 62"/>
                <a:gd name="T31" fmla="*/ 14 h 43"/>
                <a:gd name="T32" fmla="*/ 57 w 62"/>
                <a:gd name="T33" fmla="*/ 13 h 43"/>
                <a:gd name="T34" fmla="*/ 57 w 62"/>
                <a:gd name="T35" fmla="*/ 11 h 43"/>
                <a:gd name="T36" fmla="*/ 62 w 62"/>
                <a:gd name="T37" fmla="*/ 10 h 43"/>
                <a:gd name="T38" fmla="*/ 59 w 62"/>
                <a:gd name="T39" fmla="*/ 7 h 43"/>
                <a:gd name="T40" fmla="*/ 60 w 62"/>
                <a:gd name="T41" fmla="*/ 6 h 43"/>
                <a:gd name="T42" fmla="*/ 58 w 62"/>
                <a:gd name="T43" fmla="*/ 4 h 43"/>
                <a:gd name="T44" fmla="*/ 58 w 62"/>
                <a:gd name="T45" fmla="*/ 1 h 43"/>
                <a:gd name="T46" fmla="*/ 53 w 62"/>
                <a:gd name="T47" fmla="*/ 0 h 43"/>
                <a:gd name="T48" fmla="*/ 51 w 62"/>
                <a:gd name="T49" fmla="*/ 2 h 43"/>
                <a:gd name="T50" fmla="*/ 50 w 62"/>
                <a:gd name="T51" fmla="*/ 4 h 43"/>
                <a:gd name="T52" fmla="*/ 44 w 62"/>
                <a:gd name="T53" fmla="*/ 5 h 43"/>
                <a:gd name="T54" fmla="*/ 38 w 62"/>
                <a:gd name="T55" fmla="*/ 7 h 43"/>
                <a:gd name="T56" fmla="*/ 31 w 62"/>
                <a:gd name="T57" fmla="*/ 7 h 43"/>
                <a:gd name="T58" fmla="*/ 21 w 62"/>
                <a:gd name="T59" fmla="*/ 13 h 43"/>
                <a:gd name="T60" fmla="*/ 6 w 62"/>
                <a:gd name="T61" fmla="*/ 10 h 43"/>
                <a:gd name="T62" fmla="*/ 3 w 62"/>
                <a:gd name="T63" fmla="*/ 14 h 43"/>
                <a:gd name="T64" fmla="*/ 1 w 62"/>
                <a:gd name="T65" fmla="*/ 17 h 43"/>
                <a:gd name="T66" fmla="*/ 4 w 62"/>
                <a:gd name="T67" fmla="*/ 19 h 43"/>
                <a:gd name="T68" fmla="*/ 3 w 62"/>
                <a:gd name="T69" fmla="*/ 24 h 43"/>
                <a:gd name="T70" fmla="*/ 5 w 62"/>
                <a:gd name="T71" fmla="*/ 26 h 43"/>
                <a:gd name="T72" fmla="*/ 4 w 62"/>
                <a:gd name="T73" fmla="*/ 31 h 43"/>
                <a:gd name="T74" fmla="*/ 9 w 62"/>
                <a:gd name="T75" fmla="*/ 36 h 43"/>
                <a:gd name="T76" fmla="*/ 7 w 62"/>
                <a:gd name="T77" fmla="*/ 37 h 43"/>
                <a:gd name="T78" fmla="*/ 6 w 62"/>
                <a:gd name="T79" fmla="*/ 38 h 43"/>
                <a:gd name="T80" fmla="*/ 4 w 62"/>
                <a:gd name="T81" fmla="*/ 39 h 43"/>
                <a:gd name="T82" fmla="*/ 7 w 62"/>
                <a:gd name="T8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43">
                  <a:moveTo>
                    <a:pt x="7" y="40"/>
                  </a:moveTo>
                  <a:cubicBezTo>
                    <a:pt x="9" y="40"/>
                    <a:pt x="12" y="41"/>
                    <a:pt x="11" y="38"/>
                  </a:cubicBezTo>
                  <a:cubicBezTo>
                    <a:pt x="14" y="38"/>
                    <a:pt x="16" y="40"/>
                    <a:pt x="19" y="39"/>
                  </a:cubicBezTo>
                  <a:cubicBezTo>
                    <a:pt x="21" y="38"/>
                    <a:pt x="22" y="36"/>
                    <a:pt x="22" y="34"/>
                  </a:cubicBezTo>
                  <a:cubicBezTo>
                    <a:pt x="24" y="34"/>
                    <a:pt x="29" y="41"/>
                    <a:pt x="30" y="38"/>
                  </a:cubicBezTo>
                  <a:cubicBezTo>
                    <a:pt x="32" y="39"/>
                    <a:pt x="38" y="43"/>
                    <a:pt x="39" y="39"/>
                  </a:cubicBezTo>
                  <a:cubicBezTo>
                    <a:pt x="39" y="38"/>
                    <a:pt x="37" y="37"/>
                    <a:pt x="38" y="36"/>
                  </a:cubicBezTo>
                  <a:cubicBezTo>
                    <a:pt x="38" y="35"/>
                    <a:pt x="40" y="35"/>
                    <a:pt x="39" y="33"/>
                  </a:cubicBezTo>
                  <a:cubicBezTo>
                    <a:pt x="36" y="33"/>
                    <a:pt x="39" y="32"/>
                    <a:pt x="40" y="31"/>
                  </a:cubicBezTo>
                  <a:cubicBezTo>
                    <a:pt x="42" y="30"/>
                    <a:pt x="44" y="31"/>
                    <a:pt x="45" y="28"/>
                  </a:cubicBezTo>
                  <a:cubicBezTo>
                    <a:pt x="45" y="27"/>
                    <a:pt x="46" y="25"/>
                    <a:pt x="46" y="23"/>
                  </a:cubicBezTo>
                  <a:cubicBezTo>
                    <a:pt x="45" y="22"/>
                    <a:pt x="43" y="21"/>
                    <a:pt x="44" y="20"/>
                  </a:cubicBezTo>
                  <a:cubicBezTo>
                    <a:pt x="45" y="19"/>
                    <a:pt x="46" y="19"/>
                    <a:pt x="47" y="19"/>
                  </a:cubicBezTo>
                  <a:cubicBezTo>
                    <a:pt x="48" y="18"/>
                    <a:pt x="49" y="18"/>
                    <a:pt x="50" y="17"/>
                  </a:cubicBezTo>
                  <a:cubicBezTo>
                    <a:pt x="52" y="16"/>
                    <a:pt x="52" y="16"/>
                    <a:pt x="53" y="15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6" y="14"/>
                    <a:pt x="56" y="15"/>
                    <a:pt x="57" y="13"/>
                  </a:cubicBezTo>
                  <a:cubicBezTo>
                    <a:pt x="57" y="13"/>
                    <a:pt x="57" y="12"/>
                    <a:pt x="57" y="11"/>
                  </a:cubicBezTo>
                  <a:cubicBezTo>
                    <a:pt x="58" y="8"/>
                    <a:pt x="60" y="11"/>
                    <a:pt x="62" y="10"/>
                  </a:cubicBezTo>
                  <a:cubicBezTo>
                    <a:pt x="61" y="8"/>
                    <a:pt x="60" y="8"/>
                    <a:pt x="59" y="7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59" y="4"/>
                    <a:pt x="59" y="5"/>
                    <a:pt x="58" y="4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0"/>
                    <a:pt x="55" y="0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0" y="3"/>
                    <a:pt x="51" y="4"/>
                    <a:pt x="50" y="4"/>
                  </a:cubicBezTo>
                  <a:cubicBezTo>
                    <a:pt x="49" y="5"/>
                    <a:pt x="46" y="4"/>
                    <a:pt x="44" y="5"/>
                  </a:cubicBezTo>
                  <a:cubicBezTo>
                    <a:pt x="41" y="6"/>
                    <a:pt x="41" y="7"/>
                    <a:pt x="38" y="7"/>
                  </a:cubicBezTo>
                  <a:cubicBezTo>
                    <a:pt x="35" y="6"/>
                    <a:pt x="33" y="6"/>
                    <a:pt x="31" y="7"/>
                  </a:cubicBezTo>
                  <a:cubicBezTo>
                    <a:pt x="27" y="9"/>
                    <a:pt x="26" y="14"/>
                    <a:pt x="21" y="13"/>
                  </a:cubicBezTo>
                  <a:cubicBezTo>
                    <a:pt x="15" y="12"/>
                    <a:pt x="11" y="9"/>
                    <a:pt x="6" y="10"/>
                  </a:cubicBezTo>
                  <a:cubicBezTo>
                    <a:pt x="10" y="11"/>
                    <a:pt x="4" y="13"/>
                    <a:pt x="3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1" y="18"/>
                    <a:pt x="3" y="18"/>
                    <a:pt x="4" y="19"/>
                  </a:cubicBezTo>
                  <a:cubicBezTo>
                    <a:pt x="8" y="20"/>
                    <a:pt x="3" y="22"/>
                    <a:pt x="3" y="24"/>
                  </a:cubicBezTo>
                  <a:cubicBezTo>
                    <a:pt x="3" y="26"/>
                    <a:pt x="5" y="25"/>
                    <a:pt x="5" y="26"/>
                  </a:cubicBezTo>
                  <a:cubicBezTo>
                    <a:pt x="6" y="28"/>
                    <a:pt x="5" y="29"/>
                    <a:pt x="4" y="31"/>
                  </a:cubicBezTo>
                  <a:cubicBezTo>
                    <a:pt x="6" y="30"/>
                    <a:pt x="12" y="34"/>
                    <a:pt x="9" y="36"/>
                  </a:cubicBezTo>
                  <a:cubicBezTo>
                    <a:pt x="9" y="36"/>
                    <a:pt x="8" y="36"/>
                    <a:pt x="7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5" y="39"/>
                    <a:pt x="4" y="38"/>
                    <a:pt x="4" y="39"/>
                  </a:cubicBezTo>
                  <a:cubicBezTo>
                    <a:pt x="5" y="40"/>
                    <a:pt x="6" y="40"/>
                    <a:pt x="7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7CBC089-51DE-6621-DBB6-5A31A5E38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163" y="4643438"/>
              <a:ext cx="427038" cy="209550"/>
            </a:xfrm>
            <a:custGeom>
              <a:avLst/>
              <a:gdLst>
                <a:gd name="T0" fmla="*/ 12 w 112"/>
                <a:gd name="T1" fmla="*/ 50 h 55"/>
                <a:gd name="T2" fmla="*/ 23 w 112"/>
                <a:gd name="T3" fmla="*/ 55 h 55"/>
                <a:gd name="T4" fmla="*/ 29 w 112"/>
                <a:gd name="T5" fmla="*/ 55 h 55"/>
                <a:gd name="T6" fmla="*/ 34 w 112"/>
                <a:gd name="T7" fmla="*/ 54 h 55"/>
                <a:gd name="T8" fmla="*/ 38 w 112"/>
                <a:gd name="T9" fmla="*/ 54 h 55"/>
                <a:gd name="T10" fmla="*/ 38 w 112"/>
                <a:gd name="T11" fmla="*/ 51 h 55"/>
                <a:gd name="T12" fmla="*/ 43 w 112"/>
                <a:gd name="T13" fmla="*/ 47 h 55"/>
                <a:gd name="T14" fmla="*/ 52 w 112"/>
                <a:gd name="T15" fmla="*/ 44 h 55"/>
                <a:gd name="T16" fmla="*/ 55 w 112"/>
                <a:gd name="T17" fmla="*/ 42 h 55"/>
                <a:gd name="T18" fmla="*/ 58 w 112"/>
                <a:gd name="T19" fmla="*/ 43 h 55"/>
                <a:gd name="T20" fmla="*/ 68 w 112"/>
                <a:gd name="T21" fmla="*/ 41 h 55"/>
                <a:gd name="T22" fmla="*/ 70 w 112"/>
                <a:gd name="T23" fmla="*/ 37 h 55"/>
                <a:gd name="T24" fmla="*/ 73 w 112"/>
                <a:gd name="T25" fmla="*/ 33 h 55"/>
                <a:gd name="T26" fmla="*/ 78 w 112"/>
                <a:gd name="T27" fmla="*/ 32 h 55"/>
                <a:gd name="T28" fmla="*/ 83 w 112"/>
                <a:gd name="T29" fmla="*/ 34 h 55"/>
                <a:gd name="T30" fmla="*/ 87 w 112"/>
                <a:gd name="T31" fmla="*/ 34 h 55"/>
                <a:gd name="T32" fmla="*/ 88 w 112"/>
                <a:gd name="T33" fmla="*/ 32 h 55"/>
                <a:gd name="T34" fmla="*/ 92 w 112"/>
                <a:gd name="T35" fmla="*/ 32 h 55"/>
                <a:gd name="T36" fmla="*/ 97 w 112"/>
                <a:gd name="T37" fmla="*/ 37 h 55"/>
                <a:gd name="T38" fmla="*/ 104 w 112"/>
                <a:gd name="T39" fmla="*/ 36 h 55"/>
                <a:gd name="T40" fmla="*/ 109 w 112"/>
                <a:gd name="T41" fmla="*/ 27 h 55"/>
                <a:gd name="T42" fmla="*/ 112 w 112"/>
                <a:gd name="T43" fmla="*/ 18 h 55"/>
                <a:gd name="T44" fmla="*/ 112 w 112"/>
                <a:gd name="T45" fmla="*/ 16 h 55"/>
                <a:gd name="T46" fmla="*/ 103 w 112"/>
                <a:gd name="T47" fmla="*/ 11 h 55"/>
                <a:gd name="T48" fmla="*/ 100 w 112"/>
                <a:gd name="T49" fmla="*/ 8 h 55"/>
                <a:gd name="T50" fmla="*/ 99 w 112"/>
                <a:gd name="T51" fmla="*/ 7 h 55"/>
                <a:gd name="T52" fmla="*/ 97 w 112"/>
                <a:gd name="T53" fmla="*/ 8 h 55"/>
                <a:gd name="T54" fmla="*/ 95 w 112"/>
                <a:gd name="T55" fmla="*/ 7 h 55"/>
                <a:gd name="T56" fmla="*/ 91 w 112"/>
                <a:gd name="T57" fmla="*/ 6 h 55"/>
                <a:gd name="T58" fmla="*/ 84 w 112"/>
                <a:gd name="T59" fmla="*/ 6 h 55"/>
                <a:gd name="T60" fmla="*/ 82 w 112"/>
                <a:gd name="T61" fmla="*/ 9 h 55"/>
                <a:gd name="T62" fmla="*/ 79 w 112"/>
                <a:gd name="T63" fmla="*/ 8 h 55"/>
                <a:gd name="T64" fmla="*/ 75 w 112"/>
                <a:gd name="T65" fmla="*/ 7 h 55"/>
                <a:gd name="T66" fmla="*/ 73 w 112"/>
                <a:gd name="T67" fmla="*/ 7 h 55"/>
                <a:gd name="T68" fmla="*/ 71 w 112"/>
                <a:gd name="T69" fmla="*/ 6 h 55"/>
                <a:gd name="T70" fmla="*/ 68 w 112"/>
                <a:gd name="T71" fmla="*/ 8 h 55"/>
                <a:gd name="T72" fmla="*/ 65 w 112"/>
                <a:gd name="T73" fmla="*/ 10 h 55"/>
                <a:gd name="T74" fmla="*/ 63 w 112"/>
                <a:gd name="T75" fmla="*/ 12 h 55"/>
                <a:gd name="T76" fmla="*/ 61 w 112"/>
                <a:gd name="T77" fmla="*/ 12 h 55"/>
                <a:gd name="T78" fmla="*/ 59 w 112"/>
                <a:gd name="T79" fmla="*/ 13 h 55"/>
                <a:gd name="T80" fmla="*/ 58 w 112"/>
                <a:gd name="T81" fmla="*/ 8 h 55"/>
                <a:gd name="T82" fmla="*/ 56 w 112"/>
                <a:gd name="T83" fmla="*/ 6 h 55"/>
                <a:gd name="T84" fmla="*/ 53 w 112"/>
                <a:gd name="T85" fmla="*/ 4 h 55"/>
                <a:gd name="T86" fmla="*/ 52 w 112"/>
                <a:gd name="T87" fmla="*/ 0 h 55"/>
                <a:gd name="T88" fmla="*/ 50 w 112"/>
                <a:gd name="T89" fmla="*/ 2 h 55"/>
                <a:gd name="T90" fmla="*/ 48 w 112"/>
                <a:gd name="T91" fmla="*/ 3 h 55"/>
                <a:gd name="T92" fmla="*/ 46 w 112"/>
                <a:gd name="T93" fmla="*/ 5 h 55"/>
                <a:gd name="T94" fmla="*/ 42 w 112"/>
                <a:gd name="T95" fmla="*/ 7 h 55"/>
                <a:gd name="T96" fmla="*/ 40 w 112"/>
                <a:gd name="T97" fmla="*/ 3 h 55"/>
                <a:gd name="T98" fmla="*/ 37 w 112"/>
                <a:gd name="T99" fmla="*/ 4 h 55"/>
                <a:gd name="T100" fmla="*/ 34 w 112"/>
                <a:gd name="T101" fmla="*/ 4 h 55"/>
                <a:gd name="T102" fmla="*/ 30 w 112"/>
                <a:gd name="T103" fmla="*/ 9 h 55"/>
                <a:gd name="T104" fmla="*/ 26 w 112"/>
                <a:gd name="T105" fmla="*/ 13 h 55"/>
                <a:gd name="T106" fmla="*/ 23 w 112"/>
                <a:gd name="T107" fmla="*/ 19 h 55"/>
                <a:gd name="T108" fmla="*/ 13 w 112"/>
                <a:gd name="T109" fmla="*/ 24 h 55"/>
                <a:gd name="T110" fmla="*/ 6 w 112"/>
                <a:gd name="T111" fmla="*/ 24 h 55"/>
                <a:gd name="T112" fmla="*/ 3 w 112"/>
                <a:gd name="T113" fmla="*/ 29 h 55"/>
                <a:gd name="T114" fmla="*/ 2 w 112"/>
                <a:gd name="T115" fmla="*/ 38 h 55"/>
                <a:gd name="T116" fmla="*/ 6 w 112"/>
                <a:gd name="T117" fmla="*/ 47 h 55"/>
                <a:gd name="T118" fmla="*/ 12 w 112"/>
                <a:gd name="T11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55">
                  <a:moveTo>
                    <a:pt x="12" y="50"/>
                  </a:moveTo>
                  <a:cubicBezTo>
                    <a:pt x="16" y="53"/>
                    <a:pt x="18" y="54"/>
                    <a:pt x="23" y="55"/>
                  </a:cubicBezTo>
                  <a:cubicBezTo>
                    <a:pt x="25" y="55"/>
                    <a:pt x="27" y="55"/>
                    <a:pt x="29" y="55"/>
                  </a:cubicBezTo>
                  <a:cubicBezTo>
                    <a:pt x="31" y="55"/>
                    <a:pt x="32" y="54"/>
                    <a:pt x="34" y="54"/>
                  </a:cubicBezTo>
                  <a:cubicBezTo>
                    <a:pt x="36" y="54"/>
                    <a:pt x="37" y="55"/>
                    <a:pt x="38" y="54"/>
                  </a:cubicBezTo>
                  <a:cubicBezTo>
                    <a:pt x="40" y="53"/>
                    <a:pt x="39" y="52"/>
                    <a:pt x="38" y="51"/>
                  </a:cubicBezTo>
                  <a:cubicBezTo>
                    <a:pt x="37" y="48"/>
                    <a:pt x="40" y="47"/>
                    <a:pt x="43" y="47"/>
                  </a:cubicBezTo>
                  <a:cubicBezTo>
                    <a:pt x="46" y="46"/>
                    <a:pt x="50" y="46"/>
                    <a:pt x="52" y="44"/>
                  </a:cubicBezTo>
                  <a:cubicBezTo>
                    <a:pt x="53" y="44"/>
                    <a:pt x="54" y="42"/>
                    <a:pt x="55" y="42"/>
                  </a:cubicBezTo>
                  <a:cubicBezTo>
                    <a:pt x="56" y="41"/>
                    <a:pt x="57" y="43"/>
                    <a:pt x="58" y="43"/>
                  </a:cubicBezTo>
                  <a:cubicBezTo>
                    <a:pt x="61" y="45"/>
                    <a:pt x="65" y="42"/>
                    <a:pt x="68" y="41"/>
                  </a:cubicBezTo>
                  <a:cubicBezTo>
                    <a:pt x="69" y="40"/>
                    <a:pt x="69" y="39"/>
                    <a:pt x="70" y="37"/>
                  </a:cubicBezTo>
                  <a:cubicBezTo>
                    <a:pt x="70" y="36"/>
                    <a:pt x="72" y="34"/>
                    <a:pt x="73" y="33"/>
                  </a:cubicBezTo>
                  <a:cubicBezTo>
                    <a:pt x="75" y="33"/>
                    <a:pt x="76" y="32"/>
                    <a:pt x="78" y="32"/>
                  </a:cubicBezTo>
                  <a:cubicBezTo>
                    <a:pt x="80" y="32"/>
                    <a:pt x="81" y="33"/>
                    <a:pt x="83" y="34"/>
                  </a:cubicBezTo>
                  <a:cubicBezTo>
                    <a:pt x="84" y="34"/>
                    <a:pt x="86" y="34"/>
                    <a:pt x="87" y="34"/>
                  </a:cubicBezTo>
                  <a:cubicBezTo>
                    <a:pt x="88" y="33"/>
                    <a:pt x="88" y="33"/>
                    <a:pt x="88" y="32"/>
                  </a:cubicBezTo>
                  <a:cubicBezTo>
                    <a:pt x="89" y="32"/>
                    <a:pt x="91" y="32"/>
                    <a:pt x="92" y="32"/>
                  </a:cubicBezTo>
                  <a:cubicBezTo>
                    <a:pt x="93" y="34"/>
                    <a:pt x="95" y="35"/>
                    <a:pt x="97" y="37"/>
                  </a:cubicBezTo>
                  <a:cubicBezTo>
                    <a:pt x="99" y="39"/>
                    <a:pt x="101" y="37"/>
                    <a:pt x="104" y="36"/>
                  </a:cubicBezTo>
                  <a:cubicBezTo>
                    <a:pt x="104" y="32"/>
                    <a:pt x="107" y="30"/>
                    <a:pt x="109" y="27"/>
                  </a:cubicBezTo>
                  <a:cubicBezTo>
                    <a:pt x="110" y="24"/>
                    <a:pt x="110" y="20"/>
                    <a:pt x="112" y="18"/>
                  </a:cubicBezTo>
                  <a:cubicBezTo>
                    <a:pt x="112" y="17"/>
                    <a:pt x="112" y="17"/>
                    <a:pt x="112" y="16"/>
                  </a:cubicBezTo>
                  <a:cubicBezTo>
                    <a:pt x="109" y="16"/>
                    <a:pt x="105" y="14"/>
                    <a:pt x="103" y="11"/>
                  </a:cubicBezTo>
                  <a:cubicBezTo>
                    <a:pt x="102" y="10"/>
                    <a:pt x="101" y="9"/>
                    <a:pt x="100" y="8"/>
                  </a:cubicBezTo>
                  <a:cubicBezTo>
                    <a:pt x="100" y="8"/>
                    <a:pt x="99" y="7"/>
                    <a:pt x="99" y="7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6" y="8"/>
                    <a:pt x="96" y="8"/>
                    <a:pt x="95" y="7"/>
                  </a:cubicBezTo>
                  <a:cubicBezTo>
                    <a:pt x="94" y="6"/>
                    <a:pt x="93" y="6"/>
                    <a:pt x="91" y="6"/>
                  </a:cubicBezTo>
                  <a:cubicBezTo>
                    <a:pt x="89" y="6"/>
                    <a:pt x="85" y="5"/>
                    <a:pt x="84" y="6"/>
                  </a:cubicBezTo>
                  <a:cubicBezTo>
                    <a:pt x="83" y="7"/>
                    <a:pt x="83" y="8"/>
                    <a:pt x="82" y="9"/>
                  </a:cubicBezTo>
                  <a:cubicBezTo>
                    <a:pt x="81" y="9"/>
                    <a:pt x="80" y="9"/>
                    <a:pt x="79" y="8"/>
                  </a:cubicBezTo>
                  <a:cubicBezTo>
                    <a:pt x="78" y="8"/>
                    <a:pt x="77" y="7"/>
                    <a:pt x="75" y="7"/>
                  </a:cubicBezTo>
                  <a:cubicBezTo>
                    <a:pt x="75" y="7"/>
                    <a:pt x="74" y="7"/>
                    <a:pt x="73" y="7"/>
                  </a:cubicBezTo>
                  <a:cubicBezTo>
                    <a:pt x="73" y="7"/>
                    <a:pt x="72" y="7"/>
                    <a:pt x="71" y="6"/>
                  </a:cubicBezTo>
                  <a:cubicBezTo>
                    <a:pt x="70" y="6"/>
                    <a:pt x="69" y="7"/>
                    <a:pt x="68" y="8"/>
                  </a:cubicBezTo>
                  <a:cubicBezTo>
                    <a:pt x="67" y="9"/>
                    <a:pt x="66" y="9"/>
                    <a:pt x="65" y="10"/>
                  </a:cubicBezTo>
                  <a:cubicBezTo>
                    <a:pt x="64" y="12"/>
                    <a:pt x="64" y="12"/>
                    <a:pt x="63" y="12"/>
                  </a:cubicBezTo>
                  <a:cubicBezTo>
                    <a:pt x="62" y="13"/>
                    <a:pt x="61" y="12"/>
                    <a:pt x="61" y="12"/>
                  </a:cubicBezTo>
                  <a:cubicBezTo>
                    <a:pt x="60" y="12"/>
                    <a:pt x="59" y="13"/>
                    <a:pt x="59" y="13"/>
                  </a:cubicBezTo>
                  <a:cubicBezTo>
                    <a:pt x="58" y="11"/>
                    <a:pt x="59" y="9"/>
                    <a:pt x="58" y="8"/>
                  </a:cubicBezTo>
                  <a:cubicBezTo>
                    <a:pt x="58" y="7"/>
                    <a:pt x="57" y="7"/>
                    <a:pt x="56" y="6"/>
                  </a:cubicBezTo>
                  <a:cubicBezTo>
                    <a:pt x="55" y="6"/>
                    <a:pt x="54" y="5"/>
                    <a:pt x="53" y="4"/>
                  </a:cubicBezTo>
                  <a:cubicBezTo>
                    <a:pt x="52" y="3"/>
                    <a:pt x="53" y="2"/>
                    <a:pt x="52" y="0"/>
                  </a:cubicBezTo>
                  <a:cubicBezTo>
                    <a:pt x="52" y="1"/>
                    <a:pt x="51" y="2"/>
                    <a:pt x="50" y="2"/>
                  </a:cubicBezTo>
                  <a:cubicBezTo>
                    <a:pt x="50" y="3"/>
                    <a:pt x="49" y="2"/>
                    <a:pt x="48" y="3"/>
                  </a:cubicBezTo>
                  <a:cubicBezTo>
                    <a:pt x="46" y="3"/>
                    <a:pt x="46" y="4"/>
                    <a:pt x="46" y="5"/>
                  </a:cubicBezTo>
                  <a:cubicBezTo>
                    <a:pt x="45" y="7"/>
                    <a:pt x="44" y="7"/>
                    <a:pt x="42" y="7"/>
                  </a:cubicBezTo>
                  <a:cubicBezTo>
                    <a:pt x="40" y="6"/>
                    <a:pt x="41" y="5"/>
                    <a:pt x="40" y="3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36" y="4"/>
                    <a:pt x="35" y="4"/>
                    <a:pt x="34" y="4"/>
                  </a:cubicBezTo>
                  <a:cubicBezTo>
                    <a:pt x="32" y="5"/>
                    <a:pt x="32" y="8"/>
                    <a:pt x="30" y="9"/>
                  </a:cubicBezTo>
                  <a:cubicBezTo>
                    <a:pt x="28" y="11"/>
                    <a:pt x="27" y="10"/>
                    <a:pt x="26" y="13"/>
                  </a:cubicBezTo>
                  <a:cubicBezTo>
                    <a:pt x="25" y="15"/>
                    <a:pt x="25" y="17"/>
                    <a:pt x="23" y="19"/>
                  </a:cubicBezTo>
                  <a:cubicBezTo>
                    <a:pt x="20" y="21"/>
                    <a:pt x="17" y="24"/>
                    <a:pt x="13" y="24"/>
                  </a:cubicBezTo>
                  <a:cubicBezTo>
                    <a:pt x="11" y="24"/>
                    <a:pt x="8" y="22"/>
                    <a:pt x="6" y="24"/>
                  </a:cubicBezTo>
                  <a:cubicBezTo>
                    <a:pt x="4" y="25"/>
                    <a:pt x="5" y="28"/>
                    <a:pt x="3" y="29"/>
                  </a:cubicBezTo>
                  <a:cubicBezTo>
                    <a:pt x="3" y="33"/>
                    <a:pt x="0" y="35"/>
                    <a:pt x="2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8" y="47"/>
                    <a:pt x="10" y="49"/>
                    <a:pt x="12" y="5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EF2FE742-BB75-5FE9-0C4A-493AE0A8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4792663"/>
              <a:ext cx="708025" cy="498475"/>
            </a:xfrm>
            <a:custGeom>
              <a:avLst/>
              <a:gdLst>
                <a:gd name="T0" fmla="*/ 173 w 186"/>
                <a:gd name="T1" fmla="*/ 85 h 131"/>
                <a:gd name="T2" fmla="*/ 160 w 186"/>
                <a:gd name="T3" fmla="*/ 85 h 131"/>
                <a:gd name="T4" fmla="*/ 155 w 186"/>
                <a:gd name="T5" fmla="*/ 73 h 131"/>
                <a:gd name="T6" fmla="*/ 155 w 186"/>
                <a:gd name="T7" fmla="*/ 64 h 131"/>
                <a:gd name="T8" fmla="*/ 157 w 186"/>
                <a:gd name="T9" fmla="*/ 56 h 131"/>
                <a:gd name="T10" fmla="*/ 154 w 186"/>
                <a:gd name="T11" fmla="*/ 39 h 131"/>
                <a:gd name="T12" fmla="*/ 148 w 186"/>
                <a:gd name="T13" fmla="*/ 31 h 131"/>
                <a:gd name="T14" fmla="*/ 142 w 186"/>
                <a:gd name="T15" fmla="*/ 24 h 131"/>
                <a:gd name="T16" fmla="*/ 134 w 186"/>
                <a:gd name="T17" fmla="*/ 7 h 131"/>
                <a:gd name="T18" fmla="*/ 125 w 186"/>
                <a:gd name="T19" fmla="*/ 1 h 131"/>
                <a:gd name="T20" fmla="*/ 118 w 186"/>
                <a:gd name="T21" fmla="*/ 4 h 131"/>
                <a:gd name="T22" fmla="*/ 102 w 186"/>
                <a:gd name="T23" fmla="*/ 11 h 131"/>
                <a:gd name="T24" fmla="*/ 94 w 186"/>
                <a:gd name="T25" fmla="*/ 16 h 131"/>
                <a:gd name="T26" fmla="*/ 82 w 186"/>
                <a:gd name="T27" fmla="*/ 10 h 131"/>
                <a:gd name="T28" fmla="*/ 76 w 186"/>
                <a:gd name="T29" fmla="*/ 11 h 131"/>
                <a:gd name="T30" fmla="*/ 68 w 186"/>
                <a:gd name="T31" fmla="*/ 9 h 131"/>
                <a:gd name="T32" fmla="*/ 60 w 186"/>
                <a:gd name="T33" fmla="*/ 7 h 131"/>
                <a:gd name="T34" fmla="*/ 50 w 186"/>
                <a:gd name="T35" fmla="*/ 14 h 131"/>
                <a:gd name="T36" fmla="*/ 41 w 186"/>
                <a:gd name="T37" fmla="*/ 17 h 131"/>
                <a:gd name="T38" fmla="*/ 35 w 186"/>
                <a:gd name="T39" fmla="*/ 24 h 131"/>
                <a:gd name="T40" fmla="*/ 33 w 186"/>
                <a:gd name="T41" fmla="*/ 28 h 131"/>
                <a:gd name="T42" fmla="*/ 28 w 186"/>
                <a:gd name="T43" fmla="*/ 36 h 131"/>
                <a:gd name="T44" fmla="*/ 24 w 186"/>
                <a:gd name="T45" fmla="*/ 45 h 131"/>
                <a:gd name="T46" fmla="*/ 21 w 186"/>
                <a:gd name="T47" fmla="*/ 50 h 131"/>
                <a:gd name="T48" fmla="*/ 18 w 186"/>
                <a:gd name="T49" fmla="*/ 57 h 131"/>
                <a:gd name="T50" fmla="*/ 10 w 186"/>
                <a:gd name="T51" fmla="*/ 60 h 131"/>
                <a:gd name="T52" fmla="*/ 6 w 186"/>
                <a:gd name="T53" fmla="*/ 62 h 131"/>
                <a:gd name="T54" fmla="*/ 2 w 186"/>
                <a:gd name="T55" fmla="*/ 67 h 131"/>
                <a:gd name="T56" fmla="*/ 11 w 186"/>
                <a:gd name="T57" fmla="*/ 73 h 131"/>
                <a:gd name="T58" fmla="*/ 11 w 186"/>
                <a:gd name="T59" fmla="*/ 79 h 131"/>
                <a:gd name="T60" fmla="*/ 16 w 186"/>
                <a:gd name="T61" fmla="*/ 85 h 131"/>
                <a:gd name="T62" fmla="*/ 25 w 186"/>
                <a:gd name="T63" fmla="*/ 90 h 131"/>
                <a:gd name="T64" fmla="*/ 23 w 186"/>
                <a:gd name="T65" fmla="*/ 94 h 131"/>
                <a:gd name="T66" fmla="*/ 23 w 186"/>
                <a:gd name="T67" fmla="*/ 98 h 131"/>
                <a:gd name="T68" fmla="*/ 30 w 186"/>
                <a:gd name="T69" fmla="*/ 104 h 131"/>
                <a:gd name="T70" fmla="*/ 37 w 186"/>
                <a:gd name="T71" fmla="*/ 108 h 131"/>
                <a:gd name="T72" fmla="*/ 44 w 186"/>
                <a:gd name="T73" fmla="*/ 102 h 131"/>
                <a:gd name="T74" fmla="*/ 46 w 186"/>
                <a:gd name="T75" fmla="*/ 107 h 131"/>
                <a:gd name="T76" fmla="*/ 45 w 186"/>
                <a:gd name="T77" fmla="*/ 111 h 131"/>
                <a:gd name="T78" fmla="*/ 48 w 186"/>
                <a:gd name="T79" fmla="*/ 116 h 131"/>
                <a:gd name="T80" fmla="*/ 55 w 186"/>
                <a:gd name="T81" fmla="*/ 119 h 131"/>
                <a:gd name="T82" fmla="*/ 59 w 186"/>
                <a:gd name="T83" fmla="*/ 125 h 131"/>
                <a:gd name="T84" fmla="*/ 67 w 186"/>
                <a:gd name="T85" fmla="*/ 126 h 131"/>
                <a:gd name="T86" fmla="*/ 77 w 186"/>
                <a:gd name="T87" fmla="*/ 128 h 131"/>
                <a:gd name="T88" fmla="*/ 89 w 186"/>
                <a:gd name="T89" fmla="*/ 129 h 131"/>
                <a:gd name="T90" fmla="*/ 102 w 186"/>
                <a:gd name="T91" fmla="*/ 131 h 131"/>
                <a:gd name="T92" fmla="*/ 113 w 186"/>
                <a:gd name="T93" fmla="*/ 125 h 131"/>
                <a:gd name="T94" fmla="*/ 125 w 186"/>
                <a:gd name="T95" fmla="*/ 120 h 131"/>
                <a:gd name="T96" fmla="*/ 142 w 186"/>
                <a:gd name="T97" fmla="*/ 121 h 131"/>
                <a:gd name="T98" fmla="*/ 148 w 186"/>
                <a:gd name="T99" fmla="*/ 123 h 131"/>
                <a:gd name="T100" fmla="*/ 153 w 186"/>
                <a:gd name="T101" fmla="*/ 126 h 131"/>
                <a:gd name="T102" fmla="*/ 163 w 186"/>
                <a:gd name="T103" fmla="*/ 129 h 131"/>
                <a:gd name="T104" fmla="*/ 164 w 186"/>
                <a:gd name="T105" fmla="*/ 120 h 131"/>
                <a:gd name="T106" fmla="*/ 166 w 186"/>
                <a:gd name="T107" fmla="*/ 112 h 131"/>
                <a:gd name="T108" fmla="*/ 166 w 186"/>
                <a:gd name="T109" fmla="*/ 106 h 131"/>
                <a:gd name="T110" fmla="*/ 170 w 186"/>
                <a:gd name="T111" fmla="*/ 95 h 131"/>
                <a:gd name="T112" fmla="*/ 175 w 186"/>
                <a:gd name="T113" fmla="*/ 99 h 131"/>
                <a:gd name="T114" fmla="*/ 184 w 186"/>
                <a:gd name="T115" fmla="*/ 94 h 131"/>
                <a:gd name="T116" fmla="*/ 181 w 186"/>
                <a:gd name="T117" fmla="*/ 8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31">
                  <a:moveTo>
                    <a:pt x="181" y="83"/>
                  </a:moveTo>
                  <a:cubicBezTo>
                    <a:pt x="178" y="82"/>
                    <a:pt x="175" y="83"/>
                    <a:pt x="173" y="85"/>
                  </a:cubicBezTo>
                  <a:cubicBezTo>
                    <a:pt x="171" y="86"/>
                    <a:pt x="168" y="85"/>
                    <a:pt x="167" y="87"/>
                  </a:cubicBezTo>
                  <a:cubicBezTo>
                    <a:pt x="164" y="88"/>
                    <a:pt x="162" y="87"/>
                    <a:pt x="160" y="85"/>
                  </a:cubicBezTo>
                  <a:cubicBezTo>
                    <a:pt x="158" y="83"/>
                    <a:pt x="154" y="80"/>
                    <a:pt x="154" y="77"/>
                  </a:cubicBezTo>
                  <a:cubicBezTo>
                    <a:pt x="155" y="76"/>
                    <a:pt x="155" y="75"/>
                    <a:pt x="155" y="73"/>
                  </a:cubicBezTo>
                  <a:cubicBezTo>
                    <a:pt x="155" y="72"/>
                    <a:pt x="155" y="70"/>
                    <a:pt x="155" y="69"/>
                  </a:cubicBezTo>
                  <a:cubicBezTo>
                    <a:pt x="154" y="67"/>
                    <a:pt x="155" y="65"/>
                    <a:pt x="155" y="64"/>
                  </a:cubicBezTo>
                  <a:cubicBezTo>
                    <a:pt x="155" y="62"/>
                    <a:pt x="155" y="61"/>
                    <a:pt x="155" y="59"/>
                  </a:cubicBezTo>
                  <a:cubicBezTo>
                    <a:pt x="155" y="58"/>
                    <a:pt x="156" y="57"/>
                    <a:pt x="157" y="56"/>
                  </a:cubicBezTo>
                  <a:cubicBezTo>
                    <a:pt x="157" y="54"/>
                    <a:pt x="157" y="52"/>
                    <a:pt x="157" y="51"/>
                  </a:cubicBezTo>
                  <a:cubicBezTo>
                    <a:pt x="157" y="47"/>
                    <a:pt x="156" y="43"/>
                    <a:pt x="154" y="39"/>
                  </a:cubicBezTo>
                  <a:cubicBezTo>
                    <a:pt x="153" y="38"/>
                    <a:pt x="152" y="37"/>
                    <a:pt x="150" y="36"/>
                  </a:cubicBezTo>
                  <a:cubicBezTo>
                    <a:pt x="149" y="34"/>
                    <a:pt x="149" y="33"/>
                    <a:pt x="148" y="31"/>
                  </a:cubicBezTo>
                  <a:cubicBezTo>
                    <a:pt x="147" y="30"/>
                    <a:pt x="145" y="29"/>
                    <a:pt x="144" y="28"/>
                  </a:cubicBezTo>
                  <a:cubicBezTo>
                    <a:pt x="144" y="26"/>
                    <a:pt x="144" y="25"/>
                    <a:pt x="142" y="24"/>
                  </a:cubicBezTo>
                  <a:cubicBezTo>
                    <a:pt x="141" y="22"/>
                    <a:pt x="139" y="20"/>
                    <a:pt x="138" y="17"/>
                  </a:cubicBezTo>
                  <a:cubicBezTo>
                    <a:pt x="136" y="14"/>
                    <a:pt x="136" y="10"/>
                    <a:pt x="134" y="7"/>
                  </a:cubicBezTo>
                  <a:cubicBezTo>
                    <a:pt x="133" y="5"/>
                    <a:pt x="129" y="0"/>
                    <a:pt x="127" y="0"/>
                  </a:cubicBezTo>
                  <a:cubicBezTo>
                    <a:pt x="126" y="0"/>
                    <a:pt x="126" y="1"/>
                    <a:pt x="125" y="1"/>
                  </a:cubicBezTo>
                  <a:cubicBezTo>
                    <a:pt x="124" y="1"/>
                    <a:pt x="123" y="2"/>
                    <a:pt x="122" y="2"/>
                  </a:cubicBezTo>
                  <a:cubicBezTo>
                    <a:pt x="120" y="2"/>
                    <a:pt x="119" y="3"/>
                    <a:pt x="118" y="4"/>
                  </a:cubicBezTo>
                  <a:cubicBezTo>
                    <a:pt x="117" y="7"/>
                    <a:pt x="116" y="9"/>
                    <a:pt x="113" y="10"/>
                  </a:cubicBezTo>
                  <a:cubicBezTo>
                    <a:pt x="109" y="11"/>
                    <a:pt x="105" y="11"/>
                    <a:pt x="102" y="11"/>
                  </a:cubicBezTo>
                  <a:cubicBezTo>
                    <a:pt x="100" y="12"/>
                    <a:pt x="99" y="12"/>
                    <a:pt x="97" y="13"/>
                  </a:cubicBezTo>
                  <a:cubicBezTo>
                    <a:pt x="96" y="14"/>
                    <a:pt x="95" y="16"/>
                    <a:pt x="94" y="16"/>
                  </a:cubicBezTo>
                  <a:cubicBezTo>
                    <a:pt x="91" y="18"/>
                    <a:pt x="88" y="14"/>
                    <a:pt x="86" y="12"/>
                  </a:cubicBezTo>
                  <a:cubicBezTo>
                    <a:pt x="85" y="11"/>
                    <a:pt x="84" y="10"/>
                    <a:pt x="82" y="10"/>
                  </a:cubicBezTo>
                  <a:cubicBezTo>
                    <a:pt x="81" y="11"/>
                    <a:pt x="79" y="12"/>
                    <a:pt x="78" y="12"/>
                  </a:cubicBezTo>
                  <a:cubicBezTo>
                    <a:pt x="77" y="12"/>
                    <a:pt x="76" y="11"/>
                    <a:pt x="76" y="11"/>
                  </a:cubicBezTo>
                  <a:cubicBezTo>
                    <a:pt x="75" y="11"/>
                    <a:pt x="73" y="11"/>
                    <a:pt x="72" y="10"/>
                  </a:cubicBezTo>
                  <a:cubicBezTo>
                    <a:pt x="71" y="10"/>
                    <a:pt x="69" y="9"/>
                    <a:pt x="68" y="9"/>
                  </a:cubicBezTo>
                  <a:cubicBezTo>
                    <a:pt x="66" y="8"/>
                    <a:pt x="66" y="9"/>
                    <a:pt x="64" y="9"/>
                  </a:cubicBezTo>
                  <a:cubicBezTo>
                    <a:pt x="62" y="10"/>
                    <a:pt x="61" y="9"/>
                    <a:pt x="60" y="7"/>
                  </a:cubicBezTo>
                  <a:cubicBezTo>
                    <a:pt x="56" y="5"/>
                    <a:pt x="56" y="10"/>
                    <a:pt x="52" y="10"/>
                  </a:cubicBezTo>
                  <a:cubicBezTo>
                    <a:pt x="52" y="11"/>
                    <a:pt x="51" y="13"/>
                    <a:pt x="50" y="14"/>
                  </a:cubicBezTo>
                  <a:cubicBezTo>
                    <a:pt x="48" y="16"/>
                    <a:pt x="47" y="15"/>
                    <a:pt x="45" y="15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39" y="18"/>
                    <a:pt x="39" y="19"/>
                    <a:pt x="38" y="20"/>
                  </a:cubicBezTo>
                  <a:cubicBezTo>
                    <a:pt x="37" y="22"/>
                    <a:pt x="35" y="22"/>
                    <a:pt x="35" y="24"/>
                  </a:cubicBezTo>
                  <a:cubicBezTo>
                    <a:pt x="34" y="24"/>
                    <a:pt x="35" y="25"/>
                    <a:pt x="35" y="26"/>
                  </a:cubicBezTo>
                  <a:cubicBezTo>
                    <a:pt x="34" y="27"/>
                    <a:pt x="34" y="27"/>
                    <a:pt x="33" y="28"/>
                  </a:cubicBezTo>
                  <a:cubicBezTo>
                    <a:pt x="32" y="29"/>
                    <a:pt x="32" y="31"/>
                    <a:pt x="32" y="32"/>
                  </a:cubicBezTo>
                  <a:cubicBezTo>
                    <a:pt x="31" y="34"/>
                    <a:pt x="30" y="35"/>
                    <a:pt x="28" y="36"/>
                  </a:cubicBezTo>
                  <a:cubicBezTo>
                    <a:pt x="29" y="38"/>
                    <a:pt x="27" y="41"/>
                    <a:pt x="26" y="43"/>
                  </a:cubicBezTo>
                  <a:cubicBezTo>
                    <a:pt x="26" y="44"/>
                    <a:pt x="25" y="44"/>
                    <a:pt x="24" y="45"/>
                  </a:cubicBezTo>
                  <a:cubicBezTo>
                    <a:pt x="24" y="47"/>
                    <a:pt x="24" y="47"/>
                    <a:pt x="23" y="48"/>
                  </a:cubicBezTo>
                  <a:cubicBezTo>
                    <a:pt x="22" y="49"/>
                    <a:pt x="21" y="49"/>
                    <a:pt x="21" y="50"/>
                  </a:cubicBezTo>
                  <a:cubicBezTo>
                    <a:pt x="20" y="51"/>
                    <a:pt x="20" y="52"/>
                    <a:pt x="20" y="53"/>
                  </a:cubicBezTo>
                  <a:cubicBezTo>
                    <a:pt x="20" y="55"/>
                    <a:pt x="19" y="56"/>
                    <a:pt x="18" y="57"/>
                  </a:cubicBezTo>
                  <a:cubicBezTo>
                    <a:pt x="17" y="59"/>
                    <a:pt x="16" y="60"/>
                    <a:pt x="14" y="60"/>
                  </a:cubicBezTo>
                  <a:cubicBezTo>
                    <a:pt x="12" y="59"/>
                    <a:pt x="12" y="58"/>
                    <a:pt x="10" y="60"/>
                  </a:cubicBezTo>
                  <a:cubicBezTo>
                    <a:pt x="10" y="61"/>
                    <a:pt x="10" y="62"/>
                    <a:pt x="9" y="62"/>
                  </a:cubicBezTo>
                  <a:cubicBezTo>
                    <a:pt x="8" y="63"/>
                    <a:pt x="8" y="62"/>
                    <a:pt x="6" y="62"/>
                  </a:cubicBezTo>
                  <a:cubicBezTo>
                    <a:pt x="4" y="62"/>
                    <a:pt x="2" y="63"/>
                    <a:pt x="0" y="63"/>
                  </a:cubicBezTo>
                  <a:cubicBezTo>
                    <a:pt x="1" y="64"/>
                    <a:pt x="1" y="66"/>
                    <a:pt x="2" y="67"/>
                  </a:cubicBezTo>
                  <a:cubicBezTo>
                    <a:pt x="3" y="68"/>
                    <a:pt x="5" y="68"/>
                    <a:pt x="6" y="69"/>
                  </a:cubicBezTo>
                  <a:cubicBezTo>
                    <a:pt x="7" y="70"/>
                    <a:pt x="9" y="75"/>
                    <a:pt x="11" y="73"/>
                  </a:cubicBezTo>
                  <a:cubicBezTo>
                    <a:pt x="12" y="74"/>
                    <a:pt x="10" y="76"/>
                    <a:pt x="10" y="77"/>
                  </a:cubicBezTo>
                  <a:cubicBezTo>
                    <a:pt x="10" y="78"/>
                    <a:pt x="11" y="78"/>
                    <a:pt x="11" y="79"/>
                  </a:cubicBezTo>
                  <a:cubicBezTo>
                    <a:pt x="11" y="80"/>
                    <a:pt x="11" y="80"/>
                    <a:pt x="11" y="81"/>
                  </a:cubicBezTo>
                  <a:cubicBezTo>
                    <a:pt x="12" y="82"/>
                    <a:pt x="14" y="84"/>
                    <a:pt x="16" y="85"/>
                  </a:cubicBezTo>
                  <a:cubicBezTo>
                    <a:pt x="17" y="86"/>
                    <a:pt x="19" y="87"/>
                    <a:pt x="21" y="88"/>
                  </a:cubicBezTo>
                  <a:cubicBezTo>
                    <a:pt x="22" y="88"/>
                    <a:pt x="25" y="89"/>
                    <a:pt x="25" y="90"/>
                  </a:cubicBezTo>
                  <a:cubicBezTo>
                    <a:pt x="25" y="91"/>
                    <a:pt x="24" y="91"/>
                    <a:pt x="24" y="92"/>
                  </a:cubicBezTo>
                  <a:cubicBezTo>
                    <a:pt x="23" y="92"/>
                    <a:pt x="23" y="93"/>
                    <a:pt x="23" y="94"/>
                  </a:cubicBezTo>
                  <a:cubicBezTo>
                    <a:pt x="23" y="95"/>
                    <a:pt x="25" y="95"/>
                    <a:pt x="25" y="96"/>
                  </a:cubicBezTo>
                  <a:cubicBezTo>
                    <a:pt x="26" y="98"/>
                    <a:pt x="23" y="97"/>
                    <a:pt x="23" y="98"/>
                  </a:cubicBezTo>
                  <a:cubicBezTo>
                    <a:pt x="22" y="100"/>
                    <a:pt x="25" y="100"/>
                    <a:pt x="26" y="100"/>
                  </a:cubicBezTo>
                  <a:cubicBezTo>
                    <a:pt x="27" y="101"/>
                    <a:pt x="28" y="104"/>
                    <a:pt x="30" y="104"/>
                  </a:cubicBezTo>
                  <a:cubicBezTo>
                    <a:pt x="32" y="104"/>
                    <a:pt x="33" y="102"/>
                    <a:pt x="35" y="104"/>
                  </a:cubicBezTo>
                  <a:cubicBezTo>
                    <a:pt x="36" y="105"/>
                    <a:pt x="35" y="108"/>
                    <a:pt x="37" y="108"/>
                  </a:cubicBezTo>
                  <a:cubicBezTo>
                    <a:pt x="38" y="109"/>
                    <a:pt x="40" y="107"/>
                    <a:pt x="40" y="106"/>
                  </a:cubicBezTo>
                  <a:cubicBezTo>
                    <a:pt x="41" y="104"/>
                    <a:pt x="42" y="103"/>
                    <a:pt x="44" y="102"/>
                  </a:cubicBezTo>
                  <a:cubicBezTo>
                    <a:pt x="45" y="103"/>
                    <a:pt x="50" y="105"/>
                    <a:pt x="50" y="106"/>
                  </a:cubicBezTo>
                  <a:cubicBezTo>
                    <a:pt x="50" y="107"/>
                    <a:pt x="47" y="106"/>
                    <a:pt x="46" y="107"/>
                  </a:cubicBezTo>
                  <a:cubicBezTo>
                    <a:pt x="46" y="107"/>
                    <a:pt x="44" y="108"/>
                    <a:pt x="44" y="108"/>
                  </a:cubicBezTo>
                  <a:cubicBezTo>
                    <a:pt x="44" y="109"/>
                    <a:pt x="45" y="110"/>
                    <a:pt x="45" y="111"/>
                  </a:cubicBezTo>
                  <a:cubicBezTo>
                    <a:pt x="46" y="112"/>
                    <a:pt x="46" y="112"/>
                    <a:pt x="47" y="113"/>
                  </a:cubicBezTo>
                  <a:cubicBezTo>
                    <a:pt x="48" y="114"/>
                    <a:pt x="49" y="114"/>
                    <a:pt x="48" y="116"/>
                  </a:cubicBezTo>
                  <a:cubicBezTo>
                    <a:pt x="50" y="116"/>
                    <a:pt x="50" y="117"/>
                    <a:pt x="52" y="118"/>
                  </a:cubicBezTo>
                  <a:cubicBezTo>
                    <a:pt x="52" y="118"/>
                    <a:pt x="55" y="119"/>
                    <a:pt x="55" y="119"/>
                  </a:cubicBezTo>
                  <a:cubicBezTo>
                    <a:pt x="56" y="121"/>
                    <a:pt x="52" y="121"/>
                    <a:pt x="51" y="123"/>
                  </a:cubicBezTo>
                  <a:cubicBezTo>
                    <a:pt x="50" y="127"/>
                    <a:pt x="57" y="126"/>
                    <a:pt x="59" y="125"/>
                  </a:cubicBezTo>
                  <a:cubicBezTo>
                    <a:pt x="61" y="125"/>
                    <a:pt x="62" y="125"/>
                    <a:pt x="64" y="125"/>
                  </a:cubicBezTo>
                  <a:cubicBezTo>
                    <a:pt x="65" y="125"/>
                    <a:pt x="66" y="126"/>
                    <a:pt x="67" y="126"/>
                  </a:cubicBezTo>
                  <a:cubicBezTo>
                    <a:pt x="69" y="127"/>
                    <a:pt x="70" y="127"/>
                    <a:pt x="72" y="127"/>
                  </a:cubicBezTo>
                  <a:cubicBezTo>
                    <a:pt x="73" y="127"/>
                    <a:pt x="75" y="128"/>
                    <a:pt x="77" y="128"/>
                  </a:cubicBezTo>
                  <a:cubicBezTo>
                    <a:pt x="80" y="128"/>
                    <a:pt x="83" y="127"/>
                    <a:pt x="85" y="128"/>
                  </a:cubicBezTo>
                  <a:cubicBezTo>
                    <a:pt x="87" y="128"/>
                    <a:pt x="88" y="129"/>
                    <a:pt x="89" y="129"/>
                  </a:cubicBezTo>
                  <a:cubicBezTo>
                    <a:pt x="91" y="129"/>
                    <a:pt x="92" y="129"/>
                    <a:pt x="94" y="128"/>
                  </a:cubicBezTo>
                  <a:cubicBezTo>
                    <a:pt x="97" y="128"/>
                    <a:pt x="99" y="131"/>
                    <a:pt x="102" y="131"/>
                  </a:cubicBezTo>
                  <a:cubicBezTo>
                    <a:pt x="104" y="131"/>
                    <a:pt x="109" y="130"/>
                    <a:pt x="110" y="128"/>
                  </a:cubicBezTo>
                  <a:cubicBezTo>
                    <a:pt x="111" y="127"/>
                    <a:pt x="112" y="126"/>
                    <a:pt x="113" y="125"/>
                  </a:cubicBezTo>
                  <a:cubicBezTo>
                    <a:pt x="114" y="124"/>
                    <a:pt x="115" y="123"/>
                    <a:pt x="117" y="122"/>
                  </a:cubicBezTo>
                  <a:cubicBezTo>
                    <a:pt x="119" y="121"/>
                    <a:pt x="122" y="120"/>
                    <a:pt x="125" y="120"/>
                  </a:cubicBezTo>
                  <a:cubicBezTo>
                    <a:pt x="128" y="119"/>
                    <a:pt x="131" y="117"/>
                    <a:pt x="134" y="117"/>
                  </a:cubicBezTo>
                  <a:cubicBezTo>
                    <a:pt x="137" y="118"/>
                    <a:pt x="139" y="121"/>
                    <a:pt x="142" y="121"/>
                  </a:cubicBezTo>
                  <a:cubicBezTo>
                    <a:pt x="143" y="121"/>
                    <a:pt x="144" y="121"/>
                    <a:pt x="146" y="122"/>
                  </a:cubicBezTo>
                  <a:cubicBezTo>
                    <a:pt x="146" y="122"/>
                    <a:pt x="147" y="123"/>
                    <a:pt x="148" y="123"/>
                  </a:cubicBezTo>
                  <a:cubicBezTo>
                    <a:pt x="149" y="123"/>
                    <a:pt x="149" y="122"/>
                    <a:pt x="150" y="122"/>
                  </a:cubicBezTo>
                  <a:cubicBezTo>
                    <a:pt x="152" y="122"/>
                    <a:pt x="152" y="125"/>
                    <a:pt x="153" y="126"/>
                  </a:cubicBezTo>
                  <a:cubicBezTo>
                    <a:pt x="154" y="129"/>
                    <a:pt x="158" y="129"/>
                    <a:pt x="161" y="129"/>
                  </a:cubicBezTo>
                  <a:cubicBezTo>
                    <a:pt x="161" y="129"/>
                    <a:pt x="163" y="129"/>
                    <a:pt x="163" y="129"/>
                  </a:cubicBezTo>
                  <a:cubicBezTo>
                    <a:pt x="163" y="129"/>
                    <a:pt x="164" y="126"/>
                    <a:pt x="164" y="125"/>
                  </a:cubicBezTo>
                  <a:cubicBezTo>
                    <a:pt x="164" y="124"/>
                    <a:pt x="164" y="122"/>
                    <a:pt x="164" y="120"/>
                  </a:cubicBezTo>
                  <a:cubicBezTo>
                    <a:pt x="165" y="118"/>
                    <a:pt x="165" y="118"/>
                    <a:pt x="165" y="116"/>
                  </a:cubicBezTo>
                  <a:cubicBezTo>
                    <a:pt x="165" y="114"/>
                    <a:pt x="165" y="113"/>
                    <a:pt x="166" y="112"/>
                  </a:cubicBezTo>
                  <a:cubicBezTo>
                    <a:pt x="167" y="110"/>
                    <a:pt x="171" y="108"/>
                    <a:pt x="170" y="105"/>
                  </a:cubicBezTo>
                  <a:cubicBezTo>
                    <a:pt x="169" y="106"/>
                    <a:pt x="167" y="108"/>
                    <a:pt x="166" y="106"/>
                  </a:cubicBezTo>
                  <a:cubicBezTo>
                    <a:pt x="166" y="103"/>
                    <a:pt x="169" y="103"/>
                    <a:pt x="169" y="101"/>
                  </a:cubicBezTo>
                  <a:cubicBezTo>
                    <a:pt x="170" y="98"/>
                    <a:pt x="168" y="97"/>
                    <a:pt x="170" y="95"/>
                  </a:cubicBezTo>
                  <a:cubicBezTo>
                    <a:pt x="171" y="94"/>
                    <a:pt x="173" y="94"/>
                    <a:pt x="174" y="95"/>
                  </a:cubicBezTo>
                  <a:cubicBezTo>
                    <a:pt x="175" y="96"/>
                    <a:pt x="174" y="98"/>
                    <a:pt x="175" y="99"/>
                  </a:cubicBezTo>
                  <a:cubicBezTo>
                    <a:pt x="176" y="100"/>
                    <a:pt x="181" y="100"/>
                    <a:pt x="182" y="99"/>
                  </a:cubicBezTo>
                  <a:cubicBezTo>
                    <a:pt x="184" y="98"/>
                    <a:pt x="183" y="96"/>
                    <a:pt x="184" y="94"/>
                  </a:cubicBezTo>
                  <a:cubicBezTo>
                    <a:pt x="184" y="92"/>
                    <a:pt x="184" y="89"/>
                    <a:pt x="186" y="87"/>
                  </a:cubicBezTo>
                  <a:cubicBezTo>
                    <a:pt x="184" y="85"/>
                    <a:pt x="183" y="83"/>
                    <a:pt x="181" y="8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9D0A4C8E-2403-5F80-9E5D-3A6B5E22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5443538"/>
              <a:ext cx="244475" cy="503237"/>
            </a:xfrm>
            <a:custGeom>
              <a:avLst/>
              <a:gdLst>
                <a:gd name="T0" fmla="*/ 40 w 64"/>
                <a:gd name="T1" fmla="*/ 119 h 132"/>
                <a:gd name="T2" fmla="*/ 42 w 64"/>
                <a:gd name="T3" fmla="*/ 111 h 132"/>
                <a:gd name="T4" fmla="*/ 50 w 64"/>
                <a:gd name="T5" fmla="*/ 103 h 132"/>
                <a:gd name="T6" fmla="*/ 48 w 64"/>
                <a:gd name="T7" fmla="*/ 102 h 132"/>
                <a:gd name="T8" fmla="*/ 42 w 64"/>
                <a:gd name="T9" fmla="*/ 93 h 132"/>
                <a:gd name="T10" fmla="*/ 43 w 64"/>
                <a:gd name="T11" fmla="*/ 90 h 132"/>
                <a:gd name="T12" fmla="*/ 49 w 64"/>
                <a:gd name="T13" fmla="*/ 82 h 132"/>
                <a:gd name="T14" fmla="*/ 47 w 64"/>
                <a:gd name="T15" fmla="*/ 79 h 132"/>
                <a:gd name="T16" fmla="*/ 44 w 64"/>
                <a:gd name="T17" fmla="*/ 76 h 132"/>
                <a:gd name="T18" fmla="*/ 43 w 64"/>
                <a:gd name="T19" fmla="*/ 72 h 132"/>
                <a:gd name="T20" fmla="*/ 39 w 64"/>
                <a:gd name="T21" fmla="*/ 64 h 132"/>
                <a:gd name="T22" fmla="*/ 49 w 64"/>
                <a:gd name="T23" fmla="*/ 62 h 132"/>
                <a:gd name="T24" fmla="*/ 51 w 64"/>
                <a:gd name="T25" fmla="*/ 55 h 132"/>
                <a:gd name="T26" fmla="*/ 50 w 64"/>
                <a:gd name="T27" fmla="*/ 49 h 132"/>
                <a:gd name="T28" fmla="*/ 52 w 64"/>
                <a:gd name="T29" fmla="*/ 46 h 132"/>
                <a:gd name="T30" fmla="*/ 52 w 64"/>
                <a:gd name="T31" fmla="*/ 42 h 132"/>
                <a:gd name="T32" fmla="*/ 53 w 64"/>
                <a:gd name="T33" fmla="*/ 39 h 132"/>
                <a:gd name="T34" fmla="*/ 52 w 64"/>
                <a:gd name="T35" fmla="*/ 34 h 132"/>
                <a:gd name="T36" fmla="*/ 52 w 64"/>
                <a:gd name="T37" fmla="*/ 29 h 132"/>
                <a:gd name="T38" fmla="*/ 56 w 64"/>
                <a:gd name="T39" fmla="*/ 24 h 132"/>
                <a:gd name="T40" fmla="*/ 64 w 64"/>
                <a:gd name="T41" fmla="*/ 16 h 132"/>
                <a:gd name="T42" fmla="*/ 58 w 64"/>
                <a:gd name="T43" fmla="*/ 7 h 132"/>
                <a:gd name="T44" fmla="*/ 56 w 64"/>
                <a:gd name="T45" fmla="*/ 6 h 132"/>
                <a:gd name="T46" fmla="*/ 52 w 64"/>
                <a:gd name="T47" fmla="*/ 5 h 132"/>
                <a:gd name="T48" fmla="*/ 49 w 64"/>
                <a:gd name="T49" fmla="*/ 5 h 132"/>
                <a:gd name="T50" fmla="*/ 45 w 64"/>
                <a:gd name="T51" fmla="*/ 5 h 132"/>
                <a:gd name="T52" fmla="*/ 43 w 64"/>
                <a:gd name="T53" fmla="*/ 8 h 132"/>
                <a:gd name="T54" fmla="*/ 38 w 64"/>
                <a:gd name="T55" fmla="*/ 9 h 132"/>
                <a:gd name="T56" fmla="*/ 34 w 64"/>
                <a:gd name="T57" fmla="*/ 7 h 132"/>
                <a:gd name="T58" fmla="*/ 28 w 64"/>
                <a:gd name="T59" fmla="*/ 9 h 132"/>
                <a:gd name="T60" fmla="*/ 27 w 64"/>
                <a:gd name="T61" fmla="*/ 4 h 132"/>
                <a:gd name="T62" fmla="*/ 24 w 64"/>
                <a:gd name="T63" fmla="*/ 0 h 132"/>
                <a:gd name="T64" fmla="*/ 12 w 64"/>
                <a:gd name="T65" fmla="*/ 8 h 132"/>
                <a:gd name="T66" fmla="*/ 13 w 64"/>
                <a:gd name="T67" fmla="*/ 12 h 132"/>
                <a:gd name="T68" fmla="*/ 15 w 64"/>
                <a:gd name="T69" fmla="*/ 23 h 132"/>
                <a:gd name="T70" fmla="*/ 16 w 64"/>
                <a:gd name="T71" fmla="*/ 38 h 132"/>
                <a:gd name="T72" fmla="*/ 8 w 64"/>
                <a:gd name="T73" fmla="*/ 66 h 132"/>
                <a:gd name="T74" fmla="*/ 3 w 64"/>
                <a:gd name="T75" fmla="*/ 75 h 132"/>
                <a:gd name="T76" fmla="*/ 1 w 64"/>
                <a:gd name="T77" fmla="*/ 88 h 132"/>
                <a:gd name="T78" fmla="*/ 5 w 64"/>
                <a:gd name="T79" fmla="*/ 96 h 132"/>
                <a:gd name="T80" fmla="*/ 13 w 64"/>
                <a:gd name="T81" fmla="*/ 98 h 132"/>
                <a:gd name="T82" fmla="*/ 12 w 64"/>
                <a:gd name="T83" fmla="*/ 121 h 132"/>
                <a:gd name="T84" fmla="*/ 10 w 64"/>
                <a:gd name="T85" fmla="*/ 131 h 132"/>
                <a:gd name="T86" fmla="*/ 24 w 64"/>
                <a:gd name="T87" fmla="*/ 129 h 132"/>
                <a:gd name="T88" fmla="*/ 35 w 64"/>
                <a:gd name="T89" fmla="*/ 130 h 132"/>
                <a:gd name="T90" fmla="*/ 48 w 64"/>
                <a:gd name="T91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132">
                  <a:moveTo>
                    <a:pt x="40" y="126"/>
                  </a:moveTo>
                  <a:cubicBezTo>
                    <a:pt x="40" y="124"/>
                    <a:pt x="40" y="121"/>
                    <a:pt x="40" y="119"/>
                  </a:cubicBezTo>
                  <a:cubicBezTo>
                    <a:pt x="39" y="117"/>
                    <a:pt x="39" y="118"/>
                    <a:pt x="39" y="116"/>
                  </a:cubicBezTo>
                  <a:cubicBezTo>
                    <a:pt x="40" y="114"/>
                    <a:pt x="41" y="113"/>
                    <a:pt x="42" y="111"/>
                  </a:cubicBezTo>
                  <a:cubicBezTo>
                    <a:pt x="43" y="110"/>
                    <a:pt x="43" y="107"/>
                    <a:pt x="44" y="107"/>
                  </a:cubicBezTo>
                  <a:cubicBezTo>
                    <a:pt x="46" y="105"/>
                    <a:pt x="49" y="106"/>
                    <a:pt x="50" y="103"/>
                  </a:cubicBezTo>
                  <a:cubicBezTo>
                    <a:pt x="50" y="103"/>
                    <a:pt x="50" y="102"/>
                    <a:pt x="50" y="101"/>
                  </a:cubicBezTo>
                  <a:cubicBezTo>
                    <a:pt x="49" y="101"/>
                    <a:pt x="49" y="101"/>
                    <a:pt x="48" y="102"/>
                  </a:cubicBezTo>
                  <a:cubicBezTo>
                    <a:pt x="46" y="102"/>
                    <a:pt x="45" y="100"/>
                    <a:pt x="44" y="98"/>
                  </a:cubicBezTo>
                  <a:cubicBezTo>
                    <a:pt x="43" y="96"/>
                    <a:pt x="42" y="95"/>
                    <a:pt x="42" y="93"/>
                  </a:cubicBezTo>
                  <a:cubicBezTo>
                    <a:pt x="43" y="93"/>
                    <a:pt x="43" y="92"/>
                    <a:pt x="44" y="92"/>
                  </a:cubicBezTo>
                  <a:cubicBezTo>
                    <a:pt x="44" y="91"/>
                    <a:pt x="43" y="90"/>
                    <a:pt x="43" y="90"/>
                  </a:cubicBezTo>
                  <a:cubicBezTo>
                    <a:pt x="44" y="87"/>
                    <a:pt x="45" y="87"/>
                    <a:pt x="47" y="86"/>
                  </a:cubicBezTo>
                  <a:cubicBezTo>
                    <a:pt x="48" y="85"/>
                    <a:pt x="49" y="83"/>
                    <a:pt x="49" y="82"/>
                  </a:cubicBezTo>
                  <a:cubicBezTo>
                    <a:pt x="49" y="81"/>
                    <a:pt x="50" y="79"/>
                    <a:pt x="49" y="79"/>
                  </a:cubicBezTo>
                  <a:cubicBezTo>
                    <a:pt x="48" y="78"/>
                    <a:pt x="48" y="79"/>
                    <a:pt x="47" y="79"/>
                  </a:cubicBezTo>
                  <a:cubicBezTo>
                    <a:pt x="46" y="78"/>
                    <a:pt x="47" y="78"/>
                    <a:pt x="46" y="78"/>
                  </a:cubicBezTo>
                  <a:cubicBezTo>
                    <a:pt x="45" y="77"/>
                    <a:pt x="44" y="76"/>
                    <a:pt x="44" y="76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3" y="73"/>
                    <a:pt x="43" y="73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42" y="69"/>
                    <a:pt x="37" y="67"/>
                    <a:pt x="39" y="64"/>
                  </a:cubicBezTo>
                  <a:cubicBezTo>
                    <a:pt x="41" y="62"/>
                    <a:pt x="46" y="65"/>
                    <a:pt x="48" y="64"/>
                  </a:cubicBezTo>
                  <a:cubicBezTo>
                    <a:pt x="49" y="63"/>
                    <a:pt x="49" y="63"/>
                    <a:pt x="49" y="62"/>
                  </a:cubicBezTo>
                  <a:cubicBezTo>
                    <a:pt x="49" y="61"/>
                    <a:pt x="50" y="60"/>
                    <a:pt x="50" y="60"/>
                  </a:cubicBezTo>
                  <a:cubicBezTo>
                    <a:pt x="51" y="59"/>
                    <a:pt x="51" y="57"/>
                    <a:pt x="51" y="55"/>
                  </a:cubicBezTo>
                  <a:cubicBezTo>
                    <a:pt x="51" y="54"/>
                    <a:pt x="49" y="53"/>
                    <a:pt x="49" y="52"/>
                  </a:cubicBezTo>
                  <a:cubicBezTo>
                    <a:pt x="48" y="51"/>
                    <a:pt x="50" y="50"/>
                    <a:pt x="50" y="49"/>
                  </a:cubicBezTo>
                  <a:cubicBezTo>
                    <a:pt x="51" y="49"/>
                    <a:pt x="52" y="48"/>
                    <a:pt x="53" y="48"/>
                  </a:cubicBezTo>
                  <a:cubicBezTo>
                    <a:pt x="53" y="47"/>
                    <a:pt x="52" y="47"/>
                    <a:pt x="52" y="46"/>
                  </a:cubicBezTo>
                  <a:cubicBezTo>
                    <a:pt x="52" y="45"/>
                    <a:pt x="52" y="45"/>
                    <a:pt x="52" y="44"/>
                  </a:cubicBezTo>
                  <a:cubicBezTo>
                    <a:pt x="52" y="43"/>
                    <a:pt x="53" y="43"/>
                    <a:pt x="52" y="42"/>
                  </a:cubicBezTo>
                  <a:cubicBezTo>
                    <a:pt x="52" y="42"/>
                    <a:pt x="52" y="41"/>
                    <a:pt x="52" y="41"/>
                  </a:cubicBezTo>
                  <a:cubicBezTo>
                    <a:pt x="52" y="40"/>
                    <a:pt x="53" y="40"/>
                    <a:pt x="53" y="39"/>
                  </a:cubicBezTo>
                  <a:cubicBezTo>
                    <a:pt x="53" y="38"/>
                    <a:pt x="52" y="39"/>
                    <a:pt x="52" y="38"/>
                  </a:cubicBezTo>
                  <a:cubicBezTo>
                    <a:pt x="52" y="37"/>
                    <a:pt x="53" y="35"/>
                    <a:pt x="52" y="34"/>
                  </a:cubicBezTo>
                  <a:cubicBezTo>
                    <a:pt x="52" y="33"/>
                    <a:pt x="49" y="31"/>
                    <a:pt x="50" y="29"/>
                  </a:cubicBezTo>
                  <a:cubicBezTo>
                    <a:pt x="51" y="29"/>
                    <a:pt x="52" y="29"/>
                    <a:pt x="52" y="29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4" y="27"/>
                    <a:pt x="55" y="25"/>
                    <a:pt x="56" y="24"/>
                  </a:cubicBezTo>
                  <a:cubicBezTo>
                    <a:pt x="58" y="22"/>
                    <a:pt x="59" y="22"/>
                    <a:pt x="61" y="20"/>
                  </a:cubicBezTo>
                  <a:cubicBezTo>
                    <a:pt x="62" y="19"/>
                    <a:pt x="64" y="17"/>
                    <a:pt x="64" y="16"/>
                  </a:cubicBezTo>
                  <a:cubicBezTo>
                    <a:pt x="63" y="11"/>
                    <a:pt x="58" y="15"/>
                    <a:pt x="57" y="12"/>
                  </a:cubicBezTo>
                  <a:cubicBezTo>
                    <a:pt x="57" y="10"/>
                    <a:pt x="58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7" y="5"/>
                    <a:pt x="56" y="6"/>
                    <a:pt x="56" y="6"/>
                  </a:cubicBezTo>
                  <a:cubicBezTo>
                    <a:pt x="55" y="6"/>
                    <a:pt x="55" y="6"/>
                    <a:pt x="54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5"/>
                    <a:pt x="51" y="6"/>
                    <a:pt x="51" y="6"/>
                  </a:cubicBezTo>
                  <a:cubicBezTo>
                    <a:pt x="50" y="6"/>
                    <a:pt x="50" y="5"/>
                    <a:pt x="49" y="5"/>
                  </a:cubicBezTo>
                  <a:cubicBezTo>
                    <a:pt x="49" y="5"/>
                    <a:pt x="48" y="6"/>
                    <a:pt x="47" y="6"/>
                  </a:cubicBezTo>
                  <a:cubicBezTo>
                    <a:pt x="47" y="4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3" y="8"/>
                    <a:pt x="40" y="9"/>
                    <a:pt x="41" y="9"/>
                  </a:cubicBezTo>
                  <a:cubicBezTo>
                    <a:pt x="40" y="9"/>
                    <a:pt x="38" y="7"/>
                    <a:pt x="38" y="9"/>
                  </a:cubicBezTo>
                  <a:cubicBezTo>
                    <a:pt x="37" y="10"/>
                    <a:pt x="37" y="8"/>
                    <a:pt x="37" y="8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3" y="9"/>
                    <a:pt x="32" y="7"/>
                    <a:pt x="31" y="6"/>
                  </a:cubicBezTo>
                  <a:cubicBezTo>
                    <a:pt x="31" y="6"/>
                    <a:pt x="29" y="9"/>
                    <a:pt x="28" y="9"/>
                  </a:cubicBezTo>
                  <a:cubicBezTo>
                    <a:pt x="27" y="9"/>
                    <a:pt x="26" y="9"/>
                    <a:pt x="25" y="8"/>
                  </a:cubicBezTo>
                  <a:cubicBezTo>
                    <a:pt x="25" y="6"/>
                    <a:pt x="26" y="6"/>
                    <a:pt x="27" y="4"/>
                  </a:cubicBezTo>
                  <a:cubicBezTo>
                    <a:pt x="29" y="2"/>
                    <a:pt x="27" y="4"/>
                    <a:pt x="26" y="2"/>
                  </a:cubicBezTo>
                  <a:cubicBezTo>
                    <a:pt x="24" y="2"/>
                    <a:pt x="26" y="0"/>
                    <a:pt x="24" y="0"/>
                  </a:cubicBezTo>
                  <a:cubicBezTo>
                    <a:pt x="23" y="0"/>
                    <a:pt x="22" y="1"/>
                    <a:pt x="20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3" y="18"/>
                    <a:pt x="14" y="21"/>
                    <a:pt x="15" y="23"/>
                  </a:cubicBezTo>
                  <a:cubicBezTo>
                    <a:pt x="15" y="26"/>
                    <a:pt x="17" y="28"/>
                    <a:pt x="17" y="31"/>
                  </a:cubicBezTo>
                  <a:cubicBezTo>
                    <a:pt x="16" y="33"/>
                    <a:pt x="16" y="36"/>
                    <a:pt x="16" y="38"/>
                  </a:cubicBezTo>
                  <a:cubicBezTo>
                    <a:pt x="15" y="42"/>
                    <a:pt x="12" y="47"/>
                    <a:pt x="12" y="51"/>
                  </a:cubicBezTo>
                  <a:cubicBezTo>
                    <a:pt x="12" y="56"/>
                    <a:pt x="9" y="61"/>
                    <a:pt x="8" y="66"/>
                  </a:cubicBezTo>
                  <a:cubicBezTo>
                    <a:pt x="7" y="68"/>
                    <a:pt x="6" y="69"/>
                    <a:pt x="5" y="70"/>
                  </a:cubicBezTo>
                  <a:cubicBezTo>
                    <a:pt x="2" y="72"/>
                    <a:pt x="3" y="72"/>
                    <a:pt x="3" y="75"/>
                  </a:cubicBezTo>
                  <a:cubicBezTo>
                    <a:pt x="3" y="77"/>
                    <a:pt x="2" y="80"/>
                    <a:pt x="1" y="82"/>
                  </a:cubicBezTo>
                  <a:cubicBezTo>
                    <a:pt x="1" y="84"/>
                    <a:pt x="0" y="87"/>
                    <a:pt x="1" y="88"/>
                  </a:cubicBezTo>
                  <a:cubicBezTo>
                    <a:pt x="2" y="89"/>
                    <a:pt x="4" y="89"/>
                    <a:pt x="5" y="90"/>
                  </a:cubicBezTo>
                  <a:cubicBezTo>
                    <a:pt x="7" y="92"/>
                    <a:pt x="6" y="94"/>
                    <a:pt x="5" y="96"/>
                  </a:cubicBezTo>
                  <a:cubicBezTo>
                    <a:pt x="7" y="96"/>
                    <a:pt x="8" y="94"/>
                    <a:pt x="11" y="95"/>
                  </a:cubicBezTo>
                  <a:cubicBezTo>
                    <a:pt x="12" y="95"/>
                    <a:pt x="12" y="97"/>
                    <a:pt x="13" y="98"/>
                  </a:cubicBezTo>
                  <a:cubicBezTo>
                    <a:pt x="15" y="102"/>
                    <a:pt x="12" y="105"/>
                    <a:pt x="13" y="108"/>
                  </a:cubicBezTo>
                  <a:cubicBezTo>
                    <a:pt x="14" y="113"/>
                    <a:pt x="13" y="117"/>
                    <a:pt x="12" y="121"/>
                  </a:cubicBezTo>
                  <a:cubicBezTo>
                    <a:pt x="12" y="123"/>
                    <a:pt x="12" y="125"/>
                    <a:pt x="11" y="127"/>
                  </a:cubicBezTo>
                  <a:cubicBezTo>
                    <a:pt x="11" y="128"/>
                    <a:pt x="9" y="130"/>
                    <a:pt x="10" y="131"/>
                  </a:cubicBezTo>
                  <a:cubicBezTo>
                    <a:pt x="13" y="131"/>
                    <a:pt x="15" y="128"/>
                    <a:pt x="19" y="128"/>
                  </a:cubicBezTo>
                  <a:cubicBezTo>
                    <a:pt x="20" y="128"/>
                    <a:pt x="22" y="129"/>
                    <a:pt x="24" y="129"/>
                  </a:cubicBezTo>
                  <a:cubicBezTo>
                    <a:pt x="25" y="129"/>
                    <a:pt x="26" y="129"/>
                    <a:pt x="28" y="130"/>
                  </a:cubicBezTo>
                  <a:cubicBezTo>
                    <a:pt x="30" y="131"/>
                    <a:pt x="32" y="132"/>
                    <a:pt x="35" y="130"/>
                  </a:cubicBezTo>
                  <a:cubicBezTo>
                    <a:pt x="37" y="129"/>
                    <a:pt x="38" y="126"/>
                    <a:pt x="41" y="126"/>
                  </a:cubicBezTo>
                  <a:cubicBezTo>
                    <a:pt x="43" y="126"/>
                    <a:pt x="46" y="125"/>
                    <a:pt x="48" y="126"/>
                  </a:cubicBezTo>
                  <a:cubicBezTo>
                    <a:pt x="46" y="125"/>
                    <a:pt x="43" y="126"/>
                    <a:pt x="40" y="12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017BEA28-60BE-F0B0-6B42-ECD5995A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5313" y="4006850"/>
              <a:ext cx="741363" cy="709612"/>
            </a:xfrm>
            <a:custGeom>
              <a:avLst/>
              <a:gdLst>
                <a:gd name="T0" fmla="*/ 2 w 195"/>
                <a:gd name="T1" fmla="*/ 33 h 186"/>
                <a:gd name="T2" fmla="*/ 5 w 195"/>
                <a:gd name="T3" fmla="*/ 31 h 186"/>
                <a:gd name="T4" fmla="*/ 17 w 195"/>
                <a:gd name="T5" fmla="*/ 127 h 186"/>
                <a:gd name="T6" fmla="*/ 24 w 195"/>
                <a:gd name="T7" fmla="*/ 131 h 186"/>
                <a:gd name="T8" fmla="*/ 33 w 195"/>
                <a:gd name="T9" fmla="*/ 133 h 186"/>
                <a:gd name="T10" fmla="*/ 41 w 195"/>
                <a:gd name="T11" fmla="*/ 135 h 186"/>
                <a:gd name="T12" fmla="*/ 40 w 195"/>
                <a:gd name="T13" fmla="*/ 142 h 186"/>
                <a:gd name="T14" fmla="*/ 46 w 195"/>
                <a:gd name="T15" fmla="*/ 148 h 186"/>
                <a:gd name="T16" fmla="*/ 54 w 195"/>
                <a:gd name="T17" fmla="*/ 149 h 186"/>
                <a:gd name="T18" fmla="*/ 54 w 195"/>
                <a:gd name="T19" fmla="*/ 142 h 186"/>
                <a:gd name="T20" fmla="*/ 64 w 195"/>
                <a:gd name="T21" fmla="*/ 147 h 186"/>
                <a:gd name="T22" fmla="*/ 68 w 195"/>
                <a:gd name="T23" fmla="*/ 151 h 186"/>
                <a:gd name="T24" fmla="*/ 73 w 195"/>
                <a:gd name="T25" fmla="*/ 156 h 186"/>
                <a:gd name="T26" fmla="*/ 83 w 195"/>
                <a:gd name="T27" fmla="*/ 157 h 186"/>
                <a:gd name="T28" fmla="*/ 90 w 195"/>
                <a:gd name="T29" fmla="*/ 166 h 186"/>
                <a:gd name="T30" fmla="*/ 97 w 195"/>
                <a:gd name="T31" fmla="*/ 174 h 186"/>
                <a:gd name="T32" fmla="*/ 102 w 195"/>
                <a:gd name="T33" fmla="*/ 169 h 186"/>
                <a:gd name="T34" fmla="*/ 105 w 195"/>
                <a:gd name="T35" fmla="*/ 171 h 186"/>
                <a:gd name="T36" fmla="*/ 110 w 195"/>
                <a:gd name="T37" fmla="*/ 175 h 186"/>
                <a:gd name="T38" fmla="*/ 113 w 195"/>
                <a:gd name="T39" fmla="*/ 179 h 186"/>
                <a:gd name="T40" fmla="*/ 117 w 195"/>
                <a:gd name="T41" fmla="*/ 178 h 186"/>
                <a:gd name="T42" fmla="*/ 124 w 195"/>
                <a:gd name="T43" fmla="*/ 174 h 186"/>
                <a:gd name="T44" fmla="*/ 130 w 195"/>
                <a:gd name="T45" fmla="*/ 175 h 186"/>
                <a:gd name="T46" fmla="*/ 137 w 195"/>
                <a:gd name="T47" fmla="*/ 173 h 186"/>
                <a:gd name="T48" fmla="*/ 146 w 195"/>
                <a:gd name="T49" fmla="*/ 173 h 186"/>
                <a:gd name="T50" fmla="*/ 151 w 195"/>
                <a:gd name="T51" fmla="*/ 174 h 186"/>
                <a:gd name="T52" fmla="*/ 162 w 195"/>
                <a:gd name="T53" fmla="*/ 183 h 186"/>
                <a:gd name="T54" fmla="*/ 169 w 195"/>
                <a:gd name="T55" fmla="*/ 186 h 186"/>
                <a:gd name="T56" fmla="*/ 167 w 195"/>
                <a:gd name="T57" fmla="*/ 179 h 186"/>
                <a:gd name="T58" fmla="*/ 167 w 195"/>
                <a:gd name="T59" fmla="*/ 167 h 186"/>
                <a:gd name="T60" fmla="*/ 178 w 195"/>
                <a:gd name="T61" fmla="*/ 153 h 186"/>
                <a:gd name="T62" fmla="*/ 188 w 195"/>
                <a:gd name="T63" fmla="*/ 144 h 186"/>
                <a:gd name="T64" fmla="*/ 194 w 195"/>
                <a:gd name="T65" fmla="*/ 133 h 186"/>
                <a:gd name="T66" fmla="*/ 193 w 195"/>
                <a:gd name="T67" fmla="*/ 127 h 186"/>
                <a:gd name="T68" fmla="*/ 187 w 195"/>
                <a:gd name="T69" fmla="*/ 116 h 186"/>
                <a:gd name="T70" fmla="*/ 185 w 195"/>
                <a:gd name="T71" fmla="*/ 106 h 186"/>
                <a:gd name="T72" fmla="*/ 178 w 195"/>
                <a:gd name="T73" fmla="*/ 85 h 186"/>
                <a:gd name="T74" fmla="*/ 192 w 195"/>
                <a:gd name="T75" fmla="*/ 71 h 186"/>
                <a:gd name="T76" fmla="*/ 190 w 195"/>
                <a:gd name="T77" fmla="*/ 52 h 186"/>
                <a:gd name="T78" fmla="*/ 183 w 195"/>
                <a:gd name="T79" fmla="*/ 31 h 186"/>
                <a:gd name="T80" fmla="*/ 175 w 195"/>
                <a:gd name="T81" fmla="*/ 19 h 186"/>
                <a:gd name="T82" fmla="*/ 168 w 195"/>
                <a:gd name="T83" fmla="*/ 16 h 186"/>
                <a:gd name="T84" fmla="*/ 139 w 195"/>
                <a:gd name="T85" fmla="*/ 16 h 186"/>
                <a:gd name="T86" fmla="*/ 108 w 195"/>
                <a:gd name="T87" fmla="*/ 13 h 186"/>
                <a:gd name="T88" fmla="*/ 90 w 195"/>
                <a:gd name="T89" fmla="*/ 15 h 186"/>
                <a:gd name="T90" fmla="*/ 84 w 195"/>
                <a:gd name="T91" fmla="*/ 2 h 186"/>
                <a:gd name="T92" fmla="*/ 92 w 195"/>
                <a:gd name="T93" fmla="*/ 8 h 186"/>
                <a:gd name="T94" fmla="*/ 80 w 195"/>
                <a:gd name="T95" fmla="*/ 0 h 186"/>
                <a:gd name="T96" fmla="*/ 55 w 195"/>
                <a:gd name="T97" fmla="*/ 8 h 186"/>
                <a:gd name="T98" fmla="*/ 39 w 195"/>
                <a:gd name="T99" fmla="*/ 20 h 186"/>
                <a:gd name="T100" fmla="*/ 22 w 195"/>
                <a:gd name="T101" fmla="*/ 25 h 186"/>
                <a:gd name="T102" fmla="*/ 7 w 195"/>
                <a:gd name="T103" fmla="*/ 30 h 186"/>
                <a:gd name="T104" fmla="*/ 9 w 195"/>
                <a:gd name="T105" fmla="*/ 39 h 186"/>
                <a:gd name="T106" fmla="*/ 8 w 195"/>
                <a:gd name="T107" fmla="*/ 39 h 186"/>
                <a:gd name="T108" fmla="*/ 5 w 195"/>
                <a:gd name="T109" fmla="*/ 45 h 186"/>
                <a:gd name="T110" fmla="*/ 4 w 195"/>
                <a:gd name="T111" fmla="*/ 60 h 186"/>
                <a:gd name="T112" fmla="*/ 9 w 195"/>
                <a:gd name="T113" fmla="*/ 74 h 186"/>
                <a:gd name="T114" fmla="*/ 11 w 195"/>
                <a:gd name="T115" fmla="*/ 85 h 186"/>
                <a:gd name="T116" fmla="*/ 12 w 195"/>
                <a:gd name="T117" fmla="*/ 93 h 186"/>
                <a:gd name="T118" fmla="*/ 11 w 195"/>
                <a:gd name="T119" fmla="*/ 98 h 186"/>
                <a:gd name="T120" fmla="*/ 14 w 195"/>
                <a:gd name="T121" fmla="*/ 110 h 186"/>
                <a:gd name="T122" fmla="*/ 16 w 195"/>
                <a:gd name="T123" fmla="*/ 123 h 186"/>
                <a:gd name="T124" fmla="*/ 17 w 195"/>
                <a:gd name="T125" fmla="*/ 1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186">
                  <a:moveTo>
                    <a:pt x="5" y="34"/>
                  </a:moveTo>
                  <a:cubicBezTo>
                    <a:pt x="3" y="35"/>
                    <a:pt x="3" y="33"/>
                    <a:pt x="2" y="33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4" y="30"/>
                    <a:pt x="5" y="31"/>
                  </a:cubicBezTo>
                  <a:cubicBezTo>
                    <a:pt x="6" y="32"/>
                    <a:pt x="5" y="33"/>
                    <a:pt x="5" y="34"/>
                  </a:cubicBezTo>
                  <a:close/>
                  <a:moveTo>
                    <a:pt x="17" y="127"/>
                  </a:moveTo>
                  <a:cubicBezTo>
                    <a:pt x="17" y="125"/>
                    <a:pt x="19" y="123"/>
                    <a:pt x="21" y="125"/>
                  </a:cubicBezTo>
                  <a:cubicBezTo>
                    <a:pt x="22" y="127"/>
                    <a:pt x="23" y="130"/>
                    <a:pt x="24" y="131"/>
                  </a:cubicBezTo>
                  <a:cubicBezTo>
                    <a:pt x="26" y="132"/>
                    <a:pt x="29" y="132"/>
                    <a:pt x="31" y="133"/>
                  </a:cubicBezTo>
                  <a:cubicBezTo>
                    <a:pt x="32" y="133"/>
                    <a:pt x="33" y="133"/>
                    <a:pt x="33" y="133"/>
                  </a:cubicBezTo>
                  <a:cubicBezTo>
                    <a:pt x="34" y="134"/>
                    <a:pt x="35" y="135"/>
                    <a:pt x="36" y="136"/>
                  </a:cubicBezTo>
                  <a:cubicBezTo>
                    <a:pt x="38" y="137"/>
                    <a:pt x="40" y="136"/>
                    <a:pt x="41" y="135"/>
                  </a:cubicBezTo>
                  <a:cubicBezTo>
                    <a:pt x="43" y="135"/>
                    <a:pt x="46" y="137"/>
                    <a:pt x="44" y="139"/>
                  </a:cubicBezTo>
                  <a:cubicBezTo>
                    <a:pt x="43" y="141"/>
                    <a:pt x="41" y="140"/>
                    <a:pt x="40" y="142"/>
                  </a:cubicBezTo>
                  <a:cubicBezTo>
                    <a:pt x="39" y="144"/>
                    <a:pt x="42" y="144"/>
                    <a:pt x="43" y="144"/>
                  </a:cubicBezTo>
                  <a:cubicBezTo>
                    <a:pt x="44" y="145"/>
                    <a:pt x="46" y="147"/>
                    <a:pt x="46" y="148"/>
                  </a:cubicBezTo>
                  <a:cubicBezTo>
                    <a:pt x="47" y="149"/>
                    <a:pt x="46" y="151"/>
                    <a:pt x="48" y="152"/>
                  </a:cubicBezTo>
                  <a:cubicBezTo>
                    <a:pt x="49" y="152"/>
                    <a:pt x="53" y="150"/>
                    <a:pt x="54" y="149"/>
                  </a:cubicBezTo>
                  <a:cubicBezTo>
                    <a:pt x="56" y="148"/>
                    <a:pt x="55" y="148"/>
                    <a:pt x="54" y="146"/>
                  </a:cubicBezTo>
                  <a:cubicBezTo>
                    <a:pt x="54" y="145"/>
                    <a:pt x="53" y="143"/>
                    <a:pt x="54" y="142"/>
                  </a:cubicBezTo>
                  <a:cubicBezTo>
                    <a:pt x="55" y="142"/>
                    <a:pt x="59" y="144"/>
                    <a:pt x="60" y="145"/>
                  </a:cubicBezTo>
                  <a:cubicBezTo>
                    <a:pt x="61" y="145"/>
                    <a:pt x="62" y="147"/>
                    <a:pt x="64" y="147"/>
                  </a:cubicBezTo>
                  <a:cubicBezTo>
                    <a:pt x="66" y="148"/>
                    <a:pt x="68" y="145"/>
                    <a:pt x="71" y="146"/>
                  </a:cubicBezTo>
                  <a:cubicBezTo>
                    <a:pt x="71" y="149"/>
                    <a:pt x="67" y="150"/>
                    <a:pt x="68" y="151"/>
                  </a:cubicBezTo>
                  <a:cubicBezTo>
                    <a:pt x="68" y="152"/>
                    <a:pt x="70" y="153"/>
                    <a:pt x="70" y="153"/>
                  </a:cubicBezTo>
                  <a:cubicBezTo>
                    <a:pt x="71" y="154"/>
                    <a:pt x="73" y="155"/>
                    <a:pt x="73" y="156"/>
                  </a:cubicBezTo>
                  <a:cubicBezTo>
                    <a:pt x="75" y="156"/>
                    <a:pt x="75" y="154"/>
                    <a:pt x="77" y="154"/>
                  </a:cubicBezTo>
                  <a:cubicBezTo>
                    <a:pt x="79" y="155"/>
                    <a:pt x="81" y="157"/>
                    <a:pt x="83" y="157"/>
                  </a:cubicBezTo>
                  <a:cubicBezTo>
                    <a:pt x="86" y="158"/>
                    <a:pt x="86" y="159"/>
                    <a:pt x="87" y="161"/>
                  </a:cubicBezTo>
                  <a:cubicBezTo>
                    <a:pt x="87" y="164"/>
                    <a:pt x="88" y="164"/>
                    <a:pt x="90" y="166"/>
                  </a:cubicBezTo>
                  <a:cubicBezTo>
                    <a:pt x="92" y="168"/>
                    <a:pt x="92" y="170"/>
                    <a:pt x="93" y="172"/>
                  </a:cubicBezTo>
                  <a:cubicBezTo>
                    <a:pt x="93" y="174"/>
                    <a:pt x="96" y="175"/>
                    <a:pt x="97" y="174"/>
                  </a:cubicBezTo>
                  <a:cubicBezTo>
                    <a:pt x="98" y="173"/>
                    <a:pt x="98" y="171"/>
                    <a:pt x="99" y="170"/>
                  </a:cubicBezTo>
                  <a:cubicBezTo>
                    <a:pt x="100" y="169"/>
                    <a:pt x="101" y="170"/>
                    <a:pt x="102" y="169"/>
                  </a:cubicBezTo>
                  <a:cubicBezTo>
                    <a:pt x="103" y="169"/>
                    <a:pt x="103" y="168"/>
                    <a:pt x="104" y="167"/>
                  </a:cubicBezTo>
                  <a:cubicBezTo>
                    <a:pt x="105" y="168"/>
                    <a:pt x="104" y="170"/>
                    <a:pt x="105" y="171"/>
                  </a:cubicBezTo>
                  <a:cubicBezTo>
                    <a:pt x="105" y="172"/>
                    <a:pt x="107" y="173"/>
                    <a:pt x="108" y="173"/>
                  </a:cubicBezTo>
                  <a:cubicBezTo>
                    <a:pt x="109" y="174"/>
                    <a:pt x="110" y="174"/>
                    <a:pt x="110" y="175"/>
                  </a:cubicBezTo>
                  <a:cubicBezTo>
                    <a:pt x="111" y="176"/>
                    <a:pt x="110" y="178"/>
                    <a:pt x="111" y="180"/>
                  </a:cubicBezTo>
                  <a:cubicBezTo>
                    <a:pt x="112" y="180"/>
                    <a:pt x="112" y="179"/>
                    <a:pt x="113" y="179"/>
                  </a:cubicBezTo>
                  <a:cubicBezTo>
                    <a:pt x="114" y="179"/>
                    <a:pt x="115" y="180"/>
                    <a:pt x="116" y="179"/>
                  </a:cubicBezTo>
                  <a:cubicBezTo>
                    <a:pt x="116" y="179"/>
                    <a:pt x="116" y="178"/>
                    <a:pt x="117" y="178"/>
                  </a:cubicBezTo>
                  <a:cubicBezTo>
                    <a:pt x="118" y="177"/>
                    <a:pt x="119" y="176"/>
                    <a:pt x="120" y="175"/>
                  </a:cubicBezTo>
                  <a:cubicBezTo>
                    <a:pt x="122" y="174"/>
                    <a:pt x="122" y="173"/>
                    <a:pt x="124" y="174"/>
                  </a:cubicBezTo>
                  <a:cubicBezTo>
                    <a:pt x="125" y="174"/>
                    <a:pt x="126" y="174"/>
                    <a:pt x="127" y="174"/>
                  </a:cubicBezTo>
                  <a:cubicBezTo>
                    <a:pt x="128" y="174"/>
                    <a:pt x="129" y="174"/>
                    <a:pt x="130" y="175"/>
                  </a:cubicBezTo>
                  <a:cubicBezTo>
                    <a:pt x="131" y="175"/>
                    <a:pt x="132" y="177"/>
                    <a:pt x="134" y="176"/>
                  </a:cubicBezTo>
                  <a:cubicBezTo>
                    <a:pt x="135" y="175"/>
                    <a:pt x="135" y="174"/>
                    <a:pt x="137" y="173"/>
                  </a:cubicBezTo>
                  <a:cubicBezTo>
                    <a:pt x="138" y="172"/>
                    <a:pt x="141" y="173"/>
                    <a:pt x="142" y="173"/>
                  </a:cubicBezTo>
                  <a:cubicBezTo>
                    <a:pt x="144" y="173"/>
                    <a:pt x="145" y="173"/>
                    <a:pt x="146" y="173"/>
                  </a:cubicBezTo>
                  <a:cubicBezTo>
                    <a:pt x="147" y="174"/>
                    <a:pt x="147" y="175"/>
                    <a:pt x="148" y="175"/>
                  </a:cubicBezTo>
                  <a:cubicBezTo>
                    <a:pt x="150" y="175"/>
                    <a:pt x="150" y="174"/>
                    <a:pt x="151" y="174"/>
                  </a:cubicBezTo>
                  <a:cubicBezTo>
                    <a:pt x="153" y="175"/>
                    <a:pt x="154" y="178"/>
                    <a:pt x="155" y="179"/>
                  </a:cubicBezTo>
                  <a:cubicBezTo>
                    <a:pt x="157" y="181"/>
                    <a:pt x="160" y="182"/>
                    <a:pt x="162" y="183"/>
                  </a:cubicBezTo>
                  <a:cubicBezTo>
                    <a:pt x="163" y="183"/>
                    <a:pt x="165" y="183"/>
                    <a:pt x="166" y="184"/>
                  </a:cubicBezTo>
                  <a:cubicBezTo>
                    <a:pt x="167" y="184"/>
                    <a:pt x="168" y="185"/>
                    <a:pt x="169" y="186"/>
                  </a:cubicBezTo>
                  <a:cubicBezTo>
                    <a:pt x="170" y="186"/>
                    <a:pt x="171" y="185"/>
                    <a:pt x="170" y="183"/>
                  </a:cubicBezTo>
                  <a:cubicBezTo>
                    <a:pt x="169" y="181"/>
                    <a:pt x="167" y="181"/>
                    <a:pt x="167" y="179"/>
                  </a:cubicBezTo>
                  <a:cubicBezTo>
                    <a:pt x="167" y="176"/>
                    <a:pt x="168" y="175"/>
                    <a:pt x="167" y="172"/>
                  </a:cubicBezTo>
                  <a:cubicBezTo>
                    <a:pt x="166" y="170"/>
                    <a:pt x="166" y="169"/>
                    <a:pt x="167" y="167"/>
                  </a:cubicBezTo>
                  <a:cubicBezTo>
                    <a:pt x="169" y="164"/>
                    <a:pt x="171" y="162"/>
                    <a:pt x="173" y="159"/>
                  </a:cubicBezTo>
                  <a:cubicBezTo>
                    <a:pt x="175" y="157"/>
                    <a:pt x="176" y="155"/>
                    <a:pt x="178" y="153"/>
                  </a:cubicBezTo>
                  <a:cubicBezTo>
                    <a:pt x="181" y="151"/>
                    <a:pt x="183" y="149"/>
                    <a:pt x="185" y="147"/>
                  </a:cubicBezTo>
                  <a:cubicBezTo>
                    <a:pt x="186" y="146"/>
                    <a:pt x="187" y="145"/>
                    <a:pt x="188" y="144"/>
                  </a:cubicBezTo>
                  <a:cubicBezTo>
                    <a:pt x="190" y="144"/>
                    <a:pt x="192" y="144"/>
                    <a:pt x="193" y="143"/>
                  </a:cubicBezTo>
                  <a:cubicBezTo>
                    <a:pt x="193" y="139"/>
                    <a:pt x="195" y="137"/>
                    <a:pt x="194" y="133"/>
                  </a:cubicBezTo>
                  <a:cubicBezTo>
                    <a:pt x="192" y="132"/>
                    <a:pt x="193" y="130"/>
                    <a:pt x="195" y="130"/>
                  </a:cubicBezTo>
                  <a:cubicBezTo>
                    <a:pt x="195" y="128"/>
                    <a:pt x="194" y="128"/>
                    <a:pt x="193" y="127"/>
                  </a:cubicBezTo>
                  <a:cubicBezTo>
                    <a:pt x="192" y="126"/>
                    <a:pt x="191" y="124"/>
                    <a:pt x="191" y="123"/>
                  </a:cubicBezTo>
                  <a:cubicBezTo>
                    <a:pt x="190" y="121"/>
                    <a:pt x="188" y="118"/>
                    <a:pt x="187" y="116"/>
                  </a:cubicBezTo>
                  <a:cubicBezTo>
                    <a:pt x="185" y="115"/>
                    <a:pt x="186" y="114"/>
                    <a:pt x="187" y="113"/>
                  </a:cubicBezTo>
                  <a:cubicBezTo>
                    <a:pt x="187" y="110"/>
                    <a:pt x="185" y="109"/>
                    <a:pt x="185" y="106"/>
                  </a:cubicBezTo>
                  <a:cubicBezTo>
                    <a:pt x="183" y="102"/>
                    <a:pt x="188" y="97"/>
                    <a:pt x="186" y="92"/>
                  </a:cubicBezTo>
                  <a:cubicBezTo>
                    <a:pt x="185" y="89"/>
                    <a:pt x="180" y="88"/>
                    <a:pt x="178" y="85"/>
                  </a:cubicBezTo>
                  <a:cubicBezTo>
                    <a:pt x="175" y="81"/>
                    <a:pt x="182" y="77"/>
                    <a:pt x="185" y="76"/>
                  </a:cubicBezTo>
                  <a:cubicBezTo>
                    <a:pt x="187" y="74"/>
                    <a:pt x="191" y="74"/>
                    <a:pt x="192" y="71"/>
                  </a:cubicBezTo>
                  <a:cubicBezTo>
                    <a:pt x="193" y="67"/>
                    <a:pt x="191" y="63"/>
                    <a:pt x="191" y="59"/>
                  </a:cubicBezTo>
                  <a:cubicBezTo>
                    <a:pt x="190" y="57"/>
                    <a:pt x="190" y="54"/>
                    <a:pt x="190" y="52"/>
                  </a:cubicBezTo>
                  <a:cubicBezTo>
                    <a:pt x="189" y="50"/>
                    <a:pt x="188" y="47"/>
                    <a:pt x="186" y="45"/>
                  </a:cubicBezTo>
                  <a:cubicBezTo>
                    <a:pt x="185" y="41"/>
                    <a:pt x="183" y="36"/>
                    <a:pt x="183" y="31"/>
                  </a:cubicBezTo>
                  <a:cubicBezTo>
                    <a:pt x="183" y="26"/>
                    <a:pt x="183" y="23"/>
                    <a:pt x="178" y="20"/>
                  </a:cubicBezTo>
                  <a:cubicBezTo>
                    <a:pt x="177" y="19"/>
                    <a:pt x="176" y="19"/>
                    <a:pt x="175" y="19"/>
                  </a:cubicBezTo>
                  <a:cubicBezTo>
                    <a:pt x="174" y="18"/>
                    <a:pt x="174" y="17"/>
                    <a:pt x="173" y="17"/>
                  </a:cubicBezTo>
                  <a:cubicBezTo>
                    <a:pt x="171" y="16"/>
                    <a:pt x="170" y="17"/>
                    <a:pt x="168" y="16"/>
                  </a:cubicBezTo>
                  <a:cubicBezTo>
                    <a:pt x="164" y="17"/>
                    <a:pt x="159" y="16"/>
                    <a:pt x="155" y="16"/>
                  </a:cubicBezTo>
                  <a:cubicBezTo>
                    <a:pt x="149" y="16"/>
                    <a:pt x="144" y="16"/>
                    <a:pt x="139" y="16"/>
                  </a:cubicBezTo>
                  <a:cubicBezTo>
                    <a:pt x="134" y="16"/>
                    <a:pt x="129" y="14"/>
                    <a:pt x="124" y="14"/>
                  </a:cubicBezTo>
                  <a:cubicBezTo>
                    <a:pt x="119" y="14"/>
                    <a:pt x="113" y="14"/>
                    <a:pt x="108" y="13"/>
                  </a:cubicBezTo>
                  <a:cubicBezTo>
                    <a:pt x="104" y="16"/>
                    <a:pt x="100" y="16"/>
                    <a:pt x="96" y="16"/>
                  </a:cubicBezTo>
                  <a:cubicBezTo>
                    <a:pt x="93" y="16"/>
                    <a:pt x="92" y="16"/>
                    <a:pt x="90" y="15"/>
                  </a:cubicBezTo>
                  <a:cubicBezTo>
                    <a:pt x="87" y="14"/>
                    <a:pt x="87" y="14"/>
                    <a:pt x="87" y="11"/>
                  </a:cubicBezTo>
                  <a:cubicBezTo>
                    <a:pt x="86" y="10"/>
                    <a:pt x="83" y="3"/>
                    <a:pt x="84" y="2"/>
                  </a:cubicBezTo>
                  <a:cubicBezTo>
                    <a:pt x="86" y="2"/>
                    <a:pt x="88" y="4"/>
                    <a:pt x="89" y="5"/>
                  </a:cubicBezTo>
                  <a:cubicBezTo>
                    <a:pt x="90" y="6"/>
                    <a:pt x="91" y="8"/>
                    <a:pt x="92" y="8"/>
                  </a:cubicBezTo>
                  <a:cubicBezTo>
                    <a:pt x="92" y="5"/>
                    <a:pt x="89" y="4"/>
                    <a:pt x="88" y="2"/>
                  </a:cubicBezTo>
                  <a:cubicBezTo>
                    <a:pt x="85" y="0"/>
                    <a:pt x="83" y="0"/>
                    <a:pt x="80" y="0"/>
                  </a:cubicBezTo>
                  <a:cubicBezTo>
                    <a:pt x="74" y="0"/>
                    <a:pt x="69" y="2"/>
                    <a:pt x="63" y="4"/>
                  </a:cubicBezTo>
                  <a:cubicBezTo>
                    <a:pt x="61" y="5"/>
                    <a:pt x="58" y="7"/>
                    <a:pt x="55" y="8"/>
                  </a:cubicBezTo>
                  <a:cubicBezTo>
                    <a:pt x="53" y="9"/>
                    <a:pt x="49" y="9"/>
                    <a:pt x="47" y="11"/>
                  </a:cubicBezTo>
                  <a:cubicBezTo>
                    <a:pt x="44" y="13"/>
                    <a:pt x="43" y="19"/>
                    <a:pt x="39" y="20"/>
                  </a:cubicBezTo>
                  <a:cubicBezTo>
                    <a:pt x="36" y="20"/>
                    <a:pt x="33" y="20"/>
                    <a:pt x="31" y="22"/>
                  </a:cubicBezTo>
                  <a:cubicBezTo>
                    <a:pt x="28" y="23"/>
                    <a:pt x="25" y="24"/>
                    <a:pt x="22" y="25"/>
                  </a:cubicBezTo>
                  <a:cubicBezTo>
                    <a:pt x="19" y="25"/>
                    <a:pt x="17" y="26"/>
                    <a:pt x="14" y="28"/>
                  </a:cubicBezTo>
                  <a:cubicBezTo>
                    <a:pt x="12" y="28"/>
                    <a:pt x="8" y="29"/>
                    <a:pt x="7" y="30"/>
                  </a:cubicBezTo>
                  <a:cubicBezTo>
                    <a:pt x="5" y="33"/>
                    <a:pt x="9" y="33"/>
                    <a:pt x="10" y="34"/>
                  </a:cubicBezTo>
                  <a:cubicBezTo>
                    <a:pt x="11" y="36"/>
                    <a:pt x="9" y="37"/>
                    <a:pt x="9" y="39"/>
                  </a:cubicBezTo>
                  <a:cubicBezTo>
                    <a:pt x="9" y="39"/>
                    <a:pt x="11" y="41"/>
                    <a:pt x="10" y="41"/>
                  </a:cubicBezTo>
                  <a:cubicBezTo>
                    <a:pt x="9" y="41"/>
                    <a:pt x="8" y="40"/>
                    <a:pt x="8" y="39"/>
                  </a:cubicBezTo>
                  <a:cubicBezTo>
                    <a:pt x="7" y="39"/>
                    <a:pt x="3" y="37"/>
                    <a:pt x="2" y="37"/>
                  </a:cubicBezTo>
                  <a:cubicBezTo>
                    <a:pt x="3" y="40"/>
                    <a:pt x="3" y="43"/>
                    <a:pt x="5" y="45"/>
                  </a:cubicBezTo>
                  <a:cubicBezTo>
                    <a:pt x="6" y="48"/>
                    <a:pt x="6" y="51"/>
                    <a:pt x="6" y="54"/>
                  </a:cubicBezTo>
                  <a:cubicBezTo>
                    <a:pt x="6" y="56"/>
                    <a:pt x="5" y="58"/>
                    <a:pt x="4" y="60"/>
                  </a:cubicBezTo>
                  <a:cubicBezTo>
                    <a:pt x="2" y="62"/>
                    <a:pt x="0" y="64"/>
                    <a:pt x="0" y="67"/>
                  </a:cubicBezTo>
                  <a:cubicBezTo>
                    <a:pt x="3" y="69"/>
                    <a:pt x="7" y="71"/>
                    <a:pt x="9" y="74"/>
                  </a:cubicBezTo>
                  <a:cubicBezTo>
                    <a:pt x="11" y="77"/>
                    <a:pt x="8" y="79"/>
                    <a:pt x="9" y="82"/>
                  </a:cubicBezTo>
                  <a:cubicBezTo>
                    <a:pt x="9" y="83"/>
                    <a:pt x="10" y="84"/>
                    <a:pt x="11" y="85"/>
                  </a:cubicBezTo>
                  <a:cubicBezTo>
                    <a:pt x="11" y="87"/>
                    <a:pt x="11" y="88"/>
                    <a:pt x="11" y="90"/>
                  </a:cubicBezTo>
                  <a:cubicBezTo>
                    <a:pt x="12" y="91"/>
                    <a:pt x="13" y="91"/>
                    <a:pt x="12" y="93"/>
                  </a:cubicBezTo>
                  <a:cubicBezTo>
                    <a:pt x="12" y="94"/>
                    <a:pt x="11" y="94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8" y="98"/>
                    <a:pt x="10" y="102"/>
                    <a:pt x="11" y="104"/>
                  </a:cubicBezTo>
                  <a:cubicBezTo>
                    <a:pt x="12" y="106"/>
                    <a:pt x="12" y="108"/>
                    <a:pt x="14" y="110"/>
                  </a:cubicBezTo>
                  <a:cubicBezTo>
                    <a:pt x="16" y="112"/>
                    <a:pt x="18" y="115"/>
                    <a:pt x="17" y="118"/>
                  </a:cubicBezTo>
                  <a:cubicBezTo>
                    <a:pt x="17" y="120"/>
                    <a:pt x="16" y="121"/>
                    <a:pt x="16" y="123"/>
                  </a:cubicBezTo>
                  <a:cubicBezTo>
                    <a:pt x="16" y="125"/>
                    <a:pt x="15" y="127"/>
                    <a:pt x="14" y="129"/>
                  </a:cubicBezTo>
                  <a:cubicBezTo>
                    <a:pt x="15" y="129"/>
                    <a:pt x="16" y="129"/>
                    <a:pt x="17" y="12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CE38C025-6572-47E2-45E1-50D859C7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4773613"/>
              <a:ext cx="254000" cy="327025"/>
            </a:xfrm>
            <a:custGeom>
              <a:avLst/>
              <a:gdLst>
                <a:gd name="T0" fmla="*/ 35 w 67"/>
                <a:gd name="T1" fmla="*/ 82 h 86"/>
                <a:gd name="T2" fmla="*/ 40 w 67"/>
                <a:gd name="T3" fmla="*/ 73 h 86"/>
                <a:gd name="T4" fmla="*/ 44 w 67"/>
                <a:gd name="T5" fmla="*/ 70 h 86"/>
                <a:gd name="T6" fmla="*/ 44 w 67"/>
                <a:gd name="T7" fmla="*/ 65 h 86"/>
                <a:gd name="T8" fmla="*/ 48 w 67"/>
                <a:gd name="T9" fmla="*/ 57 h 86"/>
                <a:gd name="T10" fmla="*/ 51 w 67"/>
                <a:gd name="T11" fmla="*/ 59 h 86"/>
                <a:gd name="T12" fmla="*/ 57 w 67"/>
                <a:gd name="T13" fmla="*/ 61 h 86"/>
                <a:gd name="T14" fmla="*/ 61 w 67"/>
                <a:gd name="T15" fmla="*/ 61 h 86"/>
                <a:gd name="T16" fmla="*/ 63 w 67"/>
                <a:gd name="T17" fmla="*/ 57 h 86"/>
                <a:gd name="T18" fmla="*/ 60 w 67"/>
                <a:gd name="T19" fmla="*/ 47 h 86"/>
                <a:gd name="T20" fmla="*/ 56 w 67"/>
                <a:gd name="T21" fmla="*/ 42 h 86"/>
                <a:gd name="T22" fmla="*/ 55 w 67"/>
                <a:gd name="T23" fmla="*/ 38 h 86"/>
                <a:gd name="T24" fmla="*/ 54 w 67"/>
                <a:gd name="T25" fmla="*/ 34 h 86"/>
                <a:gd name="T26" fmla="*/ 49 w 67"/>
                <a:gd name="T27" fmla="*/ 30 h 86"/>
                <a:gd name="T28" fmla="*/ 49 w 67"/>
                <a:gd name="T29" fmla="*/ 23 h 86"/>
                <a:gd name="T30" fmla="*/ 49 w 67"/>
                <a:gd name="T31" fmla="*/ 20 h 86"/>
                <a:gd name="T32" fmla="*/ 46 w 67"/>
                <a:gd name="T33" fmla="*/ 16 h 86"/>
                <a:gd name="T34" fmla="*/ 41 w 67"/>
                <a:gd name="T35" fmla="*/ 11 h 86"/>
                <a:gd name="T36" fmla="*/ 35 w 67"/>
                <a:gd name="T37" fmla="*/ 10 h 86"/>
                <a:gd name="T38" fmla="*/ 32 w 67"/>
                <a:gd name="T39" fmla="*/ 10 h 86"/>
                <a:gd name="T40" fmla="*/ 29 w 67"/>
                <a:gd name="T41" fmla="*/ 7 h 86"/>
                <a:gd name="T42" fmla="*/ 28 w 67"/>
                <a:gd name="T43" fmla="*/ 7 h 86"/>
                <a:gd name="T44" fmla="*/ 24 w 67"/>
                <a:gd name="T45" fmla="*/ 4 h 86"/>
                <a:gd name="T46" fmla="*/ 19 w 67"/>
                <a:gd name="T47" fmla="*/ 1 h 86"/>
                <a:gd name="T48" fmla="*/ 14 w 67"/>
                <a:gd name="T49" fmla="*/ 1 h 86"/>
                <a:gd name="T50" fmla="*/ 11 w 67"/>
                <a:gd name="T51" fmla="*/ 3 h 86"/>
                <a:gd name="T52" fmla="*/ 6 w 67"/>
                <a:gd name="T53" fmla="*/ 3 h 86"/>
                <a:gd name="T54" fmla="*/ 0 w 67"/>
                <a:gd name="T55" fmla="*/ 5 h 86"/>
                <a:gd name="T56" fmla="*/ 10 w 67"/>
                <a:gd name="T57" fmla="*/ 20 h 86"/>
                <a:gd name="T58" fmla="*/ 16 w 67"/>
                <a:gd name="T59" fmla="*/ 29 h 86"/>
                <a:gd name="T60" fmla="*/ 22 w 67"/>
                <a:gd name="T61" fmla="*/ 38 h 86"/>
                <a:gd name="T62" fmla="*/ 30 w 67"/>
                <a:gd name="T63" fmla="*/ 55 h 86"/>
                <a:gd name="T64" fmla="*/ 28 w 67"/>
                <a:gd name="T65" fmla="*/ 65 h 86"/>
                <a:gd name="T66" fmla="*/ 28 w 67"/>
                <a:gd name="T67" fmla="*/ 81 h 86"/>
                <a:gd name="T68" fmla="*/ 35 w 67"/>
                <a:gd name="T6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6">
                  <a:moveTo>
                    <a:pt x="35" y="85"/>
                  </a:moveTo>
                  <a:cubicBezTo>
                    <a:pt x="36" y="83"/>
                    <a:pt x="36" y="83"/>
                    <a:pt x="35" y="82"/>
                  </a:cubicBezTo>
                  <a:cubicBezTo>
                    <a:pt x="36" y="81"/>
                    <a:pt x="37" y="79"/>
                    <a:pt x="39" y="77"/>
                  </a:cubicBezTo>
                  <a:cubicBezTo>
                    <a:pt x="40" y="76"/>
                    <a:pt x="39" y="74"/>
                    <a:pt x="40" y="73"/>
                  </a:cubicBezTo>
                  <a:cubicBezTo>
                    <a:pt x="41" y="72"/>
                    <a:pt x="42" y="73"/>
                    <a:pt x="43" y="72"/>
                  </a:cubicBezTo>
                  <a:cubicBezTo>
                    <a:pt x="44" y="72"/>
                    <a:pt x="43" y="72"/>
                    <a:pt x="44" y="70"/>
                  </a:cubicBezTo>
                  <a:cubicBezTo>
                    <a:pt x="44" y="70"/>
                    <a:pt x="45" y="68"/>
                    <a:pt x="45" y="67"/>
                  </a:cubicBezTo>
                  <a:cubicBezTo>
                    <a:pt x="45" y="66"/>
                    <a:pt x="44" y="66"/>
                    <a:pt x="44" y="65"/>
                  </a:cubicBezTo>
                  <a:cubicBezTo>
                    <a:pt x="43" y="64"/>
                    <a:pt x="43" y="61"/>
                    <a:pt x="43" y="60"/>
                  </a:cubicBezTo>
                  <a:cubicBezTo>
                    <a:pt x="44" y="59"/>
                    <a:pt x="47" y="56"/>
                    <a:pt x="48" y="57"/>
                  </a:cubicBezTo>
                  <a:cubicBezTo>
                    <a:pt x="50" y="57"/>
                    <a:pt x="48" y="59"/>
                    <a:pt x="49" y="61"/>
                  </a:cubicBezTo>
                  <a:cubicBezTo>
                    <a:pt x="50" y="62"/>
                    <a:pt x="51" y="60"/>
                    <a:pt x="51" y="59"/>
                  </a:cubicBezTo>
                  <a:cubicBezTo>
                    <a:pt x="51" y="61"/>
                    <a:pt x="54" y="59"/>
                    <a:pt x="54" y="58"/>
                  </a:cubicBezTo>
                  <a:cubicBezTo>
                    <a:pt x="54" y="59"/>
                    <a:pt x="56" y="61"/>
                    <a:pt x="57" y="61"/>
                  </a:cubicBezTo>
                  <a:cubicBezTo>
                    <a:pt x="58" y="61"/>
                    <a:pt x="59" y="59"/>
                    <a:pt x="59" y="58"/>
                  </a:cubicBezTo>
                  <a:cubicBezTo>
                    <a:pt x="59" y="58"/>
                    <a:pt x="61" y="61"/>
                    <a:pt x="61" y="61"/>
                  </a:cubicBezTo>
                  <a:cubicBezTo>
                    <a:pt x="62" y="62"/>
                    <a:pt x="66" y="61"/>
                    <a:pt x="67" y="60"/>
                  </a:cubicBezTo>
                  <a:cubicBezTo>
                    <a:pt x="66" y="59"/>
                    <a:pt x="64" y="58"/>
                    <a:pt x="63" y="57"/>
                  </a:cubicBezTo>
                  <a:cubicBezTo>
                    <a:pt x="63" y="54"/>
                    <a:pt x="64" y="50"/>
                    <a:pt x="62" y="48"/>
                  </a:cubicBezTo>
                  <a:cubicBezTo>
                    <a:pt x="61" y="47"/>
                    <a:pt x="60" y="47"/>
                    <a:pt x="60" y="47"/>
                  </a:cubicBezTo>
                  <a:cubicBezTo>
                    <a:pt x="59" y="46"/>
                    <a:pt x="57" y="45"/>
                    <a:pt x="56" y="45"/>
                  </a:cubicBezTo>
                  <a:cubicBezTo>
                    <a:pt x="57" y="44"/>
                    <a:pt x="57" y="43"/>
                    <a:pt x="56" y="42"/>
                  </a:cubicBezTo>
                  <a:cubicBezTo>
                    <a:pt x="56" y="41"/>
                    <a:pt x="55" y="41"/>
                    <a:pt x="55" y="41"/>
                  </a:cubicBezTo>
                  <a:cubicBezTo>
                    <a:pt x="54" y="40"/>
                    <a:pt x="55" y="40"/>
                    <a:pt x="55" y="38"/>
                  </a:cubicBezTo>
                  <a:cubicBezTo>
                    <a:pt x="55" y="38"/>
                    <a:pt x="56" y="35"/>
                    <a:pt x="56" y="35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2" y="34"/>
                    <a:pt x="52" y="34"/>
                    <a:pt x="51" y="33"/>
                  </a:cubicBezTo>
                  <a:cubicBezTo>
                    <a:pt x="50" y="31"/>
                    <a:pt x="50" y="31"/>
                    <a:pt x="49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7" y="26"/>
                    <a:pt x="49" y="25"/>
                    <a:pt x="49" y="23"/>
                  </a:cubicBezTo>
                  <a:cubicBezTo>
                    <a:pt x="49" y="23"/>
                    <a:pt x="49" y="21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19"/>
                    <a:pt x="49" y="16"/>
                    <a:pt x="48" y="15"/>
                  </a:cubicBezTo>
                  <a:cubicBezTo>
                    <a:pt x="46" y="14"/>
                    <a:pt x="46" y="16"/>
                    <a:pt x="46" y="16"/>
                  </a:cubicBezTo>
                  <a:cubicBezTo>
                    <a:pt x="44" y="16"/>
                    <a:pt x="43" y="15"/>
                    <a:pt x="42" y="15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0" y="11"/>
                    <a:pt x="38" y="10"/>
                    <a:pt x="37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1"/>
                    <a:pt x="33" y="9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ubicBezTo>
                    <a:pt x="31" y="7"/>
                    <a:pt x="30" y="8"/>
                    <a:pt x="29" y="7"/>
                  </a:cubicBezTo>
                  <a:cubicBezTo>
                    <a:pt x="29" y="7"/>
                    <a:pt x="29" y="7"/>
                    <a:pt x="29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6" y="4"/>
                    <a:pt x="25" y="5"/>
                    <a:pt x="24" y="4"/>
                  </a:cubicBezTo>
                  <a:cubicBezTo>
                    <a:pt x="23" y="4"/>
                    <a:pt x="23" y="2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7" y="0"/>
                    <a:pt x="17" y="0"/>
                  </a:cubicBezTo>
                  <a:cubicBezTo>
                    <a:pt x="16" y="0"/>
                    <a:pt x="16" y="1"/>
                    <a:pt x="14" y="1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4"/>
                    <a:pt x="5" y="3"/>
                    <a:pt x="4" y="3"/>
                  </a:cubicBezTo>
                  <a:cubicBezTo>
                    <a:pt x="2" y="3"/>
                    <a:pt x="1" y="3"/>
                    <a:pt x="0" y="5"/>
                  </a:cubicBezTo>
                  <a:cubicBezTo>
                    <a:pt x="4" y="7"/>
                    <a:pt x="7" y="11"/>
                    <a:pt x="8" y="14"/>
                  </a:cubicBezTo>
                  <a:cubicBezTo>
                    <a:pt x="9" y="16"/>
                    <a:pt x="10" y="18"/>
                    <a:pt x="10" y="20"/>
                  </a:cubicBezTo>
                  <a:cubicBezTo>
                    <a:pt x="11" y="22"/>
                    <a:pt x="12" y="24"/>
                    <a:pt x="13" y="25"/>
                  </a:cubicBezTo>
                  <a:cubicBezTo>
                    <a:pt x="14" y="27"/>
                    <a:pt x="15" y="28"/>
                    <a:pt x="16" y="29"/>
                  </a:cubicBezTo>
                  <a:cubicBezTo>
                    <a:pt x="17" y="30"/>
                    <a:pt x="17" y="32"/>
                    <a:pt x="18" y="33"/>
                  </a:cubicBezTo>
                  <a:cubicBezTo>
                    <a:pt x="19" y="35"/>
                    <a:pt x="21" y="36"/>
                    <a:pt x="22" y="38"/>
                  </a:cubicBezTo>
                  <a:cubicBezTo>
                    <a:pt x="23" y="40"/>
                    <a:pt x="24" y="41"/>
                    <a:pt x="26" y="43"/>
                  </a:cubicBezTo>
                  <a:cubicBezTo>
                    <a:pt x="28" y="45"/>
                    <a:pt x="30" y="51"/>
                    <a:pt x="30" y="55"/>
                  </a:cubicBezTo>
                  <a:cubicBezTo>
                    <a:pt x="30" y="57"/>
                    <a:pt x="30" y="59"/>
                    <a:pt x="30" y="61"/>
                  </a:cubicBezTo>
                  <a:cubicBezTo>
                    <a:pt x="29" y="62"/>
                    <a:pt x="28" y="63"/>
                    <a:pt x="28" y="65"/>
                  </a:cubicBezTo>
                  <a:cubicBezTo>
                    <a:pt x="27" y="69"/>
                    <a:pt x="27" y="72"/>
                    <a:pt x="28" y="76"/>
                  </a:cubicBezTo>
                  <a:cubicBezTo>
                    <a:pt x="28" y="78"/>
                    <a:pt x="29" y="79"/>
                    <a:pt x="28" y="81"/>
                  </a:cubicBezTo>
                  <a:cubicBezTo>
                    <a:pt x="27" y="84"/>
                    <a:pt x="27" y="84"/>
                    <a:pt x="29" y="86"/>
                  </a:cubicBezTo>
                  <a:cubicBezTo>
                    <a:pt x="31" y="85"/>
                    <a:pt x="33" y="85"/>
                    <a:pt x="35" y="85"/>
                  </a:cubicBezTo>
                  <a:cubicBezTo>
                    <a:pt x="35" y="85"/>
                    <a:pt x="33" y="85"/>
                    <a:pt x="35" y="8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86970F5C-CCE4-8B43-68AF-C8779E2C8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6292850"/>
              <a:ext cx="26988" cy="15875"/>
            </a:xfrm>
            <a:custGeom>
              <a:avLst/>
              <a:gdLst>
                <a:gd name="T0" fmla="*/ 1 w 7"/>
                <a:gd name="T1" fmla="*/ 2 h 4"/>
                <a:gd name="T2" fmla="*/ 1 w 7"/>
                <a:gd name="T3" fmla="*/ 1 h 4"/>
                <a:gd name="T4" fmla="*/ 1 w 7"/>
                <a:gd name="T5" fmla="*/ 1 h 4"/>
                <a:gd name="T6" fmla="*/ 0 w 7"/>
                <a:gd name="T7" fmla="*/ 0 h 4"/>
                <a:gd name="T8" fmla="*/ 1 w 7"/>
                <a:gd name="T9" fmla="*/ 0 h 4"/>
                <a:gd name="T10" fmla="*/ 1 w 7"/>
                <a:gd name="T11" fmla="*/ 0 h 4"/>
                <a:gd name="T12" fmla="*/ 2 w 7"/>
                <a:gd name="T13" fmla="*/ 0 h 4"/>
                <a:gd name="T14" fmla="*/ 2 w 7"/>
                <a:gd name="T15" fmla="*/ 0 h 4"/>
                <a:gd name="T16" fmla="*/ 3 w 7"/>
                <a:gd name="T17" fmla="*/ 0 h 4"/>
                <a:gd name="T18" fmla="*/ 3 w 7"/>
                <a:gd name="T19" fmla="*/ 0 h 4"/>
                <a:gd name="T20" fmla="*/ 4 w 7"/>
                <a:gd name="T21" fmla="*/ 0 h 4"/>
                <a:gd name="T22" fmla="*/ 5 w 7"/>
                <a:gd name="T23" fmla="*/ 1 h 4"/>
                <a:gd name="T24" fmla="*/ 5 w 7"/>
                <a:gd name="T25" fmla="*/ 1 h 4"/>
                <a:gd name="T26" fmla="*/ 5 w 7"/>
                <a:gd name="T27" fmla="*/ 1 h 4"/>
                <a:gd name="T28" fmla="*/ 6 w 7"/>
                <a:gd name="T29" fmla="*/ 1 h 4"/>
                <a:gd name="T30" fmla="*/ 6 w 7"/>
                <a:gd name="T31" fmla="*/ 1 h 4"/>
                <a:gd name="T32" fmla="*/ 6 w 7"/>
                <a:gd name="T33" fmla="*/ 2 h 4"/>
                <a:gd name="T34" fmla="*/ 7 w 7"/>
                <a:gd name="T35" fmla="*/ 2 h 4"/>
                <a:gd name="T36" fmla="*/ 7 w 7"/>
                <a:gd name="T37" fmla="*/ 2 h 4"/>
                <a:gd name="T38" fmla="*/ 6 w 7"/>
                <a:gd name="T39" fmla="*/ 3 h 4"/>
                <a:gd name="T40" fmla="*/ 5 w 7"/>
                <a:gd name="T41" fmla="*/ 3 h 4"/>
                <a:gd name="T42" fmla="*/ 5 w 7"/>
                <a:gd name="T43" fmla="*/ 3 h 4"/>
                <a:gd name="T44" fmla="*/ 5 w 7"/>
                <a:gd name="T45" fmla="*/ 3 h 4"/>
                <a:gd name="T46" fmla="*/ 4 w 7"/>
                <a:gd name="T47" fmla="*/ 3 h 4"/>
                <a:gd name="T48" fmla="*/ 4 w 7"/>
                <a:gd name="T49" fmla="*/ 3 h 4"/>
                <a:gd name="T50" fmla="*/ 3 w 7"/>
                <a:gd name="T51" fmla="*/ 3 h 4"/>
                <a:gd name="T52" fmla="*/ 2 w 7"/>
                <a:gd name="T53" fmla="*/ 3 h 4"/>
                <a:gd name="T54" fmla="*/ 2 w 7"/>
                <a:gd name="T55" fmla="*/ 3 h 4"/>
                <a:gd name="T56" fmla="*/ 2 w 7"/>
                <a:gd name="T57" fmla="*/ 3 h 4"/>
                <a:gd name="T58" fmla="*/ 2 w 7"/>
                <a:gd name="T59" fmla="*/ 2 h 4"/>
                <a:gd name="T60" fmla="*/ 1 w 7"/>
                <a:gd name="T6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38FA3971-5367-BFC3-D150-761F56A3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555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1 h 1"/>
                <a:gd name="T16" fmla="*/ 1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47123AE9-B082-5B0C-7C95-24FAC814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8725"/>
              <a:ext cx="41275" cy="41275"/>
            </a:xfrm>
            <a:custGeom>
              <a:avLst/>
              <a:gdLst>
                <a:gd name="T0" fmla="*/ 2 w 11"/>
                <a:gd name="T1" fmla="*/ 1 h 11"/>
                <a:gd name="T2" fmla="*/ 2 w 11"/>
                <a:gd name="T3" fmla="*/ 1 h 11"/>
                <a:gd name="T4" fmla="*/ 2 w 11"/>
                <a:gd name="T5" fmla="*/ 2 h 11"/>
                <a:gd name="T6" fmla="*/ 3 w 11"/>
                <a:gd name="T7" fmla="*/ 2 h 11"/>
                <a:gd name="T8" fmla="*/ 4 w 11"/>
                <a:gd name="T9" fmla="*/ 3 h 11"/>
                <a:gd name="T10" fmla="*/ 4 w 11"/>
                <a:gd name="T11" fmla="*/ 3 h 11"/>
                <a:gd name="T12" fmla="*/ 5 w 11"/>
                <a:gd name="T13" fmla="*/ 3 h 11"/>
                <a:gd name="T14" fmla="*/ 6 w 11"/>
                <a:gd name="T15" fmla="*/ 3 h 11"/>
                <a:gd name="T16" fmla="*/ 6 w 11"/>
                <a:gd name="T17" fmla="*/ 3 h 11"/>
                <a:gd name="T18" fmla="*/ 7 w 11"/>
                <a:gd name="T19" fmla="*/ 3 h 11"/>
                <a:gd name="T20" fmla="*/ 8 w 11"/>
                <a:gd name="T21" fmla="*/ 4 h 11"/>
                <a:gd name="T22" fmla="*/ 8 w 11"/>
                <a:gd name="T23" fmla="*/ 5 h 11"/>
                <a:gd name="T24" fmla="*/ 8 w 11"/>
                <a:gd name="T25" fmla="*/ 5 h 11"/>
                <a:gd name="T26" fmla="*/ 8 w 11"/>
                <a:gd name="T27" fmla="*/ 6 h 11"/>
                <a:gd name="T28" fmla="*/ 8 w 11"/>
                <a:gd name="T29" fmla="*/ 6 h 11"/>
                <a:gd name="T30" fmla="*/ 9 w 11"/>
                <a:gd name="T31" fmla="*/ 6 h 11"/>
                <a:gd name="T32" fmla="*/ 8 w 11"/>
                <a:gd name="T33" fmla="*/ 7 h 11"/>
                <a:gd name="T34" fmla="*/ 9 w 11"/>
                <a:gd name="T35" fmla="*/ 6 h 11"/>
                <a:gd name="T36" fmla="*/ 9 w 11"/>
                <a:gd name="T37" fmla="*/ 6 h 11"/>
                <a:gd name="T38" fmla="*/ 9 w 11"/>
                <a:gd name="T39" fmla="*/ 6 h 11"/>
                <a:gd name="T40" fmla="*/ 10 w 11"/>
                <a:gd name="T41" fmla="*/ 6 h 11"/>
                <a:gd name="T42" fmla="*/ 10 w 11"/>
                <a:gd name="T43" fmla="*/ 6 h 11"/>
                <a:gd name="T44" fmla="*/ 11 w 11"/>
                <a:gd name="T45" fmla="*/ 7 h 11"/>
                <a:gd name="T46" fmla="*/ 11 w 11"/>
                <a:gd name="T47" fmla="*/ 7 h 11"/>
                <a:gd name="T48" fmla="*/ 11 w 11"/>
                <a:gd name="T49" fmla="*/ 8 h 11"/>
                <a:gd name="T50" fmla="*/ 11 w 11"/>
                <a:gd name="T51" fmla="*/ 8 h 11"/>
                <a:gd name="T52" fmla="*/ 11 w 11"/>
                <a:gd name="T53" fmla="*/ 9 h 11"/>
                <a:gd name="T54" fmla="*/ 11 w 11"/>
                <a:gd name="T55" fmla="*/ 9 h 11"/>
                <a:gd name="T56" fmla="*/ 11 w 11"/>
                <a:gd name="T57" fmla="*/ 9 h 11"/>
                <a:gd name="T58" fmla="*/ 10 w 11"/>
                <a:gd name="T59" fmla="*/ 9 h 11"/>
                <a:gd name="T60" fmla="*/ 9 w 11"/>
                <a:gd name="T61" fmla="*/ 9 h 11"/>
                <a:gd name="T62" fmla="*/ 10 w 11"/>
                <a:gd name="T63" fmla="*/ 10 h 11"/>
                <a:gd name="T64" fmla="*/ 10 w 11"/>
                <a:gd name="T65" fmla="*/ 10 h 11"/>
                <a:gd name="T66" fmla="*/ 10 w 11"/>
                <a:gd name="T67" fmla="*/ 10 h 11"/>
                <a:gd name="T68" fmla="*/ 8 w 11"/>
                <a:gd name="T69" fmla="*/ 10 h 11"/>
                <a:gd name="T70" fmla="*/ 7 w 11"/>
                <a:gd name="T71" fmla="*/ 10 h 11"/>
                <a:gd name="T72" fmla="*/ 6 w 11"/>
                <a:gd name="T73" fmla="*/ 10 h 11"/>
                <a:gd name="T74" fmla="*/ 5 w 11"/>
                <a:gd name="T75" fmla="*/ 9 h 11"/>
                <a:gd name="T76" fmla="*/ 4 w 11"/>
                <a:gd name="T77" fmla="*/ 9 h 11"/>
                <a:gd name="T78" fmla="*/ 3 w 11"/>
                <a:gd name="T79" fmla="*/ 8 h 11"/>
                <a:gd name="T80" fmla="*/ 3 w 11"/>
                <a:gd name="T81" fmla="*/ 8 h 11"/>
                <a:gd name="T82" fmla="*/ 2 w 11"/>
                <a:gd name="T83" fmla="*/ 8 h 11"/>
                <a:gd name="T84" fmla="*/ 2 w 11"/>
                <a:gd name="T85" fmla="*/ 7 h 11"/>
                <a:gd name="T86" fmla="*/ 1 w 11"/>
                <a:gd name="T87" fmla="*/ 6 h 11"/>
                <a:gd name="T88" fmla="*/ 1 w 11"/>
                <a:gd name="T89" fmla="*/ 5 h 11"/>
                <a:gd name="T90" fmla="*/ 1 w 11"/>
                <a:gd name="T91" fmla="*/ 5 h 11"/>
                <a:gd name="T92" fmla="*/ 1 w 11"/>
                <a:gd name="T93" fmla="*/ 4 h 11"/>
                <a:gd name="T94" fmla="*/ 1 w 11"/>
                <a:gd name="T95" fmla="*/ 4 h 11"/>
                <a:gd name="T96" fmla="*/ 1 w 11"/>
                <a:gd name="T97" fmla="*/ 3 h 11"/>
                <a:gd name="T98" fmla="*/ 1 w 11"/>
                <a:gd name="T99" fmla="*/ 3 h 11"/>
                <a:gd name="T100" fmla="*/ 1 w 11"/>
                <a:gd name="T101" fmla="*/ 2 h 11"/>
                <a:gd name="T102" fmla="*/ 0 w 11"/>
                <a:gd name="T103" fmla="*/ 2 h 11"/>
                <a:gd name="T104" fmla="*/ 1 w 11"/>
                <a:gd name="T10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A07CA56-C9FA-DD68-2434-37AB7F90D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4162425"/>
              <a:ext cx="290513" cy="350837"/>
            </a:xfrm>
            <a:custGeom>
              <a:avLst/>
              <a:gdLst>
                <a:gd name="T0" fmla="*/ 51 w 76"/>
                <a:gd name="T1" fmla="*/ 92 h 92"/>
                <a:gd name="T2" fmla="*/ 46 w 76"/>
                <a:gd name="T3" fmla="*/ 87 h 92"/>
                <a:gd name="T4" fmla="*/ 47 w 76"/>
                <a:gd name="T5" fmla="*/ 78 h 92"/>
                <a:gd name="T6" fmla="*/ 43 w 76"/>
                <a:gd name="T7" fmla="*/ 76 h 92"/>
                <a:gd name="T8" fmla="*/ 36 w 76"/>
                <a:gd name="T9" fmla="*/ 73 h 92"/>
                <a:gd name="T10" fmla="*/ 33 w 76"/>
                <a:gd name="T11" fmla="*/ 69 h 92"/>
                <a:gd name="T12" fmla="*/ 29 w 76"/>
                <a:gd name="T13" fmla="*/ 68 h 92"/>
                <a:gd name="T14" fmla="*/ 23 w 76"/>
                <a:gd name="T15" fmla="*/ 69 h 92"/>
                <a:gd name="T16" fmla="*/ 19 w 76"/>
                <a:gd name="T17" fmla="*/ 74 h 92"/>
                <a:gd name="T18" fmla="*/ 16 w 76"/>
                <a:gd name="T19" fmla="*/ 75 h 92"/>
                <a:gd name="T20" fmla="*/ 7 w 76"/>
                <a:gd name="T21" fmla="*/ 75 h 92"/>
                <a:gd name="T22" fmla="*/ 1 w 76"/>
                <a:gd name="T23" fmla="*/ 76 h 92"/>
                <a:gd name="T24" fmla="*/ 4 w 76"/>
                <a:gd name="T25" fmla="*/ 71 h 92"/>
                <a:gd name="T26" fmla="*/ 13 w 76"/>
                <a:gd name="T27" fmla="*/ 72 h 92"/>
                <a:gd name="T28" fmla="*/ 16 w 76"/>
                <a:gd name="T29" fmla="*/ 72 h 92"/>
                <a:gd name="T30" fmla="*/ 14 w 76"/>
                <a:gd name="T31" fmla="*/ 66 h 92"/>
                <a:gd name="T32" fmla="*/ 7 w 76"/>
                <a:gd name="T33" fmla="*/ 62 h 92"/>
                <a:gd name="T34" fmla="*/ 15 w 76"/>
                <a:gd name="T35" fmla="*/ 64 h 92"/>
                <a:gd name="T36" fmla="*/ 14 w 76"/>
                <a:gd name="T37" fmla="*/ 59 h 92"/>
                <a:gd name="T38" fmla="*/ 14 w 76"/>
                <a:gd name="T39" fmla="*/ 57 h 92"/>
                <a:gd name="T40" fmla="*/ 17 w 76"/>
                <a:gd name="T41" fmla="*/ 51 h 92"/>
                <a:gd name="T42" fmla="*/ 23 w 76"/>
                <a:gd name="T43" fmla="*/ 43 h 92"/>
                <a:gd name="T44" fmla="*/ 28 w 76"/>
                <a:gd name="T45" fmla="*/ 22 h 92"/>
                <a:gd name="T46" fmla="*/ 35 w 76"/>
                <a:gd name="T47" fmla="*/ 21 h 92"/>
                <a:gd name="T48" fmla="*/ 40 w 76"/>
                <a:gd name="T49" fmla="*/ 17 h 92"/>
                <a:gd name="T50" fmla="*/ 49 w 76"/>
                <a:gd name="T51" fmla="*/ 9 h 92"/>
                <a:gd name="T52" fmla="*/ 68 w 76"/>
                <a:gd name="T53" fmla="*/ 6 h 92"/>
                <a:gd name="T54" fmla="*/ 74 w 76"/>
                <a:gd name="T55" fmla="*/ 12 h 92"/>
                <a:gd name="T56" fmla="*/ 75 w 76"/>
                <a:gd name="T57" fmla="*/ 14 h 92"/>
                <a:gd name="T58" fmla="*/ 74 w 76"/>
                <a:gd name="T59" fmla="*/ 24 h 92"/>
                <a:gd name="T60" fmla="*/ 69 w 76"/>
                <a:gd name="T61" fmla="*/ 32 h 92"/>
                <a:gd name="T62" fmla="*/ 72 w 76"/>
                <a:gd name="T63" fmla="*/ 40 h 92"/>
                <a:gd name="T64" fmla="*/ 68 w 76"/>
                <a:gd name="T65" fmla="*/ 48 h 92"/>
                <a:gd name="T66" fmla="*/ 67 w 76"/>
                <a:gd name="T67" fmla="*/ 52 h 92"/>
                <a:gd name="T68" fmla="*/ 60 w 76"/>
                <a:gd name="T69" fmla="*/ 57 h 92"/>
                <a:gd name="T70" fmla="*/ 51 w 76"/>
                <a:gd name="T71" fmla="*/ 59 h 92"/>
                <a:gd name="T72" fmla="*/ 56 w 76"/>
                <a:gd name="T73" fmla="*/ 73 h 92"/>
                <a:gd name="T74" fmla="*/ 53 w 76"/>
                <a:gd name="T75" fmla="*/ 80 h 92"/>
                <a:gd name="T76" fmla="*/ 50 w 76"/>
                <a:gd name="T77" fmla="*/ 83 h 92"/>
                <a:gd name="T78" fmla="*/ 52 w 76"/>
                <a:gd name="T79" fmla="*/ 91 h 92"/>
                <a:gd name="T80" fmla="*/ 7 w 76"/>
                <a:gd name="T81" fmla="*/ 70 h 92"/>
                <a:gd name="T82" fmla="*/ 12 w 76"/>
                <a:gd name="T83" fmla="*/ 69 h 92"/>
                <a:gd name="T84" fmla="*/ 14 w 76"/>
                <a:gd name="T85" fmla="*/ 68 h 92"/>
                <a:gd name="T86" fmla="*/ 10 w 76"/>
                <a:gd name="T87" fmla="*/ 65 h 92"/>
                <a:gd name="T88" fmla="*/ 2 w 76"/>
                <a:gd name="T89" fmla="*/ 67 h 92"/>
                <a:gd name="T90" fmla="*/ 32 w 76"/>
                <a:gd name="T91" fmla="*/ 14 h 92"/>
                <a:gd name="T92" fmla="*/ 30 w 76"/>
                <a:gd name="T93" fmla="*/ 18 h 92"/>
                <a:gd name="T94" fmla="*/ 28 w 76"/>
                <a:gd name="T95" fmla="*/ 19 h 92"/>
                <a:gd name="T96" fmla="*/ 26 w 76"/>
                <a:gd name="T97" fmla="*/ 18 h 92"/>
                <a:gd name="T98" fmla="*/ 32 w 76"/>
                <a:gd name="T99" fmla="*/ 10 h 92"/>
                <a:gd name="T100" fmla="*/ 32 w 76"/>
                <a:gd name="T101" fmla="*/ 11 h 92"/>
                <a:gd name="T102" fmla="*/ 32 w 76"/>
                <a:gd name="T103" fmla="*/ 14 h 92"/>
                <a:gd name="T104" fmla="*/ 48 w 76"/>
                <a:gd name="T105" fmla="*/ 6 h 92"/>
                <a:gd name="T106" fmla="*/ 44 w 76"/>
                <a:gd name="T107" fmla="*/ 5 h 92"/>
                <a:gd name="T108" fmla="*/ 40 w 76"/>
                <a:gd name="T109" fmla="*/ 8 h 92"/>
                <a:gd name="T110" fmla="*/ 59 w 76"/>
                <a:gd name="T111" fmla="*/ 4 h 92"/>
                <a:gd name="T112" fmla="*/ 55 w 76"/>
                <a:gd name="T113" fmla="*/ 4 h 92"/>
                <a:gd name="T114" fmla="*/ 62 w 76"/>
                <a:gd name="T115" fmla="*/ 2 h 92"/>
                <a:gd name="T116" fmla="*/ 62 w 76"/>
                <a:gd name="T117" fmla="*/ 2 h 92"/>
                <a:gd name="T118" fmla="*/ 65 w 76"/>
                <a:gd name="T119" fmla="*/ 1 h 92"/>
                <a:gd name="T120" fmla="*/ 67 w 76"/>
                <a:gd name="T1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92">
                  <a:moveTo>
                    <a:pt x="52" y="91"/>
                  </a:moveTo>
                  <a:cubicBezTo>
                    <a:pt x="52" y="91"/>
                    <a:pt x="51" y="91"/>
                    <a:pt x="51" y="92"/>
                  </a:cubicBezTo>
                  <a:cubicBezTo>
                    <a:pt x="50" y="91"/>
                    <a:pt x="49" y="92"/>
                    <a:pt x="47" y="91"/>
                  </a:cubicBezTo>
                  <a:cubicBezTo>
                    <a:pt x="45" y="91"/>
                    <a:pt x="45" y="89"/>
                    <a:pt x="46" y="87"/>
                  </a:cubicBezTo>
                  <a:cubicBezTo>
                    <a:pt x="47" y="86"/>
                    <a:pt x="47" y="84"/>
                    <a:pt x="48" y="82"/>
                  </a:cubicBezTo>
                  <a:cubicBezTo>
                    <a:pt x="49" y="80"/>
                    <a:pt x="49" y="79"/>
                    <a:pt x="47" y="78"/>
                  </a:cubicBezTo>
                  <a:cubicBezTo>
                    <a:pt x="46" y="78"/>
                    <a:pt x="45" y="78"/>
                    <a:pt x="45" y="77"/>
                  </a:cubicBezTo>
                  <a:cubicBezTo>
                    <a:pt x="44" y="77"/>
                    <a:pt x="44" y="76"/>
                    <a:pt x="43" y="76"/>
                  </a:cubicBezTo>
                  <a:cubicBezTo>
                    <a:pt x="41" y="75"/>
                    <a:pt x="41" y="76"/>
                    <a:pt x="39" y="76"/>
                  </a:cubicBezTo>
                  <a:cubicBezTo>
                    <a:pt x="37" y="76"/>
                    <a:pt x="37" y="75"/>
                    <a:pt x="36" y="73"/>
                  </a:cubicBezTo>
                  <a:cubicBezTo>
                    <a:pt x="35" y="73"/>
                    <a:pt x="34" y="73"/>
                    <a:pt x="34" y="72"/>
                  </a:cubicBezTo>
                  <a:cubicBezTo>
                    <a:pt x="33" y="71"/>
                    <a:pt x="34" y="70"/>
                    <a:pt x="33" y="69"/>
                  </a:cubicBezTo>
                  <a:cubicBezTo>
                    <a:pt x="32" y="70"/>
                    <a:pt x="32" y="72"/>
                    <a:pt x="30" y="71"/>
                  </a:cubicBezTo>
                  <a:cubicBezTo>
                    <a:pt x="28" y="71"/>
                    <a:pt x="30" y="69"/>
                    <a:pt x="29" y="68"/>
                  </a:cubicBezTo>
                  <a:cubicBezTo>
                    <a:pt x="27" y="69"/>
                    <a:pt x="27" y="70"/>
                    <a:pt x="25" y="71"/>
                  </a:cubicBezTo>
                  <a:cubicBezTo>
                    <a:pt x="23" y="71"/>
                    <a:pt x="24" y="69"/>
                    <a:pt x="23" y="69"/>
                  </a:cubicBezTo>
                  <a:cubicBezTo>
                    <a:pt x="21" y="69"/>
                    <a:pt x="21" y="71"/>
                    <a:pt x="21" y="71"/>
                  </a:cubicBezTo>
                  <a:cubicBezTo>
                    <a:pt x="21" y="72"/>
                    <a:pt x="20" y="73"/>
                    <a:pt x="19" y="74"/>
                  </a:cubicBezTo>
                  <a:cubicBezTo>
                    <a:pt x="18" y="74"/>
                    <a:pt x="19" y="73"/>
                    <a:pt x="18" y="73"/>
                  </a:cubicBezTo>
                  <a:cubicBezTo>
                    <a:pt x="17" y="73"/>
                    <a:pt x="16" y="75"/>
                    <a:pt x="16" y="75"/>
                  </a:cubicBezTo>
                  <a:cubicBezTo>
                    <a:pt x="14" y="77"/>
                    <a:pt x="11" y="78"/>
                    <a:pt x="9" y="77"/>
                  </a:cubicBezTo>
                  <a:cubicBezTo>
                    <a:pt x="8" y="76"/>
                    <a:pt x="8" y="75"/>
                    <a:pt x="7" y="75"/>
                  </a:cubicBezTo>
                  <a:cubicBezTo>
                    <a:pt x="5" y="75"/>
                    <a:pt x="5" y="75"/>
                    <a:pt x="4" y="76"/>
                  </a:cubicBezTo>
                  <a:cubicBezTo>
                    <a:pt x="3" y="76"/>
                    <a:pt x="2" y="77"/>
                    <a:pt x="1" y="76"/>
                  </a:cubicBezTo>
                  <a:cubicBezTo>
                    <a:pt x="0" y="75"/>
                    <a:pt x="0" y="73"/>
                    <a:pt x="0" y="72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5" y="71"/>
                    <a:pt x="6" y="72"/>
                    <a:pt x="7" y="72"/>
                  </a:cubicBezTo>
                  <a:cubicBezTo>
                    <a:pt x="10" y="73"/>
                    <a:pt x="10" y="73"/>
                    <a:pt x="13" y="72"/>
                  </a:cubicBezTo>
                  <a:cubicBezTo>
                    <a:pt x="14" y="71"/>
                    <a:pt x="13" y="71"/>
                    <a:pt x="14" y="71"/>
                  </a:cubicBezTo>
                  <a:cubicBezTo>
                    <a:pt x="15" y="72"/>
                    <a:pt x="15" y="73"/>
                    <a:pt x="16" y="72"/>
                  </a:cubicBezTo>
                  <a:cubicBezTo>
                    <a:pt x="17" y="72"/>
                    <a:pt x="19" y="69"/>
                    <a:pt x="19" y="69"/>
                  </a:cubicBezTo>
                  <a:cubicBezTo>
                    <a:pt x="19" y="68"/>
                    <a:pt x="15" y="67"/>
                    <a:pt x="14" y="66"/>
                  </a:cubicBezTo>
                  <a:cubicBezTo>
                    <a:pt x="13" y="65"/>
                    <a:pt x="11" y="62"/>
                    <a:pt x="9" y="62"/>
                  </a:cubicBezTo>
                  <a:cubicBezTo>
                    <a:pt x="8" y="62"/>
                    <a:pt x="7" y="63"/>
                    <a:pt x="7" y="62"/>
                  </a:cubicBezTo>
                  <a:cubicBezTo>
                    <a:pt x="7" y="61"/>
                    <a:pt x="8" y="61"/>
                    <a:pt x="9" y="61"/>
                  </a:cubicBezTo>
                  <a:cubicBezTo>
                    <a:pt x="11" y="60"/>
                    <a:pt x="14" y="62"/>
                    <a:pt x="15" y="64"/>
                  </a:cubicBezTo>
                  <a:cubicBezTo>
                    <a:pt x="17" y="63"/>
                    <a:pt x="15" y="62"/>
                    <a:pt x="15" y="61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9"/>
                    <a:pt x="11" y="59"/>
                    <a:pt x="11" y="58"/>
                  </a:cubicBezTo>
                  <a:cubicBezTo>
                    <a:pt x="10" y="57"/>
                    <a:pt x="13" y="57"/>
                    <a:pt x="14" y="57"/>
                  </a:cubicBezTo>
                  <a:cubicBezTo>
                    <a:pt x="15" y="56"/>
                    <a:pt x="13" y="54"/>
                    <a:pt x="14" y="53"/>
                  </a:cubicBezTo>
                  <a:cubicBezTo>
                    <a:pt x="15" y="52"/>
                    <a:pt x="16" y="52"/>
                    <a:pt x="17" y="51"/>
                  </a:cubicBezTo>
                  <a:cubicBezTo>
                    <a:pt x="17" y="50"/>
                    <a:pt x="18" y="49"/>
                    <a:pt x="19" y="49"/>
                  </a:cubicBezTo>
                  <a:cubicBezTo>
                    <a:pt x="20" y="47"/>
                    <a:pt x="22" y="45"/>
                    <a:pt x="23" y="43"/>
                  </a:cubicBezTo>
                  <a:cubicBezTo>
                    <a:pt x="25" y="38"/>
                    <a:pt x="25" y="32"/>
                    <a:pt x="26" y="28"/>
                  </a:cubicBezTo>
                  <a:cubicBezTo>
                    <a:pt x="26" y="26"/>
                    <a:pt x="26" y="23"/>
                    <a:pt x="28" y="22"/>
                  </a:cubicBezTo>
                  <a:cubicBezTo>
                    <a:pt x="29" y="21"/>
                    <a:pt x="29" y="23"/>
                    <a:pt x="30" y="23"/>
                  </a:cubicBezTo>
                  <a:cubicBezTo>
                    <a:pt x="31" y="23"/>
                    <a:pt x="34" y="22"/>
                    <a:pt x="35" y="21"/>
                  </a:cubicBezTo>
                  <a:cubicBezTo>
                    <a:pt x="36" y="21"/>
                    <a:pt x="36" y="20"/>
                    <a:pt x="37" y="19"/>
                  </a:cubicBezTo>
                  <a:cubicBezTo>
                    <a:pt x="38" y="18"/>
                    <a:pt x="39" y="18"/>
                    <a:pt x="40" y="17"/>
                  </a:cubicBezTo>
                  <a:cubicBezTo>
                    <a:pt x="41" y="16"/>
                    <a:pt x="41" y="14"/>
                    <a:pt x="42" y="13"/>
                  </a:cubicBezTo>
                  <a:cubicBezTo>
                    <a:pt x="44" y="11"/>
                    <a:pt x="47" y="10"/>
                    <a:pt x="49" y="9"/>
                  </a:cubicBezTo>
                  <a:cubicBezTo>
                    <a:pt x="53" y="7"/>
                    <a:pt x="58" y="7"/>
                    <a:pt x="62" y="6"/>
                  </a:cubicBezTo>
                  <a:cubicBezTo>
                    <a:pt x="64" y="6"/>
                    <a:pt x="67" y="5"/>
                    <a:pt x="68" y="6"/>
                  </a:cubicBezTo>
                  <a:cubicBezTo>
                    <a:pt x="70" y="7"/>
                    <a:pt x="69" y="9"/>
                    <a:pt x="71" y="10"/>
                  </a:cubicBezTo>
                  <a:cubicBezTo>
                    <a:pt x="73" y="10"/>
                    <a:pt x="74" y="11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3"/>
                    <a:pt x="75" y="14"/>
                  </a:cubicBezTo>
                  <a:cubicBezTo>
                    <a:pt x="76" y="15"/>
                    <a:pt x="75" y="16"/>
                    <a:pt x="75" y="18"/>
                  </a:cubicBezTo>
                  <a:cubicBezTo>
                    <a:pt x="75" y="20"/>
                    <a:pt x="75" y="22"/>
                    <a:pt x="74" y="24"/>
                  </a:cubicBezTo>
                  <a:cubicBezTo>
                    <a:pt x="73" y="26"/>
                    <a:pt x="72" y="28"/>
                    <a:pt x="72" y="30"/>
                  </a:cubicBezTo>
                  <a:cubicBezTo>
                    <a:pt x="72" y="32"/>
                    <a:pt x="71" y="32"/>
                    <a:pt x="69" y="32"/>
                  </a:cubicBezTo>
                  <a:cubicBezTo>
                    <a:pt x="66" y="32"/>
                    <a:pt x="66" y="33"/>
                    <a:pt x="66" y="35"/>
                  </a:cubicBezTo>
                  <a:cubicBezTo>
                    <a:pt x="65" y="41"/>
                    <a:pt x="71" y="36"/>
                    <a:pt x="72" y="40"/>
                  </a:cubicBezTo>
                  <a:cubicBezTo>
                    <a:pt x="72" y="40"/>
                    <a:pt x="72" y="43"/>
                    <a:pt x="72" y="44"/>
                  </a:cubicBezTo>
                  <a:cubicBezTo>
                    <a:pt x="72" y="46"/>
                    <a:pt x="70" y="47"/>
                    <a:pt x="68" y="48"/>
                  </a:cubicBezTo>
                  <a:cubicBezTo>
                    <a:pt x="68" y="49"/>
                    <a:pt x="66" y="49"/>
                    <a:pt x="66" y="50"/>
                  </a:cubicBezTo>
                  <a:cubicBezTo>
                    <a:pt x="66" y="51"/>
                    <a:pt x="66" y="51"/>
                    <a:pt x="67" y="52"/>
                  </a:cubicBezTo>
                  <a:cubicBezTo>
                    <a:pt x="68" y="54"/>
                    <a:pt x="67" y="55"/>
                    <a:pt x="65" y="55"/>
                  </a:cubicBezTo>
                  <a:cubicBezTo>
                    <a:pt x="64" y="56"/>
                    <a:pt x="61" y="57"/>
                    <a:pt x="60" y="57"/>
                  </a:cubicBezTo>
                  <a:cubicBezTo>
                    <a:pt x="58" y="57"/>
                    <a:pt x="56" y="56"/>
                    <a:pt x="54" y="57"/>
                  </a:cubicBezTo>
                  <a:cubicBezTo>
                    <a:pt x="53" y="57"/>
                    <a:pt x="51" y="57"/>
                    <a:pt x="51" y="59"/>
                  </a:cubicBezTo>
                  <a:cubicBezTo>
                    <a:pt x="51" y="62"/>
                    <a:pt x="54" y="64"/>
                    <a:pt x="55" y="67"/>
                  </a:cubicBezTo>
                  <a:cubicBezTo>
                    <a:pt x="55" y="69"/>
                    <a:pt x="57" y="71"/>
                    <a:pt x="56" y="73"/>
                  </a:cubicBezTo>
                  <a:cubicBezTo>
                    <a:pt x="55" y="74"/>
                    <a:pt x="53" y="75"/>
                    <a:pt x="53" y="77"/>
                  </a:cubicBezTo>
                  <a:cubicBezTo>
                    <a:pt x="53" y="79"/>
                    <a:pt x="56" y="78"/>
                    <a:pt x="53" y="80"/>
                  </a:cubicBezTo>
                  <a:cubicBezTo>
                    <a:pt x="53" y="81"/>
                    <a:pt x="52" y="81"/>
                    <a:pt x="52" y="82"/>
                  </a:cubicBezTo>
                  <a:cubicBezTo>
                    <a:pt x="51" y="82"/>
                    <a:pt x="50" y="82"/>
                    <a:pt x="50" y="83"/>
                  </a:cubicBezTo>
                  <a:cubicBezTo>
                    <a:pt x="49" y="84"/>
                    <a:pt x="52" y="84"/>
                    <a:pt x="53" y="85"/>
                  </a:cubicBezTo>
                  <a:cubicBezTo>
                    <a:pt x="55" y="87"/>
                    <a:pt x="52" y="89"/>
                    <a:pt x="52" y="91"/>
                  </a:cubicBezTo>
                  <a:close/>
                  <a:moveTo>
                    <a:pt x="2" y="67"/>
                  </a:moveTo>
                  <a:cubicBezTo>
                    <a:pt x="2" y="69"/>
                    <a:pt x="5" y="69"/>
                    <a:pt x="7" y="70"/>
                  </a:cubicBezTo>
                  <a:cubicBezTo>
                    <a:pt x="8" y="70"/>
                    <a:pt x="8" y="71"/>
                    <a:pt x="9" y="71"/>
                  </a:cubicBezTo>
                  <a:cubicBezTo>
                    <a:pt x="11" y="72"/>
                    <a:pt x="11" y="70"/>
                    <a:pt x="12" y="69"/>
                  </a:cubicBezTo>
                  <a:cubicBezTo>
                    <a:pt x="13" y="69"/>
                    <a:pt x="14" y="69"/>
                    <a:pt x="14" y="70"/>
                  </a:cubicBezTo>
                  <a:cubicBezTo>
                    <a:pt x="14" y="69"/>
                    <a:pt x="14" y="68"/>
                    <a:pt x="14" y="68"/>
                  </a:cubicBezTo>
                  <a:cubicBezTo>
                    <a:pt x="13" y="67"/>
                    <a:pt x="12" y="68"/>
                    <a:pt x="11" y="67"/>
                  </a:cubicBezTo>
                  <a:cubicBezTo>
                    <a:pt x="10" y="66"/>
                    <a:pt x="11" y="65"/>
                    <a:pt x="10" y="65"/>
                  </a:cubicBezTo>
                  <a:cubicBezTo>
                    <a:pt x="9" y="64"/>
                    <a:pt x="6" y="66"/>
                    <a:pt x="4" y="65"/>
                  </a:cubicBezTo>
                  <a:cubicBezTo>
                    <a:pt x="3" y="65"/>
                    <a:pt x="2" y="65"/>
                    <a:pt x="2" y="67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0" y="12"/>
                    <a:pt x="31" y="9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3"/>
                    <a:pt x="33" y="13"/>
                  </a:cubicBezTo>
                  <a:lnTo>
                    <a:pt x="32" y="14"/>
                  </a:lnTo>
                  <a:close/>
                  <a:moveTo>
                    <a:pt x="40" y="8"/>
                  </a:moveTo>
                  <a:cubicBezTo>
                    <a:pt x="43" y="7"/>
                    <a:pt x="45" y="6"/>
                    <a:pt x="48" y="6"/>
                  </a:cubicBezTo>
                  <a:cubicBezTo>
                    <a:pt x="49" y="6"/>
                    <a:pt x="52" y="6"/>
                    <a:pt x="50" y="5"/>
                  </a:cubicBezTo>
                  <a:cubicBezTo>
                    <a:pt x="48" y="4"/>
                    <a:pt x="45" y="5"/>
                    <a:pt x="44" y="5"/>
                  </a:cubicBezTo>
                  <a:cubicBezTo>
                    <a:pt x="42" y="6"/>
                    <a:pt x="36" y="6"/>
                    <a:pt x="36" y="9"/>
                  </a:cubicBezTo>
                  <a:cubicBezTo>
                    <a:pt x="37" y="9"/>
                    <a:pt x="39" y="8"/>
                    <a:pt x="40" y="8"/>
                  </a:cubicBezTo>
                  <a:close/>
                  <a:moveTo>
                    <a:pt x="55" y="4"/>
                  </a:moveTo>
                  <a:cubicBezTo>
                    <a:pt x="52" y="6"/>
                    <a:pt x="58" y="5"/>
                    <a:pt x="59" y="4"/>
                  </a:cubicBezTo>
                  <a:cubicBezTo>
                    <a:pt x="59" y="3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lose/>
                  <a:moveTo>
                    <a:pt x="62" y="2"/>
                  </a:moveTo>
                  <a:cubicBezTo>
                    <a:pt x="60" y="2"/>
                    <a:pt x="61" y="3"/>
                    <a:pt x="63" y="3"/>
                  </a:cubicBezTo>
                  <a:cubicBezTo>
                    <a:pt x="63" y="2"/>
                    <a:pt x="62" y="2"/>
                    <a:pt x="62" y="2"/>
                  </a:cubicBezTo>
                  <a:moveTo>
                    <a:pt x="67" y="0"/>
                  </a:moveTo>
                  <a:cubicBezTo>
                    <a:pt x="66" y="0"/>
                    <a:pt x="65" y="0"/>
                    <a:pt x="65" y="1"/>
                  </a:cubicBezTo>
                  <a:cubicBezTo>
                    <a:pt x="65" y="1"/>
                    <a:pt x="67" y="2"/>
                    <a:pt x="68" y="1"/>
                  </a:cubicBezTo>
                  <a:cubicBezTo>
                    <a:pt x="67" y="1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78CF7CE-C90E-FDEB-DE85-B428C942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81525"/>
              <a:ext cx="57150" cy="84137"/>
            </a:xfrm>
            <a:custGeom>
              <a:avLst/>
              <a:gdLst>
                <a:gd name="T0" fmla="*/ 0 w 15"/>
                <a:gd name="T1" fmla="*/ 9 h 22"/>
                <a:gd name="T2" fmla="*/ 1 w 15"/>
                <a:gd name="T3" fmla="*/ 6 h 22"/>
                <a:gd name="T4" fmla="*/ 5 w 15"/>
                <a:gd name="T5" fmla="*/ 0 h 22"/>
                <a:gd name="T6" fmla="*/ 7 w 15"/>
                <a:gd name="T7" fmla="*/ 0 h 22"/>
                <a:gd name="T8" fmla="*/ 7 w 15"/>
                <a:gd name="T9" fmla="*/ 0 h 22"/>
                <a:gd name="T10" fmla="*/ 9 w 15"/>
                <a:gd name="T11" fmla="*/ 6 h 22"/>
                <a:gd name="T12" fmla="*/ 13 w 15"/>
                <a:gd name="T13" fmla="*/ 11 h 22"/>
                <a:gd name="T14" fmla="*/ 14 w 15"/>
                <a:gd name="T15" fmla="*/ 14 h 22"/>
                <a:gd name="T16" fmla="*/ 12 w 15"/>
                <a:gd name="T17" fmla="*/ 21 h 22"/>
                <a:gd name="T18" fmla="*/ 6 w 15"/>
                <a:gd name="T19" fmla="*/ 21 h 22"/>
                <a:gd name="T20" fmla="*/ 1 w 15"/>
                <a:gd name="T21" fmla="*/ 19 h 22"/>
                <a:gd name="T22" fmla="*/ 3 w 15"/>
                <a:gd name="T23" fmla="*/ 16 h 22"/>
                <a:gd name="T24" fmla="*/ 1 w 15"/>
                <a:gd name="T25" fmla="*/ 12 h 22"/>
                <a:gd name="T26" fmla="*/ 0 w 15"/>
                <a:gd name="T27" fmla="*/ 9 h 22"/>
                <a:gd name="T28" fmla="*/ 0 w 15"/>
                <a:gd name="T2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0" y="9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4"/>
                    <a:pt x="9" y="6"/>
                  </a:cubicBezTo>
                  <a:cubicBezTo>
                    <a:pt x="10" y="7"/>
                    <a:pt x="12" y="9"/>
                    <a:pt x="13" y="11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17"/>
                    <a:pt x="12" y="18"/>
                    <a:pt x="12" y="21"/>
                  </a:cubicBezTo>
                  <a:cubicBezTo>
                    <a:pt x="10" y="21"/>
                    <a:pt x="8" y="22"/>
                    <a:pt x="6" y="21"/>
                  </a:cubicBezTo>
                  <a:cubicBezTo>
                    <a:pt x="4" y="21"/>
                    <a:pt x="3" y="20"/>
                    <a:pt x="1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3" y="14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1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687DE9-592C-02E7-47F1-3CC1BD10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5" y="3797300"/>
              <a:ext cx="430213" cy="331787"/>
            </a:xfrm>
            <a:custGeom>
              <a:avLst/>
              <a:gdLst>
                <a:gd name="T0" fmla="*/ 59 w 113"/>
                <a:gd name="T1" fmla="*/ 85 h 87"/>
                <a:gd name="T2" fmla="*/ 63 w 113"/>
                <a:gd name="T3" fmla="*/ 87 h 87"/>
                <a:gd name="T4" fmla="*/ 71 w 113"/>
                <a:gd name="T5" fmla="*/ 84 h 87"/>
                <a:gd name="T6" fmla="*/ 74 w 113"/>
                <a:gd name="T7" fmla="*/ 79 h 87"/>
                <a:gd name="T8" fmla="*/ 81 w 113"/>
                <a:gd name="T9" fmla="*/ 75 h 87"/>
                <a:gd name="T10" fmla="*/ 87 w 113"/>
                <a:gd name="T11" fmla="*/ 74 h 87"/>
                <a:gd name="T12" fmla="*/ 89 w 113"/>
                <a:gd name="T13" fmla="*/ 73 h 87"/>
                <a:gd name="T14" fmla="*/ 92 w 113"/>
                <a:gd name="T15" fmla="*/ 62 h 87"/>
                <a:gd name="T16" fmla="*/ 97 w 113"/>
                <a:gd name="T17" fmla="*/ 52 h 87"/>
                <a:gd name="T18" fmla="*/ 108 w 113"/>
                <a:gd name="T19" fmla="*/ 46 h 87"/>
                <a:gd name="T20" fmla="*/ 112 w 113"/>
                <a:gd name="T21" fmla="*/ 41 h 87"/>
                <a:gd name="T22" fmla="*/ 106 w 113"/>
                <a:gd name="T23" fmla="*/ 37 h 87"/>
                <a:gd name="T24" fmla="*/ 106 w 113"/>
                <a:gd name="T25" fmla="*/ 26 h 87"/>
                <a:gd name="T26" fmla="*/ 93 w 113"/>
                <a:gd name="T27" fmla="*/ 13 h 87"/>
                <a:gd name="T28" fmla="*/ 79 w 113"/>
                <a:gd name="T29" fmla="*/ 6 h 87"/>
                <a:gd name="T30" fmla="*/ 74 w 113"/>
                <a:gd name="T31" fmla="*/ 1 h 87"/>
                <a:gd name="T32" fmla="*/ 68 w 113"/>
                <a:gd name="T33" fmla="*/ 6 h 87"/>
                <a:gd name="T34" fmla="*/ 61 w 113"/>
                <a:gd name="T35" fmla="*/ 6 h 87"/>
                <a:gd name="T36" fmla="*/ 52 w 113"/>
                <a:gd name="T37" fmla="*/ 4 h 87"/>
                <a:gd name="T38" fmla="*/ 47 w 113"/>
                <a:gd name="T39" fmla="*/ 4 h 87"/>
                <a:gd name="T40" fmla="*/ 38 w 113"/>
                <a:gd name="T41" fmla="*/ 2 h 87"/>
                <a:gd name="T42" fmla="*/ 29 w 113"/>
                <a:gd name="T43" fmla="*/ 1 h 87"/>
                <a:gd name="T44" fmla="*/ 19 w 113"/>
                <a:gd name="T45" fmla="*/ 2 h 87"/>
                <a:gd name="T46" fmla="*/ 7 w 113"/>
                <a:gd name="T47" fmla="*/ 7 h 87"/>
                <a:gd name="T48" fmla="*/ 1 w 113"/>
                <a:gd name="T49" fmla="*/ 12 h 87"/>
                <a:gd name="T50" fmla="*/ 1 w 113"/>
                <a:gd name="T51" fmla="*/ 32 h 87"/>
                <a:gd name="T52" fmla="*/ 2 w 113"/>
                <a:gd name="T53" fmla="*/ 27 h 87"/>
                <a:gd name="T54" fmla="*/ 3 w 113"/>
                <a:gd name="T55" fmla="*/ 38 h 87"/>
                <a:gd name="T56" fmla="*/ 8 w 113"/>
                <a:gd name="T57" fmla="*/ 42 h 87"/>
                <a:gd name="T58" fmla="*/ 11 w 113"/>
                <a:gd name="T59" fmla="*/ 43 h 87"/>
                <a:gd name="T60" fmla="*/ 15 w 113"/>
                <a:gd name="T61" fmla="*/ 45 h 87"/>
                <a:gd name="T62" fmla="*/ 22 w 113"/>
                <a:gd name="T63" fmla="*/ 49 h 87"/>
                <a:gd name="T64" fmla="*/ 27 w 113"/>
                <a:gd name="T65" fmla="*/ 48 h 87"/>
                <a:gd name="T66" fmla="*/ 32 w 113"/>
                <a:gd name="T67" fmla="*/ 51 h 87"/>
                <a:gd name="T68" fmla="*/ 33 w 113"/>
                <a:gd name="T69" fmla="*/ 62 h 87"/>
                <a:gd name="T70" fmla="*/ 34 w 113"/>
                <a:gd name="T71" fmla="*/ 71 h 87"/>
                <a:gd name="T72" fmla="*/ 38 w 113"/>
                <a:gd name="T73" fmla="*/ 71 h 87"/>
                <a:gd name="T74" fmla="*/ 43 w 113"/>
                <a:gd name="T75" fmla="*/ 75 h 87"/>
                <a:gd name="T76" fmla="*/ 52 w 113"/>
                <a:gd name="T77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87">
                  <a:moveTo>
                    <a:pt x="52" y="86"/>
                  </a:moveTo>
                  <a:cubicBezTo>
                    <a:pt x="54" y="86"/>
                    <a:pt x="56" y="86"/>
                    <a:pt x="59" y="85"/>
                  </a:cubicBezTo>
                  <a:cubicBezTo>
                    <a:pt x="60" y="85"/>
                    <a:pt x="61" y="85"/>
                    <a:pt x="62" y="85"/>
                  </a:cubicBezTo>
                  <a:cubicBezTo>
                    <a:pt x="62" y="86"/>
                    <a:pt x="63" y="86"/>
                    <a:pt x="63" y="87"/>
                  </a:cubicBezTo>
                  <a:cubicBezTo>
                    <a:pt x="65" y="87"/>
                    <a:pt x="67" y="86"/>
                    <a:pt x="68" y="85"/>
                  </a:cubicBezTo>
                  <a:cubicBezTo>
                    <a:pt x="69" y="85"/>
                    <a:pt x="70" y="84"/>
                    <a:pt x="71" y="84"/>
                  </a:cubicBezTo>
                  <a:cubicBezTo>
                    <a:pt x="72" y="84"/>
                    <a:pt x="73" y="85"/>
                    <a:pt x="74" y="84"/>
                  </a:cubicBezTo>
                  <a:cubicBezTo>
                    <a:pt x="75" y="83"/>
                    <a:pt x="73" y="81"/>
                    <a:pt x="74" y="79"/>
                  </a:cubicBezTo>
                  <a:cubicBezTo>
                    <a:pt x="75" y="79"/>
                    <a:pt x="76" y="79"/>
                    <a:pt x="77" y="79"/>
                  </a:cubicBezTo>
                  <a:cubicBezTo>
                    <a:pt x="79" y="78"/>
                    <a:pt x="82" y="79"/>
                    <a:pt x="81" y="75"/>
                  </a:cubicBezTo>
                  <a:cubicBezTo>
                    <a:pt x="82" y="75"/>
                    <a:pt x="83" y="76"/>
                    <a:pt x="84" y="76"/>
                  </a:cubicBezTo>
                  <a:cubicBezTo>
                    <a:pt x="86" y="75"/>
                    <a:pt x="86" y="75"/>
                    <a:pt x="87" y="74"/>
                  </a:cubicBezTo>
                  <a:cubicBezTo>
                    <a:pt x="88" y="75"/>
                    <a:pt x="88" y="80"/>
                    <a:pt x="91" y="78"/>
                  </a:cubicBezTo>
                  <a:cubicBezTo>
                    <a:pt x="94" y="76"/>
                    <a:pt x="90" y="74"/>
                    <a:pt x="89" y="73"/>
                  </a:cubicBezTo>
                  <a:cubicBezTo>
                    <a:pt x="88" y="71"/>
                    <a:pt x="91" y="68"/>
                    <a:pt x="92" y="66"/>
                  </a:cubicBezTo>
                  <a:cubicBezTo>
                    <a:pt x="92" y="64"/>
                    <a:pt x="92" y="63"/>
                    <a:pt x="92" y="62"/>
                  </a:cubicBezTo>
                  <a:cubicBezTo>
                    <a:pt x="92" y="60"/>
                    <a:pt x="92" y="58"/>
                    <a:pt x="92" y="57"/>
                  </a:cubicBezTo>
                  <a:cubicBezTo>
                    <a:pt x="93" y="53"/>
                    <a:pt x="95" y="53"/>
                    <a:pt x="97" y="52"/>
                  </a:cubicBezTo>
                  <a:cubicBezTo>
                    <a:pt x="101" y="51"/>
                    <a:pt x="100" y="49"/>
                    <a:pt x="102" y="46"/>
                  </a:cubicBezTo>
                  <a:cubicBezTo>
                    <a:pt x="104" y="44"/>
                    <a:pt x="105" y="46"/>
                    <a:pt x="108" y="46"/>
                  </a:cubicBezTo>
                  <a:cubicBezTo>
                    <a:pt x="111" y="46"/>
                    <a:pt x="109" y="43"/>
                    <a:pt x="111" y="42"/>
                  </a:cubicBezTo>
                  <a:cubicBezTo>
                    <a:pt x="111" y="42"/>
                    <a:pt x="112" y="42"/>
                    <a:pt x="112" y="41"/>
                  </a:cubicBezTo>
                  <a:cubicBezTo>
                    <a:pt x="113" y="40"/>
                    <a:pt x="111" y="40"/>
                    <a:pt x="111" y="39"/>
                  </a:cubicBezTo>
                  <a:cubicBezTo>
                    <a:pt x="109" y="39"/>
                    <a:pt x="106" y="40"/>
                    <a:pt x="106" y="37"/>
                  </a:cubicBezTo>
                  <a:cubicBezTo>
                    <a:pt x="106" y="35"/>
                    <a:pt x="108" y="33"/>
                    <a:pt x="108" y="31"/>
                  </a:cubicBezTo>
                  <a:cubicBezTo>
                    <a:pt x="110" y="27"/>
                    <a:pt x="109" y="27"/>
                    <a:pt x="106" y="26"/>
                  </a:cubicBezTo>
                  <a:cubicBezTo>
                    <a:pt x="103" y="24"/>
                    <a:pt x="102" y="22"/>
                    <a:pt x="100" y="20"/>
                  </a:cubicBezTo>
                  <a:cubicBezTo>
                    <a:pt x="98" y="17"/>
                    <a:pt x="95" y="16"/>
                    <a:pt x="93" y="13"/>
                  </a:cubicBezTo>
                  <a:cubicBezTo>
                    <a:pt x="91" y="11"/>
                    <a:pt x="90" y="9"/>
                    <a:pt x="87" y="9"/>
                  </a:cubicBezTo>
                  <a:cubicBezTo>
                    <a:pt x="84" y="9"/>
                    <a:pt x="81" y="9"/>
                    <a:pt x="79" y="6"/>
                  </a:cubicBezTo>
                  <a:cubicBezTo>
                    <a:pt x="78" y="5"/>
                    <a:pt x="77" y="4"/>
                    <a:pt x="76" y="2"/>
                  </a:cubicBezTo>
                  <a:cubicBezTo>
                    <a:pt x="76" y="1"/>
                    <a:pt x="76" y="0"/>
                    <a:pt x="74" y="1"/>
                  </a:cubicBezTo>
                  <a:cubicBezTo>
                    <a:pt x="73" y="1"/>
                    <a:pt x="72" y="3"/>
                    <a:pt x="71" y="3"/>
                  </a:cubicBezTo>
                  <a:cubicBezTo>
                    <a:pt x="70" y="4"/>
                    <a:pt x="69" y="5"/>
                    <a:pt x="68" y="6"/>
                  </a:cubicBezTo>
                  <a:cubicBezTo>
                    <a:pt x="66" y="6"/>
                    <a:pt x="65" y="6"/>
                    <a:pt x="64" y="6"/>
                  </a:cubicBezTo>
                  <a:cubicBezTo>
                    <a:pt x="63" y="6"/>
                    <a:pt x="62" y="7"/>
                    <a:pt x="61" y="6"/>
                  </a:cubicBezTo>
                  <a:cubicBezTo>
                    <a:pt x="59" y="6"/>
                    <a:pt x="59" y="4"/>
                    <a:pt x="57" y="4"/>
                  </a:cubicBezTo>
                  <a:cubicBezTo>
                    <a:pt x="55" y="4"/>
                    <a:pt x="54" y="5"/>
                    <a:pt x="52" y="4"/>
                  </a:cubicBezTo>
                  <a:cubicBezTo>
                    <a:pt x="52" y="3"/>
                    <a:pt x="51" y="4"/>
                    <a:pt x="50" y="4"/>
                  </a:cubicBezTo>
                  <a:cubicBezTo>
                    <a:pt x="49" y="4"/>
                    <a:pt x="49" y="4"/>
                    <a:pt x="47" y="4"/>
                  </a:cubicBezTo>
                  <a:cubicBezTo>
                    <a:pt x="45" y="2"/>
                    <a:pt x="44" y="3"/>
                    <a:pt x="42" y="4"/>
                  </a:cubicBezTo>
                  <a:cubicBezTo>
                    <a:pt x="40" y="5"/>
                    <a:pt x="40" y="4"/>
                    <a:pt x="38" y="2"/>
                  </a:cubicBezTo>
                  <a:cubicBezTo>
                    <a:pt x="36" y="0"/>
                    <a:pt x="35" y="4"/>
                    <a:pt x="32" y="3"/>
                  </a:cubicBezTo>
                  <a:cubicBezTo>
                    <a:pt x="31" y="3"/>
                    <a:pt x="30" y="1"/>
                    <a:pt x="29" y="1"/>
                  </a:cubicBezTo>
                  <a:cubicBezTo>
                    <a:pt x="27" y="1"/>
                    <a:pt x="25" y="1"/>
                    <a:pt x="24" y="1"/>
                  </a:cubicBezTo>
                  <a:cubicBezTo>
                    <a:pt x="22" y="1"/>
                    <a:pt x="21" y="1"/>
                    <a:pt x="19" y="2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2"/>
                    <a:pt x="3" y="13"/>
                    <a:pt x="1" y="12"/>
                  </a:cubicBezTo>
                  <a:cubicBezTo>
                    <a:pt x="1" y="16"/>
                    <a:pt x="1" y="19"/>
                    <a:pt x="1" y="23"/>
                  </a:cubicBezTo>
                  <a:cubicBezTo>
                    <a:pt x="1" y="26"/>
                    <a:pt x="1" y="29"/>
                    <a:pt x="1" y="32"/>
                  </a:cubicBezTo>
                  <a:cubicBezTo>
                    <a:pt x="1" y="34"/>
                    <a:pt x="2" y="35"/>
                    <a:pt x="2" y="32"/>
                  </a:cubicBezTo>
                  <a:cubicBezTo>
                    <a:pt x="2" y="31"/>
                    <a:pt x="0" y="28"/>
                    <a:pt x="2" y="27"/>
                  </a:cubicBezTo>
                  <a:cubicBezTo>
                    <a:pt x="3" y="29"/>
                    <a:pt x="4" y="31"/>
                    <a:pt x="4" y="33"/>
                  </a:cubicBezTo>
                  <a:cubicBezTo>
                    <a:pt x="4" y="35"/>
                    <a:pt x="3" y="37"/>
                    <a:pt x="3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7" y="40"/>
                    <a:pt x="7" y="41"/>
                    <a:pt x="8" y="42"/>
                  </a:cubicBezTo>
                  <a:cubicBezTo>
                    <a:pt x="9" y="43"/>
                    <a:pt x="9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4"/>
                  </a:cubicBezTo>
                  <a:cubicBezTo>
                    <a:pt x="13" y="44"/>
                    <a:pt x="14" y="44"/>
                    <a:pt x="15" y="45"/>
                  </a:cubicBezTo>
                  <a:cubicBezTo>
                    <a:pt x="16" y="46"/>
                    <a:pt x="18" y="47"/>
                    <a:pt x="19" y="47"/>
                  </a:cubicBezTo>
                  <a:cubicBezTo>
                    <a:pt x="20" y="49"/>
                    <a:pt x="19" y="49"/>
                    <a:pt x="22" y="49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4" y="47"/>
                    <a:pt x="25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9"/>
                    <a:pt x="31" y="50"/>
                    <a:pt x="32" y="51"/>
                  </a:cubicBezTo>
                  <a:cubicBezTo>
                    <a:pt x="33" y="52"/>
                    <a:pt x="34" y="52"/>
                    <a:pt x="35" y="54"/>
                  </a:cubicBezTo>
                  <a:cubicBezTo>
                    <a:pt x="37" y="57"/>
                    <a:pt x="34" y="59"/>
                    <a:pt x="33" y="62"/>
                  </a:cubicBezTo>
                  <a:cubicBezTo>
                    <a:pt x="32" y="64"/>
                    <a:pt x="32" y="65"/>
                    <a:pt x="32" y="67"/>
                  </a:cubicBezTo>
                  <a:cubicBezTo>
                    <a:pt x="32" y="69"/>
                    <a:pt x="34" y="70"/>
                    <a:pt x="34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5" y="72"/>
                    <a:pt x="36" y="71"/>
                    <a:pt x="38" y="71"/>
                  </a:cubicBezTo>
                  <a:cubicBezTo>
                    <a:pt x="39" y="72"/>
                    <a:pt x="39" y="73"/>
                    <a:pt x="40" y="74"/>
                  </a:cubicBezTo>
                  <a:cubicBezTo>
                    <a:pt x="41" y="74"/>
                    <a:pt x="42" y="74"/>
                    <a:pt x="43" y="75"/>
                  </a:cubicBezTo>
                  <a:cubicBezTo>
                    <a:pt x="47" y="77"/>
                    <a:pt x="48" y="81"/>
                    <a:pt x="48" y="85"/>
                  </a:cubicBezTo>
                  <a:cubicBezTo>
                    <a:pt x="49" y="86"/>
                    <a:pt x="50" y="86"/>
                    <a:pt x="52" y="8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5E53DBD-7CE8-B7DD-5FD0-2CE71B48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571875"/>
              <a:ext cx="536575" cy="328612"/>
            </a:xfrm>
            <a:custGeom>
              <a:avLst/>
              <a:gdLst>
                <a:gd name="T0" fmla="*/ 121 w 141"/>
                <a:gd name="T1" fmla="*/ 80 h 86"/>
                <a:gd name="T2" fmla="*/ 130 w 141"/>
                <a:gd name="T3" fmla="*/ 79 h 86"/>
                <a:gd name="T4" fmla="*/ 136 w 141"/>
                <a:gd name="T5" fmla="*/ 71 h 86"/>
                <a:gd name="T6" fmla="*/ 140 w 141"/>
                <a:gd name="T7" fmla="*/ 60 h 86"/>
                <a:gd name="T8" fmla="*/ 138 w 141"/>
                <a:gd name="T9" fmla="*/ 53 h 86"/>
                <a:gd name="T10" fmla="*/ 136 w 141"/>
                <a:gd name="T11" fmla="*/ 47 h 86"/>
                <a:gd name="T12" fmla="*/ 130 w 141"/>
                <a:gd name="T13" fmla="*/ 44 h 86"/>
                <a:gd name="T14" fmla="*/ 132 w 141"/>
                <a:gd name="T15" fmla="*/ 35 h 86"/>
                <a:gd name="T16" fmla="*/ 134 w 141"/>
                <a:gd name="T17" fmla="*/ 29 h 86"/>
                <a:gd name="T18" fmla="*/ 129 w 141"/>
                <a:gd name="T19" fmla="*/ 22 h 86"/>
                <a:gd name="T20" fmla="*/ 121 w 141"/>
                <a:gd name="T21" fmla="*/ 19 h 86"/>
                <a:gd name="T22" fmla="*/ 113 w 141"/>
                <a:gd name="T23" fmla="*/ 18 h 86"/>
                <a:gd name="T24" fmla="*/ 105 w 141"/>
                <a:gd name="T25" fmla="*/ 17 h 86"/>
                <a:gd name="T26" fmla="*/ 99 w 141"/>
                <a:gd name="T27" fmla="*/ 10 h 86"/>
                <a:gd name="T28" fmla="*/ 94 w 141"/>
                <a:gd name="T29" fmla="*/ 7 h 86"/>
                <a:gd name="T30" fmla="*/ 89 w 141"/>
                <a:gd name="T31" fmla="*/ 4 h 86"/>
                <a:gd name="T32" fmla="*/ 85 w 141"/>
                <a:gd name="T33" fmla="*/ 1 h 86"/>
                <a:gd name="T34" fmla="*/ 84 w 141"/>
                <a:gd name="T35" fmla="*/ 3 h 86"/>
                <a:gd name="T36" fmla="*/ 77 w 141"/>
                <a:gd name="T37" fmla="*/ 2 h 86"/>
                <a:gd name="T38" fmla="*/ 70 w 141"/>
                <a:gd name="T39" fmla="*/ 5 h 86"/>
                <a:gd name="T40" fmla="*/ 66 w 141"/>
                <a:gd name="T41" fmla="*/ 13 h 86"/>
                <a:gd name="T42" fmla="*/ 64 w 141"/>
                <a:gd name="T43" fmla="*/ 35 h 86"/>
                <a:gd name="T44" fmla="*/ 51 w 141"/>
                <a:gd name="T45" fmla="*/ 39 h 86"/>
                <a:gd name="T46" fmla="*/ 44 w 141"/>
                <a:gd name="T47" fmla="*/ 30 h 86"/>
                <a:gd name="T48" fmla="*/ 34 w 141"/>
                <a:gd name="T49" fmla="*/ 18 h 86"/>
                <a:gd name="T50" fmla="*/ 32 w 141"/>
                <a:gd name="T51" fmla="*/ 12 h 86"/>
                <a:gd name="T52" fmla="*/ 21 w 141"/>
                <a:gd name="T53" fmla="*/ 17 h 86"/>
                <a:gd name="T54" fmla="*/ 11 w 141"/>
                <a:gd name="T55" fmla="*/ 25 h 86"/>
                <a:gd name="T56" fmla="*/ 8 w 141"/>
                <a:gd name="T57" fmla="*/ 40 h 86"/>
                <a:gd name="T58" fmla="*/ 2 w 141"/>
                <a:gd name="T59" fmla="*/ 49 h 86"/>
                <a:gd name="T60" fmla="*/ 2 w 141"/>
                <a:gd name="T61" fmla="*/ 58 h 86"/>
                <a:gd name="T62" fmla="*/ 0 w 141"/>
                <a:gd name="T63" fmla="*/ 66 h 86"/>
                <a:gd name="T64" fmla="*/ 7 w 141"/>
                <a:gd name="T65" fmla="*/ 67 h 86"/>
                <a:gd name="T66" fmla="*/ 24 w 141"/>
                <a:gd name="T67" fmla="*/ 60 h 86"/>
                <a:gd name="T68" fmla="*/ 33 w 141"/>
                <a:gd name="T69" fmla="*/ 62 h 86"/>
                <a:gd name="T70" fmla="*/ 43 w 141"/>
                <a:gd name="T71" fmla="*/ 63 h 86"/>
                <a:gd name="T72" fmla="*/ 51 w 141"/>
                <a:gd name="T73" fmla="*/ 63 h 86"/>
                <a:gd name="T74" fmla="*/ 58 w 141"/>
                <a:gd name="T75" fmla="*/ 63 h 86"/>
                <a:gd name="T76" fmla="*/ 65 w 141"/>
                <a:gd name="T77" fmla="*/ 65 h 86"/>
                <a:gd name="T78" fmla="*/ 75 w 141"/>
                <a:gd name="T79" fmla="*/ 60 h 86"/>
                <a:gd name="T80" fmla="*/ 80 w 141"/>
                <a:gd name="T81" fmla="*/ 65 h 86"/>
                <a:gd name="T82" fmla="*/ 95 w 141"/>
                <a:gd name="T83" fmla="*/ 73 h 86"/>
                <a:gd name="T84" fmla="*/ 102 w 141"/>
                <a:gd name="T85" fmla="*/ 81 h 86"/>
                <a:gd name="T86" fmla="*/ 110 w 141"/>
                <a:gd name="T8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86">
                  <a:moveTo>
                    <a:pt x="117" y="81"/>
                  </a:moveTo>
                  <a:cubicBezTo>
                    <a:pt x="118" y="80"/>
                    <a:pt x="119" y="80"/>
                    <a:pt x="121" y="80"/>
                  </a:cubicBezTo>
                  <a:cubicBezTo>
                    <a:pt x="122" y="81"/>
                    <a:pt x="124" y="82"/>
                    <a:pt x="124" y="80"/>
                  </a:cubicBezTo>
                  <a:cubicBezTo>
                    <a:pt x="127" y="80"/>
                    <a:pt x="129" y="84"/>
                    <a:pt x="130" y="79"/>
                  </a:cubicBezTo>
                  <a:cubicBezTo>
                    <a:pt x="131" y="77"/>
                    <a:pt x="131" y="76"/>
                    <a:pt x="133" y="75"/>
                  </a:cubicBezTo>
                  <a:cubicBezTo>
                    <a:pt x="134" y="74"/>
                    <a:pt x="135" y="72"/>
                    <a:pt x="136" y="71"/>
                  </a:cubicBezTo>
                  <a:cubicBezTo>
                    <a:pt x="139" y="69"/>
                    <a:pt x="141" y="70"/>
                    <a:pt x="141" y="65"/>
                  </a:cubicBezTo>
                  <a:cubicBezTo>
                    <a:pt x="141" y="64"/>
                    <a:pt x="141" y="62"/>
                    <a:pt x="140" y="60"/>
                  </a:cubicBezTo>
                  <a:cubicBezTo>
                    <a:pt x="140" y="58"/>
                    <a:pt x="140" y="56"/>
                    <a:pt x="139" y="54"/>
                  </a:cubicBezTo>
                  <a:cubicBezTo>
                    <a:pt x="138" y="54"/>
                    <a:pt x="138" y="54"/>
                    <a:pt x="138" y="53"/>
                  </a:cubicBezTo>
                  <a:cubicBezTo>
                    <a:pt x="137" y="52"/>
                    <a:pt x="138" y="51"/>
                    <a:pt x="137" y="49"/>
                  </a:cubicBezTo>
                  <a:cubicBezTo>
                    <a:pt x="135" y="48"/>
                    <a:pt x="136" y="49"/>
                    <a:pt x="136" y="47"/>
                  </a:cubicBezTo>
                  <a:cubicBezTo>
                    <a:pt x="135" y="46"/>
                    <a:pt x="135" y="44"/>
                    <a:pt x="134" y="44"/>
                  </a:cubicBezTo>
                  <a:cubicBezTo>
                    <a:pt x="133" y="43"/>
                    <a:pt x="131" y="45"/>
                    <a:pt x="130" y="44"/>
                  </a:cubicBezTo>
                  <a:cubicBezTo>
                    <a:pt x="131" y="42"/>
                    <a:pt x="132" y="41"/>
                    <a:pt x="132" y="40"/>
                  </a:cubicBezTo>
                  <a:cubicBezTo>
                    <a:pt x="133" y="38"/>
                    <a:pt x="132" y="37"/>
                    <a:pt x="132" y="35"/>
                  </a:cubicBezTo>
                  <a:cubicBezTo>
                    <a:pt x="132" y="34"/>
                    <a:pt x="133" y="34"/>
                    <a:pt x="134" y="33"/>
                  </a:cubicBezTo>
                  <a:cubicBezTo>
                    <a:pt x="135" y="32"/>
                    <a:pt x="135" y="30"/>
                    <a:pt x="134" y="29"/>
                  </a:cubicBezTo>
                  <a:cubicBezTo>
                    <a:pt x="134" y="27"/>
                    <a:pt x="132" y="26"/>
                    <a:pt x="131" y="25"/>
                  </a:cubicBezTo>
                  <a:cubicBezTo>
                    <a:pt x="129" y="24"/>
                    <a:pt x="129" y="24"/>
                    <a:pt x="129" y="22"/>
                  </a:cubicBezTo>
                  <a:cubicBezTo>
                    <a:pt x="128" y="21"/>
                    <a:pt x="128" y="20"/>
                    <a:pt x="126" y="20"/>
                  </a:cubicBezTo>
                  <a:cubicBezTo>
                    <a:pt x="124" y="19"/>
                    <a:pt x="123" y="20"/>
                    <a:pt x="121" y="19"/>
                  </a:cubicBezTo>
                  <a:cubicBezTo>
                    <a:pt x="120" y="19"/>
                    <a:pt x="119" y="18"/>
                    <a:pt x="118" y="17"/>
                  </a:cubicBezTo>
                  <a:cubicBezTo>
                    <a:pt x="116" y="16"/>
                    <a:pt x="115" y="17"/>
                    <a:pt x="113" y="18"/>
                  </a:cubicBezTo>
                  <a:cubicBezTo>
                    <a:pt x="113" y="19"/>
                    <a:pt x="110" y="20"/>
                    <a:pt x="109" y="20"/>
                  </a:cubicBezTo>
                  <a:cubicBezTo>
                    <a:pt x="108" y="20"/>
                    <a:pt x="106" y="18"/>
                    <a:pt x="105" y="17"/>
                  </a:cubicBezTo>
                  <a:cubicBezTo>
                    <a:pt x="103" y="16"/>
                    <a:pt x="103" y="15"/>
                    <a:pt x="102" y="13"/>
                  </a:cubicBezTo>
                  <a:cubicBezTo>
                    <a:pt x="101" y="12"/>
                    <a:pt x="100" y="12"/>
                    <a:pt x="99" y="10"/>
                  </a:cubicBezTo>
                  <a:cubicBezTo>
                    <a:pt x="98" y="8"/>
                    <a:pt x="99" y="8"/>
                    <a:pt x="96" y="8"/>
                  </a:cubicBezTo>
                  <a:cubicBezTo>
                    <a:pt x="95" y="8"/>
                    <a:pt x="95" y="8"/>
                    <a:pt x="94" y="7"/>
                  </a:cubicBezTo>
                  <a:cubicBezTo>
                    <a:pt x="93" y="7"/>
                    <a:pt x="93" y="6"/>
                    <a:pt x="93" y="5"/>
                  </a:cubicBezTo>
                  <a:cubicBezTo>
                    <a:pt x="92" y="7"/>
                    <a:pt x="89" y="4"/>
                    <a:pt x="89" y="4"/>
                  </a:cubicBezTo>
                  <a:cubicBezTo>
                    <a:pt x="88" y="3"/>
                    <a:pt x="88" y="2"/>
                    <a:pt x="87" y="1"/>
                  </a:cubicBezTo>
                  <a:cubicBezTo>
                    <a:pt x="86" y="1"/>
                    <a:pt x="86" y="1"/>
                    <a:pt x="85" y="1"/>
                  </a:cubicBezTo>
                  <a:cubicBezTo>
                    <a:pt x="85" y="1"/>
                    <a:pt x="85" y="0"/>
                    <a:pt x="85" y="0"/>
                  </a:cubicBezTo>
                  <a:cubicBezTo>
                    <a:pt x="84" y="1"/>
                    <a:pt x="85" y="2"/>
                    <a:pt x="84" y="3"/>
                  </a:cubicBezTo>
                  <a:cubicBezTo>
                    <a:pt x="82" y="4"/>
                    <a:pt x="82" y="1"/>
                    <a:pt x="81" y="0"/>
                  </a:cubicBezTo>
                  <a:cubicBezTo>
                    <a:pt x="80" y="0"/>
                    <a:pt x="79" y="2"/>
                    <a:pt x="77" y="2"/>
                  </a:cubicBezTo>
                  <a:cubicBezTo>
                    <a:pt x="76" y="3"/>
                    <a:pt x="75" y="3"/>
                    <a:pt x="73" y="4"/>
                  </a:cubicBezTo>
                  <a:cubicBezTo>
                    <a:pt x="73" y="4"/>
                    <a:pt x="71" y="4"/>
                    <a:pt x="70" y="5"/>
                  </a:cubicBezTo>
                  <a:cubicBezTo>
                    <a:pt x="68" y="6"/>
                    <a:pt x="68" y="7"/>
                    <a:pt x="65" y="7"/>
                  </a:cubicBezTo>
                  <a:cubicBezTo>
                    <a:pt x="64" y="9"/>
                    <a:pt x="65" y="12"/>
                    <a:pt x="66" y="13"/>
                  </a:cubicBezTo>
                  <a:cubicBezTo>
                    <a:pt x="66" y="15"/>
                    <a:pt x="66" y="18"/>
                    <a:pt x="66" y="21"/>
                  </a:cubicBezTo>
                  <a:cubicBezTo>
                    <a:pt x="67" y="26"/>
                    <a:pt x="68" y="31"/>
                    <a:pt x="64" y="35"/>
                  </a:cubicBezTo>
                  <a:cubicBezTo>
                    <a:pt x="62" y="37"/>
                    <a:pt x="59" y="38"/>
                    <a:pt x="57" y="38"/>
                  </a:cubicBezTo>
                  <a:cubicBezTo>
                    <a:pt x="55" y="39"/>
                    <a:pt x="53" y="41"/>
                    <a:pt x="51" y="39"/>
                  </a:cubicBezTo>
                  <a:cubicBezTo>
                    <a:pt x="49" y="38"/>
                    <a:pt x="48" y="37"/>
                    <a:pt x="46" y="36"/>
                  </a:cubicBezTo>
                  <a:cubicBezTo>
                    <a:pt x="44" y="35"/>
                    <a:pt x="45" y="32"/>
                    <a:pt x="44" y="30"/>
                  </a:cubicBezTo>
                  <a:cubicBezTo>
                    <a:pt x="43" y="27"/>
                    <a:pt x="42" y="26"/>
                    <a:pt x="40" y="24"/>
                  </a:cubicBezTo>
                  <a:cubicBezTo>
                    <a:pt x="38" y="22"/>
                    <a:pt x="36" y="20"/>
                    <a:pt x="34" y="18"/>
                  </a:cubicBezTo>
                  <a:cubicBezTo>
                    <a:pt x="33" y="17"/>
                    <a:pt x="32" y="17"/>
                    <a:pt x="32" y="16"/>
                  </a:cubicBezTo>
                  <a:cubicBezTo>
                    <a:pt x="31" y="15"/>
                    <a:pt x="32" y="13"/>
                    <a:pt x="32" y="12"/>
                  </a:cubicBezTo>
                  <a:cubicBezTo>
                    <a:pt x="31" y="10"/>
                    <a:pt x="29" y="13"/>
                    <a:pt x="27" y="14"/>
                  </a:cubicBezTo>
                  <a:cubicBezTo>
                    <a:pt x="25" y="15"/>
                    <a:pt x="23" y="16"/>
                    <a:pt x="21" y="17"/>
                  </a:cubicBezTo>
                  <a:cubicBezTo>
                    <a:pt x="17" y="18"/>
                    <a:pt x="16" y="17"/>
                    <a:pt x="13" y="20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0" y="27"/>
                    <a:pt x="8" y="29"/>
                    <a:pt x="8" y="31"/>
                  </a:cubicBezTo>
                  <a:cubicBezTo>
                    <a:pt x="8" y="34"/>
                    <a:pt x="9" y="37"/>
                    <a:pt x="8" y="40"/>
                  </a:cubicBezTo>
                  <a:cubicBezTo>
                    <a:pt x="6" y="42"/>
                    <a:pt x="3" y="42"/>
                    <a:pt x="2" y="45"/>
                  </a:cubicBezTo>
                  <a:cubicBezTo>
                    <a:pt x="1" y="46"/>
                    <a:pt x="2" y="48"/>
                    <a:pt x="2" y="49"/>
                  </a:cubicBezTo>
                  <a:cubicBezTo>
                    <a:pt x="2" y="51"/>
                    <a:pt x="1" y="53"/>
                    <a:pt x="1" y="54"/>
                  </a:cubicBezTo>
                  <a:cubicBezTo>
                    <a:pt x="1" y="56"/>
                    <a:pt x="2" y="57"/>
                    <a:pt x="2" y="58"/>
                  </a:cubicBezTo>
                  <a:cubicBezTo>
                    <a:pt x="2" y="61"/>
                    <a:pt x="2" y="60"/>
                    <a:pt x="0" y="60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0" y="68"/>
                    <a:pt x="2" y="69"/>
                    <a:pt x="2" y="71"/>
                  </a:cubicBezTo>
                  <a:cubicBezTo>
                    <a:pt x="5" y="72"/>
                    <a:pt x="5" y="68"/>
                    <a:pt x="7" y="67"/>
                  </a:cubicBezTo>
                  <a:cubicBezTo>
                    <a:pt x="10" y="65"/>
                    <a:pt x="12" y="64"/>
                    <a:pt x="16" y="63"/>
                  </a:cubicBezTo>
                  <a:cubicBezTo>
                    <a:pt x="19" y="62"/>
                    <a:pt x="21" y="60"/>
                    <a:pt x="24" y="60"/>
                  </a:cubicBezTo>
                  <a:cubicBezTo>
                    <a:pt x="26" y="60"/>
                    <a:pt x="28" y="60"/>
                    <a:pt x="30" y="60"/>
                  </a:cubicBezTo>
                  <a:cubicBezTo>
                    <a:pt x="31" y="60"/>
                    <a:pt x="32" y="62"/>
                    <a:pt x="33" y="62"/>
                  </a:cubicBezTo>
                  <a:cubicBezTo>
                    <a:pt x="36" y="63"/>
                    <a:pt x="37" y="59"/>
                    <a:pt x="39" y="61"/>
                  </a:cubicBezTo>
                  <a:cubicBezTo>
                    <a:pt x="41" y="62"/>
                    <a:pt x="41" y="64"/>
                    <a:pt x="43" y="63"/>
                  </a:cubicBezTo>
                  <a:cubicBezTo>
                    <a:pt x="45" y="62"/>
                    <a:pt x="45" y="61"/>
                    <a:pt x="48" y="62"/>
                  </a:cubicBezTo>
                  <a:cubicBezTo>
                    <a:pt x="49" y="63"/>
                    <a:pt x="49" y="64"/>
                    <a:pt x="51" y="63"/>
                  </a:cubicBezTo>
                  <a:cubicBezTo>
                    <a:pt x="52" y="63"/>
                    <a:pt x="53" y="61"/>
                    <a:pt x="53" y="63"/>
                  </a:cubicBezTo>
                  <a:cubicBezTo>
                    <a:pt x="55" y="64"/>
                    <a:pt x="56" y="63"/>
                    <a:pt x="58" y="63"/>
                  </a:cubicBezTo>
                  <a:cubicBezTo>
                    <a:pt x="59" y="63"/>
                    <a:pt x="60" y="64"/>
                    <a:pt x="61" y="65"/>
                  </a:cubicBezTo>
                  <a:cubicBezTo>
                    <a:pt x="63" y="66"/>
                    <a:pt x="63" y="66"/>
                    <a:pt x="65" y="65"/>
                  </a:cubicBezTo>
                  <a:cubicBezTo>
                    <a:pt x="66" y="65"/>
                    <a:pt x="67" y="65"/>
                    <a:pt x="68" y="65"/>
                  </a:cubicBezTo>
                  <a:cubicBezTo>
                    <a:pt x="71" y="64"/>
                    <a:pt x="73" y="61"/>
                    <a:pt x="75" y="60"/>
                  </a:cubicBezTo>
                  <a:cubicBezTo>
                    <a:pt x="77" y="59"/>
                    <a:pt x="76" y="60"/>
                    <a:pt x="77" y="61"/>
                  </a:cubicBezTo>
                  <a:cubicBezTo>
                    <a:pt x="78" y="63"/>
                    <a:pt x="79" y="64"/>
                    <a:pt x="80" y="65"/>
                  </a:cubicBezTo>
                  <a:cubicBezTo>
                    <a:pt x="82" y="68"/>
                    <a:pt x="85" y="68"/>
                    <a:pt x="88" y="68"/>
                  </a:cubicBezTo>
                  <a:cubicBezTo>
                    <a:pt x="92" y="69"/>
                    <a:pt x="93" y="71"/>
                    <a:pt x="95" y="73"/>
                  </a:cubicBezTo>
                  <a:cubicBezTo>
                    <a:pt x="96" y="74"/>
                    <a:pt x="98" y="75"/>
                    <a:pt x="99" y="76"/>
                  </a:cubicBezTo>
                  <a:cubicBezTo>
                    <a:pt x="101" y="78"/>
                    <a:pt x="101" y="79"/>
                    <a:pt x="102" y="81"/>
                  </a:cubicBezTo>
                  <a:cubicBezTo>
                    <a:pt x="103" y="82"/>
                    <a:pt x="104" y="83"/>
                    <a:pt x="106" y="84"/>
                  </a:cubicBezTo>
                  <a:cubicBezTo>
                    <a:pt x="107" y="85"/>
                    <a:pt x="109" y="85"/>
                    <a:pt x="110" y="86"/>
                  </a:cubicBezTo>
                  <a:cubicBezTo>
                    <a:pt x="113" y="85"/>
                    <a:pt x="115" y="84"/>
                    <a:pt x="117" y="8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FD2F2427-CE53-B622-FE78-180DFDCDE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4925" y="4929188"/>
              <a:ext cx="887413" cy="1047750"/>
            </a:xfrm>
            <a:custGeom>
              <a:avLst/>
              <a:gdLst>
                <a:gd name="T0" fmla="*/ 168 w 233"/>
                <a:gd name="T1" fmla="*/ 261 h 275"/>
                <a:gd name="T2" fmla="*/ 157 w 233"/>
                <a:gd name="T3" fmla="*/ 273 h 275"/>
                <a:gd name="T4" fmla="*/ 114 w 233"/>
                <a:gd name="T5" fmla="*/ 245 h 275"/>
                <a:gd name="T6" fmla="*/ 131 w 233"/>
                <a:gd name="T7" fmla="*/ 236 h 275"/>
                <a:gd name="T8" fmla="*/ 148 w 233"/>
                <a:gd name="T9" fmla="*/ 240 h 275"/>
                <a:gd name="T10" fmla="*/ 168 w 233"/>
                <a:gd name="T11" fmla="*/ 237 h 275"/>
                <a:gd name="T12" fmla="*/ 173 w 233"/>
                <a:gd name="T13" fmla="*/ 240 h 275"/>
                <a:gd name="T14" fmla="*/ 133 w 233"/>
                <a:gd name="T15" fmla="*/ 23 h 275"/>
                <a:gd name="T16" fmla="*/ 113 w 233"/>
                <a:gd name="T17" fmla="*/ 10 h 275"/>
                <a:gd name="T18" fmla="*/ 103 w 233"/>
                <a:gd name="T19" fmla="*/ 2 h 275"/>
                <a:gd name="T20" fmla="*/ 76 w 233"/>
                <a:gd name="T21" fmla="*/ 6 h 275"/>
                <a:gd name="T22" fmla="*/ 67 w 233"/>
                <a:gd name="T23" fmla="*/ 13 h 275"/>
                <a:gd name="T24" fmla="*/ 66 w 233"/>
                <a:gd name="T25" fmla="*/ 22 h 275"/>
                <a:gd name="T26" fmla="*/ 49 w 233"/>
                <a:gd name="T27" fmla="*/ 25 h 275"/>
                <a:gd name="T28" fmla="*/ 43 w 233"/>
                <a:gd name="T29" fmla="*/ 30 h 275"/>
                <a:gd name="T30" fmla="*/ 33 w 233"/>
                <a:gd name="T31" fmla="*/ 18 h 275"/>
                <a:gd name="T32" fmla="*/ 24 w 233"/>
                <a:gd name="T33" fmla="*/ 31 h 275"/>
                <a:gd name="T34" fmla="*/ 6 w 233"/>
                <a:gd name="T35" fmla="*/ 40 h 275"/>
                <a:gd name="T36" fmla="*/ 8 w 233"/>
                <a:gd name="T37" fmla="*/ 52 h 275"/>
                <a:gd name="T38" fmla="*/ 2 w 233"/>
                <a:gd name="T39" fmla="*/ 58 h 275"/>
                <a:gd name="T40" fmla="*/ 9 w 233"/>
                <a:gd name="T41" fmla="*/ 67 h 275"/>
                <a:gd name="T42" fmla="*/ 6 w 233"/>
                <a:gd name="T43" fmla="*/ 74 h 275"/>
                <a:gd name="T44" fmla="*/ 19 w 233"/>
                <a:gd name="T45" fmla="*/ 81 h 275"/>
                <a:gd name="T46" fmla="*/ 18 w 233"/>
                <a:gd name="T47" fmla="*/ 88 h 275"/>
                <a:gd name="T48" fmla="*/ 37 w 233"/>
                <a:gd name="T49" fmla="*/ 77 h 275"/>
                <a:gd name="T50" fmla="*/ 62 w 233"/>
                <a:gd name="T51" fmla="*/ 84 h 275"/>
                <a:gd name="T52" fmla="*/ 76 w 233"/>
                <a:gd name="T53" fmla="*/ 112 h 275"/>
                <a:gd name="T54" fmla="*/ 89 w 233"/>
                <a:gd name="T55" fmla="*/ 128 h 275"/>
                <a:gd name="T56" fmla="*/ 111 w 233"/>
                <a:gd name="T57" fmla="*/ 147 h 275"/>
                <a:gd name="T58" fmla="*/ 127 w 233"/>
                <a:gd name="T59" fmla="*/ 159 h 275"/>
                <a:gd name="T60" fmla="*/ 151 w 233"/>
                <a:gd name="T61" fmla="*/ 170 h 275"/>
                <a:gd name="T62" fmla="*/ 174 w 233"/>
                <a:gd name="T63" fmla="*/ 190 h 275"/>
                <a:gd name="T64" fmla="*/ 182 w 233"/>
                <a:gd name="T65" fmla="*/ 224 h 275"/>
                <a:gd name="T66" fmla="*/ 178 w 233"/>
                <a:gd name="T67" fmla="*/ 242 h 275"/>
                <a:gd name="T68" fmla="*/ 195 w 233"/>
                <a:gd name="T69" fmla="*/ 227 h 275"/>
                <a:gd name="T70" fmla="*/ 203 w 233"/>
                <a:gd name="T71" fmla="*/ 205 h 275"/>
                <a:gd name="T72" fmla="*/ 197 w 233"/>
                <a:gd name="T73" fmla="*/ 188 h 275"/>
                <a:gd name="T74" fmla="*/ 208 w 233"/>
                <a:gd name="T75" fmla="*/ 180 h 275"/>
                <a:gd name="T76" fmla="*/ 225 w 233"/>
                <a:gd name="T77" fmla="*/ 194 h 275"/>
                <a:gd name="T78" fmla="*/ 219 w 233"/>
                <a:gd name="T79" fmla="*/ 173 h 275"/>
                <a:gd name="T80" fmla="*/ 184 w 233"/>
                <a:gd name="T81" fmla="*/ 154 h 275"/>
                <a:gd name="T82" fmla="*/ 172 w 233"/>
                <a:gd name="T83" fmla="*/ 142 h 275"/>
                <a:gd name="T84" fmla="*/ 142 w 233"/>
                <a:gd name="T85" fmla="*/ 114 h 275"/>
                <a:gd name="T86" fmla="*/ 116 w 233"/>
                <a:gd name="T87" fmla="*/ 84 h 275"/>
                <a:gd name="T88" fmla="*/ 114 w 233"/>
                <a:gd name="T89" fmla="*/ 63 h 275"/>
                <a:gd name="T90" fmla="*/ 109 w 233"/>
                <a:gd name="T91" fmla="*/ 50 h 275"/>
                <a:gd name="T92" fmla="*/ 126 w 233"/>
                <a:gd name="T93" fmla="*/ 41 h 275"/>
                <a:gd name="T94" fmla="*/ 61 w 233"/>
                <a:gd name="T95" fmla="*/ 173 h 275"/>
                <a:gd name="T96" fmla="*/ 56 w 233"/>
                <a:gd name="T97" fmla="*/ 159 h 275"/>
                <a:gd name="T98" fmla="*/ 41 w 233"/>
                <a:gd name="T99" fmla="*/ 167 h 275"/>
                <a:gd name="T100" fmla="*/ 31 w 233"/>
                <a:gd name="T101" fmla="*/ 176 h 275"/>
                <a:gd name="T102" fmla="*/ 36 w 233"/>
                <a:gd name="T103" fmla="*/ 194 h 275"/>
                <a:gd name="T104" fmla="*/ 36 w 233"/>
                <a:gd name="T105" fmla="*/ 202 h 275"/>
                <a:gd name="T106" fmla="*/ 43 w 233"/>
                <a:gd name="T107" fmla="*/ 219 h 275"/>
                <a:gd name="T108" fmla="*/ 58 w 233"/>
                <a:gd name="T109" fmla="*/ 211 h 275"/>
                <a:gd name="T110" fmla="*/ 61 w 233"/>
                <a:gd name="T111" fmla="*/ 17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275">
                  <a:moveTo>
                    <a:pt x="173" y="240"/>
                  </a:moveTo>
                  <a:cubicBezTo>
                    <a:pt x="173" y="243"/>
                    <a:pt x="170" y="245"/>
                    <a:pt x="168" y="248"/>
                  </a:cubicBezTo>
                  <a:cubicBezTo>
                    <a:pt x="167" y="251"/>
                    <a:pt x="166" y="255"/>
                    <a:pt x="166" y="258"/>
                  </a:cubicBezTo>
                  <a:cubicBezTo>
                    <a:pt x="167" y="259"/>
                    <a:pt x="168" y="259"/>
                    <a:pt x="168" y="259"/>
                  </a:cubicBezTo>
                  <a:cubicBezTo>
                    <a:pt x="169" y="260"/>
                    <a:pt x="168" y="260"/>
                    <a:pt x="168" y="261"/>
                  </a:cubicBezTo>
                  <a:cubicBezTo>
                    <a:pt x="169" y="263"/>
                    <a:pt x="170" y="264"/>
                    <a:pt x="171" y="265"/>
                  </a:cubicBezTo>
                  <a:cubicBezTo>
                    <a:pt x="169" y="267"/>
                    <a:pt x="168" y="268"/>
                    <a:pt x="167" y="269"/>
                  </a:cubicBezTo>
                  <a:cubicBezTo>
                    <a:pt x="167" y="270"/>
                    <a:pt x="167" y="274"/>
                    <a:pt x="166" y="274"/>
                  </a:cubicBezTo>
                  <a:cubicBezTo>
                    <a:pt x="165" y="275"/>
                    <a:pt x="163" y="273"/>
                    <a:pt x="162" y="273"/>
                  </a:cubicBezTo>
                  <a:cubicBezTo>
                    <a:pt x="161" y="272"/>
                    <a:pt x="159" y="273"/>
                    <a:pt x="157" y="273"/>
                  </a:cubicBezTo>
                  <a:cubicBezTo>
                    <a:pt x="153" y="271"/>
                    <a:pt x="153" y="268"/>
                    <a:pt x="150" y="266"/>
                  </a:cubicBezTo>
                  <a:cubicBezTo>
                    <a:pt x="147" y="264"/>
                    <a:pt x="143" y="263"/>
                    <a:pt x="140" y="262"/>
                  </a:cubicBezTo>
                  <a:cubicBezTo>
                    <a:pt x="136" y="260"/>
                    <a:pt x="132" y="258"/>
                    <a:pt x="129" y="255"/>
                  </a:cubicBezTo>
                  <a:cubicBezTo>
                    <a:pt x="126" y="253"/>
                    <a:pt x="122" y="253"/>
                    <a:pt x="119" y="251"/>
                  </a:cubicBezTo>
                  <a:cubicBezTo>
                    <a:pt x="116" y="250"/>
                    <a:pt x="114" y="249"/>
                    <a:pt x="114" y="245"/>
                  </a:cubicBezTo>
                  <a:cubicBezTo>
                    <a:pt x="114" y="244"/>
                    <a:pt x="115" y="242"/>
                    <a:pt x="116" y="241"/>
                  </a:cubicBezTo>
                  <a:cubicBezTo>
                    <a:pt x="117" y="240"/>
                    <a:pt x="118" y="240"/>
                    <a:pt x="118" y="239"/>
                  </a:cubicBezTo>
                  <a:cubicBezTo>
                    <a:pt x="119" y="239"/>
                    <a:pt x="119" y="238"/>
                    <a:pt x="120" y="237"/>
                  </a:cubicBezTo>
                  <a:cubicBezTo>
                    <a:pt x="122" y="239"/>
                    <a:pt x="122" y="242"/>
                    <a:pt x="125" y="240"/>
                  </a:cubicBezTo>
                  <a:cubicBezTo>
                    <a:pt x="127" y="239"/>
                    <a:pt x="128" y="234"/>
                    <a:pt x="131" y="236"/>
                  </a:cubicBezTo>
                  <a:cubicBezTo>
                    <a:pt x="132" y="236"/>
                    <a:pt x="132" y="238"/>
                    <a:pt x="133" y="238"/>
                  </a:cubicBezTo>
                  <a:cubicBezTo>
                    <a:pt x="134" y="239"/>
                    <a:pt x="135" y="239"/>
                    <a:pt x="136" y="240"/>
                  </a:cubicBezTo>
                  <a:cubicBezTo>
                    <a:pt x="137" y="241"/>
                    <a:pt x="137" y="242"/>
                    <a:pt x="139" y="242"/>
                  </a:cubicBezTo>
                  <a:cubicBezTo>
                    <a:pt x="141" y="242"/>
                    <a:pt x="142" y="242"/>
                    <a:pt x="144" y="241"/>
                  </a:cubicBezTo>
                  <a:cubicBezTo>
                    <a:pt x="145" y="241"/>
                    <a:pt x="146" y="240"/>
                    <a:pt x="148" y="240"/>
                  </a:cubicBezTo>
                  <a:cubicBezTo>
                    <a:pt x="149" y="241"/>
                    <a:pt x="151" y="242"/>
                    <a:pt x="152" y="241"/>
                  </a:cubicBezTo>
                  <a:cubicBezTo>
                    <a:pt x="154" y="241"/>
                    <a:pt x="155" y="240"/>
                    <a:pt x="156" y="239"/>
                  </a:cubicBezTo>
                  <a:cubicBezTo>
                    <a:pt x="158" y="239"/>
                    <a:pt x="159" y="238"/>
                    <a:pt x="161" y="238"/>
                  </a:cubicBezTo>
                  <a:cubicBezTo>
                    <a:pt x="163" y="237"/>
                    <a:pt x="164" y="238"/>
                    <a:pt x="166" y="238"/>
                  </a:cubicBezTo>
                  <a:cubicBezTo>
                    <a:pt x="168" y="238"/>
                    <a:pt x="168" y="237"/>
                    <a:pt x="168" y="237"/>
                  </a:cubicBezTo>
                  <a:cubicBezTo>
                    <a:pt x="169" y="236"/>
                    <a:pt x="169" y="236"/>
                    <a:pt x="169" y="235"/>
                  </a:cubicBezTo>
                  <a:cubicBezTo>
                    <a:pt x="170" y="235"/>
                    <a:pt x="170" y="236"/>
                    <a:pt x="170" y="236"/>
                  </a:cubicBezTo>
                  <a:cubicBezTo>
                    <a:pt x="171" y="236"/>
                    <a:pt x="171" y="236"/>
                    <a:pt x="172" y="236"/>
                  </a:cubicBezTo>
                  <a:cubicBezTo>
                    <a:pt x="173" y="236"/>
                    <a:pt x="173" y="235"/>
                    <a:pt x="174" y="235"/>
                  </a:cubicBezTo>
                  <a:cubicBezTo>
                    <a:pt x="175" y="237"/>
                    <a:pt x="174" y="240"/>
                    <a:pt x="173" y="240"/>
                  </a:cubicBezTo>
                  <a:cubicBezTo>
                    <a:pt x="173" y="242"/>
                    <a:pt x="174" y="240"/>
                    <a:pt x="173" y="240"/>
                  </a:cubicBezTo>
                  <a:close/>
                  <a:moveTo>
                    <a:pt x="137" y="32"/>
                  </a:moveTo>
                  <a:cubicBezTo>
                    <a:pt x="137" y="31"/>
                    <a:pt x="135" y="31"/>
                    <a:pt x="135" y="30"/>
                  </a:cubicBezTo>
                  <a:cubicBezTo>
                    <a:pt x="135" y="28"/>
                    <a:pt x="137" y="28"/>
                    <a:pt x="138" y="27"/>
                  </a:cubicBezTo>
                  <a:cubicBezTo>
                    <a:pt x="139" y="24"/>
                    <a:pt x="134" y="25"/>
                    <a:pt x="133" y="23"/>
                  </a:cubicBezTo>
                  <a:cubicBezTo>
                    <a:pt x="131" y="20"/>
                    <a:pt x="144" y="17"/>
                    <a:pt x="136" y="15"/>
                  </a:cubicBezTo>
                  <a:cubicBezTo>
                    <a:pt x="133" y="15"/>
                    <a:pt x="130" y="14"/>
                    <a:pt x="127" y="14"/>
                  </a:cubicBezTo>
                  <a:cubicBezTo>
                    <a:pt x="125" y="14"/>
                    <a:pt x="124" y="13"/>
                    <a:pt x="123" y="13"/>
                  </a:cubicBezTo>
                  <a:cubicBezTo>
                    <a:pt x="121" y="12"/>
                    <a:pt x="119" y="12"/>
                    <a:pt x="117" y="12"/>
                  </a:cubicBezTo>
                  <a:cubicBezTo>
                    <a:pt x="116" y="12"/>
                    <a:pt x="115" y="11"/>
                    <a:pt x="113" y="10"/>
                  </a:cubicBezTo>
                  <a:cubicBezTo>
                    <a:pt x="113" y="9"/>
                    <a:pt x="112" y="9"/>
                    <a:pt x="111" y="9"/>
                  </a:cubicBezTo>
                  <a:cubicBezTo>
                    <a:pt x="111" y="8"/>
                    <a:pt x="111" y="7"/>
                    <a:pt x="110" y="6"/>
                  </a:cubicBezTo>
                  <a:cubicBezTo>
                    <a:pt x="110" y="5"/>
                    <a:pt x="108" y="5"/>
                    <a:pt x="108" y="4"/>
                  </a:cubicBezTo>
                  <a:cubicBezTo>
                    <a:pt x="107" y="2"/>
                    <a:pt x="109" y="1"/>
                    <a:pt x="109" y="0"/>
                  </a:cubicBezTo>
                  <a:cubicBezTo>
                    <a:pt x="107" y="0"/>
                    <a:pt x="105" y="2"/>
                    <a:pt x="103" y="2"/>
                  </a:cubicBezTo>
                  <a:cubicBezTo>
                    <a:pt x="100" y="3"/>
                    <a:pt x="98" y="2"/>
                    <a:pt x="96" y="3"/>
                  </a:cubicBezTo>
                  <a:cubicBezTo>
                    <a:pt x="94" y="3"/>
                    <a:pt x="91" y="2"/>
                    <a:pt x="90" y="3"/>
                  </a:cubicBezTo>
                  <a:cubicBezTo>
                    <a:pt x="88" y="4"/>
                    <a:pt x="87" y="6"/>
                    <a:pt x="87" y="8"/>
                  </a:cubicBezTo>
                  <a:cubicBezTo>
                    <a:pt x="85" y="10"/>
                    <a:pt x="83" y="8"/>
                    <a:pt x="81" y="7"/>
                  </a:cubicBezTo>
                  <a:cubicBezTo>
                    <a:pt x="79" y="5"/>
                    <a:pt x="78" y="5"/>
                    <a:pt x="76" y="6"/>
                  </a:cubicBezTo>
                  <a:cubicBezTo>
                    <a:pt x="75" y="8"/>
                    <a:pt x="74" y="9"/>
                    <a:pt x="74" y="11"/>
                  </a:cubicBezTo>
                  <a:cubicBezTo>
                    <a:pt x="75" y="13"/>
                    <a:pt x="76" y="14"/>
                    <a:pt x="75" y="15"/>
                  </a:cubicBezTo>
                  <a:cubicBezTo>
                    <a:pt x="74" y="16"/>
                    <a:pt x="72" y="15"/>
                    <a:pt x="71" y="15"/>
                  </a:cubicBezTo>
                  <a:cubicBezTo>
                    <a:pt x="71" y="14"/>
                    <a:pt x="71" y="14"/>
                    <a:pt x="70" y="13"/>
                  </a:cubicBezTo>
                  <a:cubicBezTo>
                    <a:pt x="69" y="13"/>
                    <a:pt x="68" y="13"/>
                    <a:pt x="67" y="13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8"/>
                    <a:pt x="68" y="18"/>
                    <a:pt x="68" y="18"/>
                  </a:cubicBezTo>
                  <a:cubicBezTo>
                    <a:pt x="69" y="20"/>
                    <a:pt x="68" y="20"/>
                    <a:pt x="69" y="22"/>
                  </a:cubicBezTo>
                  <a:cubicBezTo>
                    <a:pt x="69" y="22"/>
                    <a:pt x="69" y="22"/>
                    <a:pt x="69" y="23"/>
                  </a:cubicBezTo>
                  <a:cubicBezTo>
                    <a:pt x="69" y="27"/>
                    <a:pt x="67" y="23"/>
                    <a:pt x="66" y="22"/>
                  </a:cubicBezTo>
                  <a:cubicBezTo>
                    <a:pt x="65" y="21"/>
                    <a:pt x="65" y="20"/>
                    <a:pt x="63" y="20"/>
                  </a:cubicBezTo>
                  <a:cubicBezTo>
                    <a:pt x="59" y="21"/>
                    <a:pt x="58" y="24"/>
                    <a:pt x="56" y="19"/>
                  </a:cubicBezTo>
                  <a:cubicBezTo>
                    <a:pt x="55" y="18"/>
                    <a:pt x="54" y="15"/>
                    <a:pt x="52" y="17"/>
                  </a:cubicBezTo>
                  <a:cubicBezTo>
                    <a:pt x="51" y="19"/>
                    <a:pt x="52" y="21"/>
                    <a:pt x="51" y="23"/>
                  </a:cubicBezTo>
                  <a:cubicBezTo>
                    <a:pt x="51" y="24"/>
                    <a:pt x="50" y="25"/>
                    <a:pt x="49" y="25"/>
                  </a:cubicBezTo>
                  <a:cubicBezTo>
                    <a:pt x="49" y="26"/>
                    <a:pt x="48" y="27"/>
                    <a:pt x="48" y="28"/>
                  </a:cubicBezTo>
                  <a:cubicBezTo>
                    <a:pt x="47" y="29"/>
                    <a:pt x="46" y="30"/>
                    <a:pt x="47" y="32"/>
                  </a:cubicBezTo>
                  <a:cubicBezTo>
                    <a:pt x="47" y="33"/>
                    <a:pt x="50" y="34"/>
                    <a:pt x="47" y="35"/>
                  </a:cubicBezTo>
                  <a:cubicBezTo>
                    <a:pt x="45" y="36"/>
                    <a:pt x="45" y="33"/>
                    <a:pt x="44" y="32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3" y="29"/>
                    <a:pt x="43" y="29"/>
                    <a:pt x="43" y="28"/>
                  </a:cubicBezTo>
                  <a:cubicBezTo>
                    <a:pt x="42" y="27"/>
                    <a:pt x="41" y="27"/>
                    <a:pt x="40" y="27"/>
                  </a:cubicBezTo>
                  <a:cubicBezTo>
                    <a:pt x="39" y="27"/>
                    <a:pt x="39" y="26"/>
                    <a:pt x="38" y="26"/>
                  </a:cubicBezTo>
                  <a:cubicBezTo>
                    <a:pt x="37" y="24"/>
                    <a:pt x="36" y="24"/>
                    <a:pt x="35" y="22"/>
                  </a:cubicBezTo>
                  <a:cubicBezTo>
                    <a:pt x="35" y="20"/>
                    <a:pt x="35" y="18"/>
                    <a:pt x="33" y="18"/>
                  </a:cubicBezTo>
                  <a:cubicBezTo>
                    <a:pt x="32" y="20"/>
                    <a:pt x="33" y="21"/>
                    <a:pt x="31" y="22"/>
                  </a:cubicBezTo>
                  <a:cubicBezTo>
                    <a:pt x="30" y="22"/>
                    <a:pt x="29" y="22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ubicBezTo>
                    <a:pt x="31" y="27"/>
                    <a:pt x="29" y="27"/>
                    <a:pt x="28" y="28"/>
                  </a:cubicBezTo>
                  <a:cubicBezTo>
                    <a:pt x="26" y="30"/>
                    <a:pt x="27" y="31"/>
                    <a:pt x="24" y="31"/>
                  </a:cubicBezTo>
                  <a:cubicBezTo>
                    <a:pt x="24" y="35"/>
                    <a:pt x="19" y="31"/>
                    <a:pt x="18" y="31"/>
                  </a:cubicBezTo>
                  <a:cubicBezTo>
                    <a:pt x="16" y="31"/>
                    <a:pt x="15" y="33"/>
                    <a:pt x="14" y="33"/>
                  </a:cubicBezTo>
                  <a:cubicBezTo>
                    <a:pt x="12" y="34"/>
                    <a:pt x="10" y="33"/>
                    <a:pt x="8" y="33"/>
                  </a:cubicBezTo>
                  <a:cubicBezTo>
                    <a:pt x="8" y="35"/>
                    <a:pt x="5" y="34"/>
                    <a:pt x="4" y="36"/>
                  </a:cubicBezTo>
                  <a:cubicBezTo>
                    <a:pt x="3" y="38"/>
                    <a:pt x="4" y="39"/>
                    <a:pt x="6" y="40"/>
                  </a:cubicBezTo>
                  <a:cubicBezTo>
                    <a:pt x="7" y="41"/>
                    <a:pt x="7" y="43"/>
                    <a:pt x="8" y="45"/>
                  </a:cubicBezTo>
                  <a:cubicBezTo>
                    <a:pt x="9" y="45"/>
                    <a:pt x="10" y="46"/>
                    <a:pt x="10" y="47"/>
                  </a:cubicBezTo>
                  <a:cubicBezTo>
                    <a:pt x="11" y="48"/>
                    <a:pt x="10" y="49"/>
                    <a:pt x="10" y="50"/>
                  </a:cubicBezTo>
                  <a:cubicBezTo>
                    <a:pt x="10" y="50"/>
                    <a:pt x="10" y="52"/>
                    <a:pt x="10" y="52"/>
                  </a:cubicBezTo>
                  <a:cubicBezTo>
                    <a:pt x="9" y="53"/>
                    <a:pt x="9" y="52"/>
                    <a:pt x="8" y="52"/>
                  </a:cubicBezTo>
                  <a:cubicBezTo>
                    <a:pt x="7" y="53"/>
                    <a:pt x="6" y="54"/>
                    <a:pt x="5" y="55"/>
                  </a:cubicBezTo>
                  <a:cubicBezTo>
                    <a:pt x="4" y="55"/>
                    <a:pt x="5" y="55"/>
                    <a:pt x="4" y="55"/>
                  </a:cubicBezTo>
                  <a:cubicBezTo>
                    <a:pt x="3" y="55"/>
                    <a:pt x="1" y="54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9"/>
                    <a:pt x="3" y="59"/>
                    <a:pt x="3" y="60"/>
                  </a:cubicBezTo>
                  <a:cubicBezTo>
                    <a:pt x="3" y="61"/>
                    <a:pt x="3" y="61"/>
                    <a:pt x="4" y="62"/>
                  </a:cubicBezTo>
                  <a:cubicBezTo>
                    <a:pt x="5" y="63"/>
                    <a:pt x="6" y="62"/>
                    <a:pt x="7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9" y="66"/>
                    <a:pt x="9" y="67"/>
                  </a:cubicBezTo>
                  <a:cubicBezTo>
                    <a:pt x="9" y="67"/>
                    <a:pt x="8" y="67"/>
                    <a:pt x="8" y="67"/>
                  </a:cubicBezTo>
                  <a:cubicBezTo>
                    <a:pt x="8" y="67"/>
                    <a:pt x="7" y="67"/>
                    <a:pt x="7" y="67"/>
                  </a:cubicBezTo>
                  <a:cubicBezTo>
                    <a:pt x="7" y="67"/>
                    <a:pt x="7" y="68"/>
                    <a:pt x="7" y="68"/>
                  </a:cubicBezTo>
                  <a:cubicBezTo>
                    <a:pt x="7" y="69"/>
                    <a:pt x="6" y="70"/>
                    <a:pt x="5" y="71"/>
                  </a:cubicBezTo>
                  <a:cubicBezTo>
                    <a:pt x="4" y="73"/>
                    <a:pt x="6" y="72"/>
                    <a:pt x="6" y="74"/>
                  </a:cubicBezTo>
                  <a:cubicBezTo>
                    <a:pt x="6" y="74"/>
                    <a:pt x="5" y="75"/>
                    <a:pt x="5" y="76"/>
                  </a:cubicBezTo>
                  <a:cubicBezTo>
                    <a:pt x="5" y="76"/>
                    <a:pt x="7" y="78"/>
                    <a:pt x="7" y="78"/>
                  </a:cubicBezTo>
                  <a:cubicBezTo>
                    <a:pt x="8" y="79"/>
                    <a:pt x="8" y="79"/>
                    <a:pt x="10" y="79"/>
                  </a:cubicBezTo>
                  <a:cubicBezTo>
                    <a:pt x="11" y="80"/>
                    <a:pt x="13" y="82"/>
                    <a:pt x="15" y="83"/>
                  </a:cubicBezTo>
                  <a:cubicBezTo>
                    <a:pt x="17" y="83"/>
                    <a:pt x="18" y="81"/>
                    <a:pt x="19" y="81"/>
                  </a:cubicBezTo>
                  <a:cubicBezTo>
                    <a:pt x="19" y="81"/>
                    <a:pt x="20" y="81"/>
                    <a:pt x="21" y="81"/>
                  </a:cubicBezTo>
                  <a:cubicBezTo>
                    <a:pt x="21" y="81"/>
                    <a:pt x="21" y="81"/>
                    <a:pt x="21" y="82"/>
                  </a:cubicBezTo>
                  <a:cubicBezTo>
                    <a:pt x="21" y="82"/>
                    <a:pt x="21" y="83"/>
                    <a:pt x="21" y="83"/>
                  </a:cubicBezTo>
                  <a:cubicBezTo>
                    <a:pt x="21" y="84"/>
                    <a:pt x="21" y="85"/>
                    <a:pt x="20" y="86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7" y="89"/>
                    <a:pt x="18" y="90"/>
                    <a:pt x="17" y="91"/>
                  </a:cubicBezTo>
                  <a:cubicBezTo>
                    <a:pt x="20" y="91"/>
                    <a:pt x="25" y="91"/>
                    <a:pt x="27" y="90"/>
                  </a:cubicBezTo>
                  <a:cubicBezTo>
                    <a:pt x="30" y="88"/>
                    <a:pt x="30" y="85"/>
                    <a:pt x="31" y="83"/>
                  </a:cubicBezTo>
                  <a:cubicBezTo>
                    <a:pt x="32" y="82"/>
                    <a:pt x="34" y="82"/>
                    <a:pt x="35" y="81"/>
                  </a:cubicBezTo>
                  <a:cubicBezTo>
                    <a:pt x="36" y="80"/>
                    <a:pt x="36" y="78"/>
                    <a:pt x="37" y="77"/>
                  </a:cubicBezTo>
                  <a:cubicBezTo>
                    <a:pt x="38" y="76"/>
                    <a:pt x="40" y="75"/>
                    <a:pt x="41" y="74"/>
                  </a:cubicBezTo>
                  <a:cubicBezTo>
                    <a:pt x="43" y="74"/>
                    <a:pt x="45" y="75"/>
                    <a:pt x="47" y="75"/>
                  </a:cubicBezTo>
                  <a:cubicBezTo>
                    <a:pt x="48" y="76"/>
                    <a:pt x="49" y="77"/>
                    <a:pt x="51" y="77"/>
                  </a:cubicBezTo>
                  <a:cubicBezTo>
                    <a:pt x="52" y="77"/>
                    <a:pt x="52" y="76"/>
                    <a:pt x="54" y="77"/>
                  </a:cubicBezTo>
                  <a:cubicBezTo>
                    <a:pt x="57" y="79"/>
                    <a:pt x="59" y="82"/>
                    <a:pt x="62" y="84"/>
                  </a:cubicBezTo>
                  <a:cubicBezTo>
                    <a:pt x="65" y="85"/>
                    <a:pt x="68" y="85"/>
                    <a:pt x="70" y="88"/>
                  </a:cubicBezTo>
                  <a:cubicBezTo>
                    <a:pt x="73" y="91"/>
                    <a:pt x="71" y="96"/>
                    <a:pt x="73" y="99"/>
                  </a:cubicBezTo>
                  <a:cubicBezTo>
                    <a:pt x="73" y="101"/>
                    <a:pt x="75" y="102"/>
                    <a:pt x="76" y="103"/>
                  </a:cubicBezTo>
                  <a:cubicBezTo>
                    <a:pt x="76" y="105"/>
                    <a:pt x="76" y="107"/>
                    <a:pt x="76" y="108"/>
                  </a:cubicBezTo>
                  <a:cubicBezTo>
                    <a:pt x="76" y="109"/>
                    <a:pt x="76" y="111"/>
                    <a:pt x="76" y="112"/>
                  </a:cubicBezTo>
                  <a:cubicBezTo>
                    <a:pt x="77" y="114"/>
                    <a:pt x="79" y="113"/>
                    <a:pt x="80" y="114"/>
                  </a:cubicBezTo>
                  <a:cubicBezTo>
                    <a:pt x="81" y="115"/>
                    <a:pt x="80" y="116"/>
                    <a:pt x="81" y="118"/>
                  </a:cubicBezTo>
                  <a:cubicBezTo>
                    <a:pt x="81" y="119"/>
                    <a:pt x="84" y="119"/>
                    <a:pt x="85" y="120"/>
                  </a:cubicBezTo>
                  <a:cubicBezTo>
                    <a:pt x="86" y="121"/>
                    <a:pt x="87" y="122"/>
                    <a:pt x="88" y="123"/>
                  </a:cubicBezTo>
                  <a:cubicBezTo>
                    <a:pt x="90" y="125"/>
                    <a:pt x="88" y="126"/>
                    <a:pt x="89" y="128"/>
                  </a:cubicBezTo>
                  <a:cubicBezTo>
                    <a:pt x="89" y="130"/>
                    <a:pt x="90" y="129"/>
                    <a:pt x="91" y="129"/>
                  </a:cubicBezTo>
                  <a:cubicBezTo>
                    <a:pt x="93" y="129"/>
                    <a:pt x="94" y="129"/>
                    <a:pt x="96" y="130"/>
                  </a:cubicBezTo>
                  <a:cubicBezTo>
                    <a:pt x="99" y="131"/>
                    <a:pt x="99" y="135"/>
                    <a:pt x="102" y="138"/>
                  </a:cubicBezTo>
                  <a:cubicBezTo>
                    <a:pt x="104" y="140"/>
                    <a:pt x="108" y="140"/>
                    <a:pt x="109" y="143"/>
                  </a:cubicBezTo>
                  <a:cubicBezTo>
                    <a:pt x="110" y="144"/>
                    <a:pt x="110" y="146"/>
                    <a:pt x="111" y="147"/>
                  </a:cubicBezTo>
                  <a:cubicBezTo>
                    <a:pt x="112" y="148"/>
                    <a:pt x="114" y="149"/>
                    <a:pt x="115" y="151"/>
                  </a:cubicBezTo>
                  <a:cubicBezTo>
                    <a:pt x="116" y="152"/>
                    <a:pt x="117" y="154"/>
                    <a:pt x="119" y="154"/>
                  </a:cubicBezTo>
                  <a:cubicBezTo>
                    <a:pt x="120" y="155"/>
                    <a:pt x="121" y="155"/>
                    <a:pt x="122" y="155"/>
                  </a:cubicBezTo>
                  <a:cubicBezTo>
                    <a:pt x="124" y="156"/>
                    <a:pt x="124" y="156"/>
                    <a:pt x="125" y="158"/>
                  </a:cubicBezTo>
                  <a:cubicBezTo>
                    <a:pt x="126" y="159"/>
                    <a:pt x="125" y="159"/>
                    <a:pt x="127" y="159"/>
                  </a:cubicBezTo>
                  <a:cubicBezTo>
                    <a:pt x="129" y="158"/>
                    <a:pt x="130" y="158"/>
                    <a:pt x="132" y="158"/>
                  </a:cubicBezTo>
                  <a:cubicBezTo>
                    <a:pt x="133" y="159"/>
                    <a:pt x="133" y="159"/>
                    <a:pt x="134" y="159"/>
                  </a:cubicBezTo>
                  <a:cubicBezTo>
                    <a:pt x="135" y="160"/>
                    <a:pt x="136" y="159"/>
                    <a:pt x="137" y="159"/>
                  </a:cubicBezTo>
                  <a:cubicBezTo>
                    <a:pt x="142" y="160"/>
                    <a:pt x="143" y="164"/>
                    <a:pt x="144" y="168"/>
                  </a:cubicBezTo>
                  <a:cubicBezTo>
                    <a:pt x="146" y="172"/>
                    <a:pt x="149" y="169"/>
                    <a:pt x="151" y="170"/>
                  </a:cubicBezTo>
                  <a:cubicBezTo>
                    <a:pt x="156" y="172"/>
                    <a:pt x="150" y="174"/>
                    <a:pt x="151" y="175"/>
                  </a:cubicBezTo>
                  <a:cubicBezTo>
                    <a:pt x="154" y="175"/>
                    <a:pt x="158" y="173"/>
                    <a:pt x="161" y="175"/>
                  </a:cubicBezTo>
                  <a:cubicBezTo>
                    <a:pt x="163" y="176"/>
                    <a:pt x="164" y="180"/>
                    <a:pt x="163" y="182"/>
                  </a:cubicBezTo>
                  <a:cubicBezTo>
                    <a:pt x="163" y="186"/>
                    <a:pt x="164" y="186"/>
                    <a:pt x="167" y="188"/>
                  </a:cubicBezTo>
                  <a:cubicBezTo>
                    <a:pt x="169" y="188"/>
                    <a:pt x="172" y="193"/>
                    <a:pt x="174" y="190"/>
                  </a:cubicBezTo>
                  <a:cubicBezTo>
                    <a:pt x="179" y="188"/>
                    <a:pt x="181" y="199"/>
                    <a:pt x="181" y="202"/>
                  </a:cubicBezTo>
                  <a:cubicBezTo>
                    <a:pt x="182" y="204"/>
                    <a:pt x="183" y="205"/>
                    <a:pt x="184" y="207"/>
                  </a:cubicBezTo>
                  <a:cubicBezTo>
                    <a:pt x="184" y="209"/>
                    <a:pt x="184" y="212"/>
                    <a:pt x="185" y="214"/>
                  </a:cubicBezTo>
                  <a:cubicBezTo>
                    <a:pt x="186" y="216"/>
                    <a:pt x="190" y="220"/>
                    <a:pt x="187" y="223"/>
                  </a:cubicBezTo>
                  <a:cubicBezTo>
                    <a:pt x="186" y="224"/>
                    <a:pt x="184" y="223"/>
                    <a:pt x="182" y="224"/>
                  </a:cubicBezTo>
                  <a:cubicBezTo>
                    <a:pt x="182" y="224"/>
                    <a:pt x="181" y="225"/>
                    <a:pt x="180" y="226"/>
                  </a:cubicBezTo>
                  <a:cubicBezTo>
                    <a:pt x="180" y="227"/>
                    <a:pt x="181" y="226"/>
                    <a:pt x="181" y="227"/>
                  </a:cubicBezTo>
                  <a:cubicBezTo>
                    <a:pt x="182" y="229"/>
                    <a:pt x="182" y="230"/>
                    <a:pt x="181" y="232"/>
                  </a:cubicBezTo>
                  <a:cubicBezTo>
                    <a:pt x="180" y="234"/>
                    <a:pt x="179" y="234"/>
                    <a:pt x="176" y="235"/>
                  </a:cubicBezTo>
                  <a:cubicBezTo>
                    <a:pt x="177" y="237"/>
                    <a:pt x="177" y="240"/>
                    <a:pt x="178" y="242"/>
                  </a:cubicBezTo>
                  <a:cubicBezTo>
                    <a:pt x="179" y="244"/>
                    <a:pt x="181" y="244"/>
                    <a:pt x="183" y="243"/>
                  </a:cubicBezTo>
                  <a:cubicBezTo>
                    <a:pt x="184" y="243"/>
                    <a:pt x="184" y="243"/>
                    <a:pt x="185" y="242"/>
                  </a:cubicBezTo>
                  <a:cubicBezTo>
                    <a:pt x="186" y="241"/>
                    <a:pt x="186" y="239"/>
                    <a:pt x="187" y="238"/>
                  </a:cubicBezTo>
                  <a:cubicBezTo>
                    <a:pt x="188" y="236"/>
                    <a:pt x="190" y="235"/>
                    <a:pt x="192" y="233"/>
                  </a:cubicBezTo>
                  <a:cubicBezTo>
                    <a:pt x="194" y="232"/>
                    <a:pt x="195" y="230"/>
                    <a:pt x="195" y="227"/>
                  </a:cubicBezTo>
                  <a:cubicBezTo>
                    <a:pt x="195" y="224"/>
                    <a:pt x="194" y="222"/>
                    <a:pt x="197" y="220"/>
                  </a:cubicBezTo>
                  <a:cubicBezTo>
                    <a:pt x="199" y="219"/>
                    <a:pt x="201" y="219"/>
                    <a:pt x="203" y="219"/>
                  </a:cubicBezTo>
                  <a:cubicBezTo>
                    <a:pt x="205" y="219"/>
                    <a:pt x="207" y="219"/>
                    <a:pt x="207" y="217"/>
                  </a:cubicBezTo>
                  <a:cubicBezTo>
                    <a:pt x="207" y="214"/>
                    <a:pt x="206" y="211"/>
                    <a:pt x="206" y="208"/>
                  </a:cubicBezTo>
                  <a:cubicBezTo>
                    <a:pt x="206" y="206"/>
                    <a:pt x="206" y="206"/>
                    <a:pt x="203" y="205"/>
                  </a:cubicBezTo>
                  <a:cubicBezTo>
                    <a:pt x="201" y="203"/>
                    <a:pt x="200" y="202"/>
                    <a:pt x="197" y="201"/>
                  </a:cubicBezTo>
                  <a:cubicBezTo>
                    <a:pt x="195" y="201"/>
                    <a:pt x="192" y="200"/>
                    <a:pt x="193" y="197"/>
                  </a:cubicBezTo>
                  <a:cubicBezTo>
                    <a:pt x="193" y="196"/>
                    <a:pt x="194" y="195"/>
                    <a:pt x="195" y="194"/>
                  </a:cubicBezTo>
                  <a:cubicBezTo>
                    <a:pt x="196" y="192"/>
                    <a:pt x="195" y="192"/>
                    <a:pt x="195" y="191"/>
                  </a:cubicBezTo>
                  <a:cubicBezTo>
                    <a:pt x="195" y="190"/>
                    <a:pt x="196" y="189"/>
                    <a:pt x="197" y="188"/>
                  </a:cubicBezTo>
                  <a:cubicBezTo>
                    <a:pt x="197" y="187"/>
                    <a:pt x="198" y="186"/>
                    <a:pt x="198" y="184"/>
                  </a:cubicBezTo>
                  <a:cubicBezTo>
                    <a:pt x="199" y="183"/>
                    <a:pt x="200" y="182"/>
                    <a:pt x="201" y="181"/>
                  </a:cubicBezTo>
                  <a:cubicBezTo>
                    <a:pt x="202" y="181"/>
                    <a:pt x="202" y="179"/>
                    <a:pt x="203" y="178"/>
                  </a:cubicBezTo>
                  <a:cubicBezTo>
                    <a:pt x="204" y="177"/>
                    <a:pt x="207" y="177"/>
                    <a:pt x="209" y="179"/>
                  </a:cubicBezTo>
                  <a:cubicBezTo>
                    <a:pt x="208" y="179"/>
                    <a:pt x="207" y="179"/>
                    <a:pt x="208" y="180"/>
                  </a:cubicBezTo>
                  <a:cubicBezTo>
                    <a:pt x="208" y="181"/>
                    <a:pt x="210" y="182"/>
                    <a:pt x="210" y="182"/>
                  </a:cubicBezTo>
                  <a:cubicBezTo>
                    <a:pt x="212" y="183"/>
                    <a:pt x="215" y="183"/>
                    <a:pt x="217" y="183"/>
                  </a:cubicBezTo>
                  <a:cubicBezTo>
                    <a:pt x="218" y="183"/>
                    <a:pt x="220" y="183"/>
                    <a:pt x="221" y="184"/>
                  </a:cubicBezTo>
                  <a:cubicBezTo>
                    <a:pt x="222" y="185"/>
                    <a:pt x="222" y="187"/>
                    <a:pt x="222" y="187"/>
                  </a:cubicBezTo>
                  <a:cubicBezTo>
                    <a:pt x="223" y="190"/>
                    <a:pt x="224" y="192"/>
                    <a:pt x="225" y="194"/>
                  </a:cubicBezTo>
                  <a:cubicBezTo>
                    <a:pt x="227" y="195"/>
                    <a:pt x="229" y="197"/>
                    <a:pt x="230" y="196"/>
                  </a:cubicBezTo>
                  <a:cubicBezTo>
                    <a:pt x="231" y="195"/>
                    <a:pt x="231" y="193"/>
                    <a:pt x="232" y="192"/>
                  </a:cubicBezTo>
                  <a:cubicBezTo>
                    <a:pt x="232" y="191"/>
                    <a:pt x="233" y="190"/>
                    <a:pt x="233" y="189"/>
                  </a:cubicBezTo>
                  <a:cubicBezTo>
                    <a:pt x="232" y="183"/>
                    <a:pt x="227" y="181"/>
                    <a:pt x="224" y="177"/>
                  </a:cubicBezTo>
                  <a:cubicBezTo>
                    <a:pt x="223" y="175"/>
                    <a:pt x="222" y="174"/>
                    <a:pt x="219" y="173"/>
                  </a:cubicBezTo>
                  <a:cubicBezTo>
                    <a:pt x="217" y="172"/>
                    <a:pt x="215" y="172"/>
                    <a:pt x="213" y="170"/>
                  </a:cubicBezTo>
                  <a:cubicBezTo>
                    <a:pt x="210" y="168"/>
                    <a:pt x="208" y="166"/>
                    <a:pt x="206" y="164"/>
                  </a:cubicBezTo>
                  <a:cubicBezTo>
                    <a:pt x="203" y="163"/>
                    <a:pt x="201" y="162"/>
                    <a:pt x="198" y="161"/>
                  </a:cubicBezTo>
                  <a:cubicBezTo>
                    <a:pt x="196" y="160"/>
                    <a:pt x="193" y="159"/>
                    <a:pt x="191" y="158"/>
                  </a:cubicBezTo>
                  <a:cubicBezTo>
                    <a:pt x="189" y="156"/>
                    <a:pt x="186" y="156"/>
                    <a:pt x="184" y="154"/>
                  </a:cubicBezTo>
                  <a:cubicBezTo>
                    <a:pt x="182" y="153"/>
                    <a:pt x="181" y="150"/>
                    <a:pt x="182" y="148"/>
                  </a:cubicBezTo>
                  <a:cubicBezTo>
                    <a:pt x="184" y="147"/>
                    <a:pt x="186" y="147"/>
                    <a:pt x="187" y="146"/>
                  </a:cubicBezTo>
                  <a:cubicBezTo>
                    <a:pt x="189" y="145"/>
                    <a:pt x="187" y="142"/>
                    <a:pt x="186" y="142"/>
                  </a:cubicBezTo>
                  <a:cubicBezTo>
                    <a:pt x="185" y="141"/>
                    <a:pt x="182" y="142"/>
                    <a:pt x="181" y="142"/>
                  </a:cubicBezTo>
                  <a:cubicBezTo>
                    <a:pt x="178" y="142"/>
                    <a:pt x="175" y="142"/>
                    <a:pt x="172" y="142"/>
                  </a:cubicBezTo>
                  <a:cubicBezTo>
                    <a:pt x="168" y="142"/>
                    <a:pt x="166" y="141"/>
                    <a:pt x="163" y="139"/>
                  </a:cubicBezTo>
                  <a:cubicBezTo>
                    <a:pt x="162" y="138"/>
                    <a:pt x="160" y="138"/>
                    <a:pt x="160" y="137"/>
                  </a:cubicBezTo>
                  <a:cubicBezTo>
                    <a:pt x="159" y="136"/>
                    <a:pt x="159" y="135"/>
                    <a:pt x="158" y="134"/>
                  </a:cubicBezTo>
                  <a:cubicBezTo>
                    <a:pt x="155" y="133"/>
                    <a:pt x="153" y="131"/>
                    <a:pt x="151" y="129"/>
                  </a:cubicBezTo>
                  <a:cubicBezTo>
                    <a:pt x="147" y="125"/>
                    <a:pt x="144" y="120"/>
                    <a:pt x="142" y="114"/>
                  </a:cubicBezTo>
                  <a:cubicBezTo>
                    <a:pt x="141" y="111"/>
                    <a:pt x="140" y="108"/>
                    <a:pt x="140" y="106"/>
                  </a:cubicBezTo>
                  <a:cubicBezTo>
                    <a:pt x="139" y="103"/>
                    <a:pt x="139" y="100"/>
                    <a:pt x="136" y="98"/>
                  </a:cubicBezTo>
                  <a:cubicBezTo>
                    <a:pt x="134" y="96"/>
                    <a:pt x="131" y="95"/>
                    <a:pt x="129" y="93"/>
                  </a:cubicBezTo>
                  <a:cubicBezTo>
                    <a:pt x="127" y="91"/>
                    <a:pt x="125" y="89"/>
                    <a:pt x="123" y="88"/>
                  </a:cubicBezTo>
                  <a:cubicBezTo>
                    <a:pt x="121" y="86"/>
                    <a:pt x="118" y="86"/>
                    <a:pt x="116" y="84"/>
                  </a:cubicBezTo>
                  <a:cubicBezTo>
                    <a:pt x="114" y="82"/>
                    <a:pt x="112" y="79"/>
                    <a:pt x="112" y="77"/>
                  </a:cubicBezTo>
                  <a:cubicBezTo>
                    <a:pt x="111" y="74"/>
                    <a:pt x="111" y="71"/>
                    <a:pt x="111" y="68"/>
                  </a:cubicBezTo>
                  <a:cubicBezTo>
                    <a:pt x="110" y="66"/>
                    <a:pt x="110" y="64"/>
                    <a:pt x="112" y="64"/>
                  </a:cubicBezTo>
                  <a:cubicBezTo>
                    <a:pt x="112" y="63"/>
                    <a:pt x="113" y="62"/>
                    <a:pt x="113" y="62"/>
                  </a:cubicBezTo>
                  <a:cubicBezTo>
                    <a:pt x="114" y="62"/>
                    <a:pt x="114" y="63"/>
                    <a:pt x="114" y="63"/>
                  </a:cubicBezTo>
                  <a:cubicBezTo>
                    <a:pt x="116" y="62"/>
                    <a:pt x="116" y="59"/>
                    <a:pt x="114" y="58"/>
                  </a:cubicBezTo>
                  <a:cubicBezTo>
                    <a:pt x="113" y="57"/>
                    <a:pt x="112" y="57"/>
                    <a:pt x="112" y="55"/>
                  </a:cubicBezTo>
                  <a:cubicBezTo>
                    <a:pt x="111" y="55"/>
                    <a:pt x="111" y="53"/>
                    <a:pt x="111" y="53"/>
                  </a:cubicBezTo>
                  <a:cubicBezTo>
                    <a:pt x="110" y="53"/>
                    <a:pt x="109" y="54"/>
                    <a:pt x="109" y="53"/>
                  </a:cubicBezTo>
                  <a:cubicBezTo>
                    <a:pt x="108" y="53"/>
                    <a:pt x="109" y="50"/>
                    <a:pt x="109" y="50"/>
                  </a:cubicBezTo>
                  <a:cubicBezTo>
                    <a:pt x="110" y="47"/>
                    <a:pt x="112" y="43"/>
                    <a:pt x="115" y="44"/>
                  </a:cubicBezTo>
                  <a:cubicBezTo>
                    <a:pt x="115" y="44"/>
                    <a:pt x="114" y="45"/>
                    <a:pt x="114" y="45"/>
                  </a:cubicBezTo>
                  <a:cubicBezTo>
                    <a:pt x="116" y="46"/>
                    <a:pt x="119" y="44"/>
                    <a:pt x="120" y="43"/>
                  </a:cubicBezTo>
                  <a:cubicBezTo>
                    <a:pt x="121" y="42"/>
                    <a:pt x="123" y="42"/>
                    <a:pt x="124" y="41"/>
                  </a:cubicBezTo>
                  <a:cubicBezTo>
                    <a:pt x="124" y="41"/>
                    <a:pt x="126" y="41"/>
                    <a:pt x="126" y="41"/>
                  </a:cubicBezTo>
                  <a:cubicBezTo>
                    <a:pt x="128" y="39"/>
                    <a:pt x="126" y="37"/>
                    <a:pt x="129" y="37"/>
                  </a:cubicBezTo>
                  <a:cubicBezTo>
                    <a:pt x="130" y="38"/>
                    <a:pt x="133" y="38"/>
                    <a:pt x="132" y="40"/>
                  </a:cubicBezTo>
                  <a:cubicBezTo>
                    <a:pt x="134" y="39"/>
                    <a:pt x="135" y="37"/>
                    <a:pt x="136" y="37"/>
                  </a:cubicBezTo>
                  <a:cubicBezTo>
                    <a:pt x="137" y="35"/>
                    <a:pt x="138" y="34"/>
                    <a:pt x="137" y="32"/>
                  </a:cubicBezTo>
                  <a:close/>
                  <a:moveTo>
                    <a:pt x="61" y="173"/>
                  </a:moveTo>
                  <a:cubicBezTo>
                    <a:pt x="61" y="172"/>
                    <a:pt x="61" y="170"/>
                    <a:pt x="60" y="169"/>
                  </a:cubicBezTo>
                  <a:cubicBezTo>
                    <a:pt x="59" y="168"/>
                    <a:pt x="59" y="168"/>
                    <a:pt x="58" y="167"/>
                  </a:cubicBezTo>
                  <a:cubicBezTo>
                    <a:pt x="58" y="166"/>
                    <a:pt x="59" y="165"/>
                    <a:pt x="59" y="164"/>
                  </a:cubicBezTo>
                  <a:cubicBezTo>
                    <a:pt x="57" y="165"/>
                    <a:pt x="58" y="162"/>
                    <a:pt x="56" y="163"/>
                  </a:cubicBezTo>
                  <a:cubicBezTo>
                    <a:pt x="56" y="162"/>
                    <a:pt x="58" y="160"/>
                    <a:pt x="56" y="159"/>
                  </a:cubicBezTo>
                  <a:cubicBezTo>
                    <a:pt x="55" y="159"/>
                    <a:pt x="55" y="161"/>
                    <a:pt x="54" y="161"/>
                  </a:cubicBezTo>
                  <a:cubicBezTo>
                    <a:pt x="54" y="160"/>
                    <a:pt x="52" y="159"/>
                    <a:pt x="51" y="159"/>
                  </a:cubicBezTo>
                  <a:cubicBezTo>
                    <a:pt x="50" y="159"/>
                    <a:pt x="49" y="161"/>
                    <a:pt x="48" y="162"/>
                  </a:cubicBezTo>
                  <a:cubicBezTo>
                    <a:pt x="47" y="163"/>
                    <a:pt x="46" y="164"/>
                    <a:pt x="45" y="165"/>
                  </a:cubicBezTo>
                  <a:cubicBezTo>
                    <a:pt x="44" y="166"/>
                    <a:pt x="42" y="168"/>
                    <a:pt x="41" y="167"/>
                  </a:cubicBezTo>
                  <a:cubicBezTo>
                    <a:pt x="39" y="169"/>
                    <a:pt x="36" y="171"/>
                    <a:pt x="33" y="169"/>
                  </a:cubicBezTo>
                  <a:cubicBezTo>
                    <a:pt x="31" y="166"/>
                    <a:pt x="35" y="164"/>
                    <a:pt x="34" y="162"/>
                  </a:cubicBezTo>
                  <a:cubicBezTo>
                    <a:pt x="31" y="163"/>
                    <a:pt x="31" y="166"/>
                    <a:pt x="31" y="168"/>
                  </a:cubicBezTo>
                  <a:cubicBezTo>
                    <a:pt x="31" y="170"/>
                    <a:pt x="30" y="171"/>
                    <a:pt x="31" y="172"/>
                  </a:cubicBezTo>
                  <a:cubicBezTo>
                    <a:pt x="31" y="173"/>
                    <a:pt x="30" y="176"/>
                    <a:pt x="31" y="176"/>
                  </a:cubicBezTo>
                  <a:cubicBezTo>
                    <a:pt x="32" y="175"/>
                    <a:pt x="34" y="177"/>
                    <a:pt x="35" y="178"/>
                  </a:cubicBezTo>
                  <a:cubicBezTo>
                    <a:pt x="35" y="180"/>
                    <a:pt x="34" y="182"/>
                    <a:pt x="36" y="182"/>
                  </a:cubicBezTo>
                  <a:cubicBezTo>
                    <a:pt x="37" y="184"/>
                    <a:pt x="37" y="187"/>
                    <a:pt x="36" y="189"/>
                  </a:cubicBezTo>
                  <a:cubicBezTo>
                    <a:pt x="36" y="190"/>
                    <a:pt x="35" y="190"/>
                    <a:pt x="35" y="191"/>
                  </a:cubicBezTo>
                  <a:cubicBezTo>
                    <a:pt x="34" y="192"/>
                    <a:pt x="35" y="194"/>
                    <a:pt x="36" y="194"/>
                  </a:cubicBezTo>
                  <a:cubicBezTo>
                    <a:pt x="36" y="194"/>
                    <a:pt x="36" y="194"/>
                    <a:pt x="37" y="193"/>
                  </a:cubicBezTo>
                  <a:cubicBezTo>
                    <a:pt x="37" y="194"/>
                    <a:pt x="38" y="195"/>
                    <a:pt x="38" y="195"/>
                  </a:cubicBezTo>
                  <a:cubicBezTo>
                    <a:pt x="38" y="196"/>
                    <a:pt x="37" y="197"/>
                    <a:pt x="37" y="198"/>
                  </a:cubicBezTo>
                  <a:cubicBezTo>
                    <a:pt x="37" y="198"/>
                    <a:pt x="36" y="198"/>
                    <a:pt x="36" y="198"/>
                  </a:cubicBezTo>
                  <a:cubicBezTo>
                    <a:pt x="36" y="199"/>
                    <a:pt x="36" y="200"/>
                    <a:pt x="36" y="202"/>
                  </a:cubicBezTo>
                  <a:cubicBezTo>
                    <a:pt x="35" y="203"/>
                    <a:pt x="35" y="203"/>
                    <a:pt x="35" y="204"/>
                  </a:cubicBezTo>
                  <a:cubicBezTo>
                    <a:pt x="34" y="206"/>
                    <a:pt x="34" y="210"/>
                    <a:pt x="35" y="212"/>
                  </a:cubicBezTo>
                  <a:cubicBezTo>
                    <a:pt x="35" y="214"/>
                    <a:pt x="37" y="214"/>
                    <a:pt x="38" y="216"/>
                  </a:cubicBezTo>
                  <a:cubicBezTo>
                    <a:pt x="39" y="217"/>
                    <a:pt x="39" y="220"/>
                    <a:pt x="40" y="219"/>
                  </a:cubicBezTo>
                  <a:cubicBezTo>
                    <a:pt x="41" y="218"/>
                    <a:pt x="42" y="219"/>
                    <a:pt x="43" y="219"/>
                  </a:cubicBezTo>
                  <a:cubicBezTo>
                    <a:pt x="44" y="219"/>
                    <a:pt x="44" y="219"/>
                    <a:pt x="45" y="218"/>
                  </a:cubicBezTo>
                  <a:cubicBezTo>
                    <a:pt x="48" y="216"/>
                    <a:pt x="47" y="213"/>
                    <a:pt x="48" y="210"/>
                  </a:cubicBezTo>
                  <a:cubicBezTo>
                    <a:pt x="49" y="210"/>
                    <a:pt x="51" y="212"/>
                    <a:pt x="51" y="211"/>
                  </a:cubicBezTo>
                  <a:cubicBezTo>
                    <a:pt x="54" y="211"/>
                    <a:pt x="54" y="213"/>
                    <a:pt x="56" y="213"/>
                  </a:cubicBezTo>
                  <a:cubicBezTo>
                    <a:pt x="58" y="214"/>
                    <a:pt x="57" y="213"/>
                    <a:pt x="58" y="211"/>
                  </a:cubicBezTo>
                  <a:cubicBezTo>
                    <a:pt x="58" y="210"/>
                    <a:pt x="59" y="209"/>
                    <a:pt x="59" y="208"/>
                  </a:cubicBezTo>
                  <a:cubicBezTo>
                    <a:pt x="59" y="205"/>
                    <a:pt x="59" y="203"/>
                    <a:pt x="59" y="201"/>
                  </a:cubicBezTo>
                  <a:cubicBezTo>
                    <a:pt x="60" y="197"/>
                    <a:pt x="62" y="192"/>
                    <a:pt x="60" y="187"/>
                  </a:cubicBezTo>
                  <a:cubicBezTo>
                    <a:pt x="58" y="183"/>
                    <a:pt x="62" y="183"/>
                    <a:pt x="62" y="179"/>
                  </a:cubicBezTo>
                  <a:cubicBezTo>
                    <a:pt x="63" y="178"/>
                    <a:pt x="62" y="175"/>
                    <a:pt x="61" y="17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D330FD34-235A-52C0-2A2D-6E185C8D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41763"/>
              <a:ext cx="339725" cy="487362"/>
            </a:xfrm>
            <a:custGeom>
              <a:avLst/>
              <a:gdLst>
                <a:gd name="T0" fmla="*/ 86 w 89"/>
                <a:gd name="T1" fmla="*/ 65 h 128"/>
                <a:gd name="T2" fmla="*/ 84 w 89"/>
                <a:gd name="T3" fmla="*/ 52 h 128"/>
                <a:gd name="T4" fmla="*/ 84 w 89"/>
                <a:gd name="T5" fmla="*/ 43 h 128"/>
                <a:gd name="T6" fmla="*/ 77 w 89"/>
                <a:gd name="T7" fmla="*/ 44 h 128"/>
                <a:gd name="T8" fmla="*/ 73 w 89"/>
                <a:gd name="T9" fmla="*/ 39 h 128"/>
                <a:gd name="T10" fmla="*/ 67 w 89"/>
                <a:gd name="T11" fmla="*/ 33 h 128"/>
                <a:gd name="T12" fmla="*/ 66 w 89"/>
                <a:gd name="T13" fmla="*/ 37 h 128"/>
                <a:gd name="T14" fmla="*/ 62 w 89"/>
                <a:gd name="T15" fmla="*/ 40 h 128"/>
                <a:gd name="T16" fmla="*/ 58 w 89"/>
                <a:gd name="T17" fmla="*/ 40 h 128"/>
                <a:gd name="T18" fmla="*/ 51 w 89"/>
                <a:gd name="T19" fmla="*/ 36 h 128"/>
                <a:gd name="T20" fmla="*/ 47 w 89"/>
                <a:gd name="T21" fmla="*/ 31 h 128"/>
                <a:gd name="T22" fmla="*/ 51 w 89"/>
                <a:gd name="T23" fmla="*/ 26 h 128"/>
                <a:gd name="T24" fmla="*/ 51 w 89"/>
                <a:gd name="T25" fmla="*/ 22 h 128"/>
                <a:gd name="T26" fmla="*/ 57 w 89"/>
                <a:gd name="T27" fmla="*/ 19 h 128"/>
                <a:gd name="T28" fmla="*/ 61 w 89"/>
                <a:gd name="T29" fmla="*/ 14 h 128"/>
                <a:gd name="T30" fmla="*/ 65 w 89"/>
                <a:gd name="T31" fmla="*/ 9 h 128"/>
                <a:gd name="T32" fmla="*/ 64 w 89"/>
                <a:gd name="T33" fmla="*/ 2 h 128"/>
                <a:gd name="T34" fmla="*/ 58 w 89"/>
                <a:gd name="T35" fmla="*/ 9 h 128"/>
                <a:gd name="T36" fmla="*/ 56 w 89"/>
                <a:gd name="T37" fmla="*/ 6 h 128"/>
                <a:gd name="T38" fmla="*/ 52 w 89"/>
                <a:gd name="T39" fmla="*/ 6 h 128"/>
                <a:gd name="T40" fmla="*/ 43 w 89"/>
                <a:gd name="T41" fmla="*/ 15 h 128"/>
                <a:gd name="T42" fmla="*/ 37 w 89"/>
                <a:gd name="T43" fmla="*/ 19 h 128"/>
                <a:gd name="T44" fmla="*/ 42 w 89"/>
                <a:gd name="T45" fmla="*/ 25 h 128"/>
                <a:gd name="T46" fmla="*/ 39 w 89"/>
                <a:gd name="T47" fmla="*/ 35 h 128"/>
                <a:gd name="T48" fmla="*/ 33 w 89"/>
                <a:gd name="T49" fmla="*/ 36 h 128"/>
                <a:gd name="T50" fmla="*/ 22 w 89"/>
                <a:gd name="T51" fmla="*/ 35 h 128"/>
                <a:gd name="T52" fmla="*/ 11 w 89"/>
                <a:gd name="T53" fmla="*/ 35 h 128"/>
                <a:gd name="T54" fmla="*/ 13 w 89"/>
                <a:gd name="T55" fmla="*/ 44 h 128"/>
                <a:gd name="T56" fmla="*/ 19 w 89"/>
                <a:gd name="T57" fmla="*/ 51 h 128"/>
                <a:gd name="T58" fmla="*/ 15 w 89"/>
                <a:gd name="T59" fmla="*/ 58 h 128"/>
                <a:gd name="T60" fmla="*/ 9 w 89"/>
                <a:gd name="T61" fmla="*/ 59 h 128"/>
                <a:gd name="T62" fmla="*/ 9 w 89"/>
                <a:gd name="T63" fmla="*/ 65 h 128"/>
                <a:gd name="T64" fmla="*/ 13 w 89"/>
                <a:gd name="T65" fmla="*/ 68 h 128"/>
                <a:gd name="T66" fmla="*/ 26 w 89"/>
                <a:gd name="T67" fmla="*/ 70 h 128"/>
                <a:gd name="T68" fmla="*/ 29 w 89"/>
                <a:gd name="T69" fmla="*/ 73 h 128"/>
                <a:gd name="T70" fmla="*/ 21 w 89"/>
                <a:gd name="T71" fmla="*/ 83 h 128"/>
                <a:gd name="T72" fmla="*/ 12 w 89"/>
                <a:gd name="T73" fmla="*/ 92 h 128"/>
                <a:gd name="T74" fmla="*/ 28 w 89"/>
                <a:gd name="T75" fmla="*/ 89 h 128"/>
                <a:gd name="T76" fmla="*/ 24 w 89"/>
                <a:gd name="T77" fmla="*/ 92 h 128"/>
                <a:gd name="T78" fmla="*/ 14 w 89"/>
                <a:gd name="T79" fmla="*/ 99 h 128"/>
                <a:gd name="T80" fmla="*/ 9 w 89"/>
                <a:gd name="T81" fmla="*/ 101 h 128"/>
                <a:gd name="T82" fmla="*/ 8 w 89"/>
                <a:gd name="T83" fmla="*/ 106 h 128"/>
                <a:gd name="T84" fmla="*/ 5 w 89"/>
                <a:gd name="T85" fmla="*/ 112 h 128"/>
                <a:gd name="T86" fmla="*/ 7 w 89"/>
                <a:gd name="T87" fmla="*/ 116 h 128"/>
                <a:gd name="T88" fmla="*/ 9 w 89"/>
                <a:gd name="T89" fmla="*/ 122 h 128"/>
                <a:gd name="T90" fmla="*/ 15 w 89"/>
                <a:gd name="T91" fmla="*/ 123 h 128"/>
                <a:gd name="T92" fmla="*/ 16 w 89"/>
                <a:gd name="T93" fmla="*/ 127 h 128"/>
                <a:gd name="T94" fmla="*/ 27 w 89"/>
                <a:gd name="T95" fmla="*/ 125 h 128"/>
                <a:gd name="T96" fmla="*/ 35 w 89"/>
                <a:gd name="T97" fmla="*/ 123 h 128"/>
                <a:gd name="T98" fmla="*/ 43 w 89"/>
                <a:gd name="T99" fmla="*/ 118 h 128"/>
                <a:gd name="T100" fmla="*/ 50 w 89"/>
                <a:gd name="T101" fmla="*/ 114 h 128"/>
                <a:gd name="T102" fmla="*/ 66 w 89"/>
                <a:gd name="T103" fmla="*/ 106 h 128"/>
                <a:gd name="T104" fmla="*/ 72 w 89"/>
                <a:gd name="T105" fmla="*/ 104 h 128"/>
                <a:gd name="T106" fmla="*/ 83 w 89"/>
                <a:gd name="T107" fmla="*/ 95 h 128"/>
                <a:gd name="T108" fmla="*/ 86 w 89"/>
                <a:gd name="T109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28">
                  <a:moveTo>
                    <a:pt x="87" y="74"/>
                  </a:moveTo>
                  <a:cubicBezTo>
                    <a:pt x="87" y="73"/>
                    <a:pt x="87" y="71"/>
                    <a:pt x="87" y="70"/>
                  </a:cubicBezTo>
                  <a:cubicBezTo>
                    <a:pt x="86" y="69"/>
                    <a:pt x="85" y="69"/>
                    <a:pt x="85" y="68"/>
                  </a:cubicBezTo>
                  <a:cubicBezTo>
                    <a:pt x="85" y="66"/>
                    <a:pt x="85" y="66"/>
                    <a:pt x="86" y="65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2"/>
                    <a:pt x="87" y="62"/>
                    <a:pt x="87" y="60"/>
                  </a:cubicBezTo>
                  <a:cubicBezTo>
                    <a:pt x="87" y="59"/>
                    <a:pt x="85" y="58"/>
                    <a:pt x="85" y="57"/>
                  </a:cubicBezTo>
                  <a:cubicBezTo>
                    <a:pt x="84" y="55"/>
                    <a:pt x="85" y="54"/>
                    <a:pt x="84" y="52"/>
                  </a:cubicBezTo>
                  <a:cubicBezTo>
                    <a:pt x="84" y="50"/>
                    <a:pt x="83" y="51"/>
                    <a:pt x="82" y="49"/>
                  </a:cubicBezTo>
                  <a:cubicBezTo>
                    <a:pt x="81" y="48"/>
                    <a:pt x="80" y="46"/>
                    <a:pt x="82" y="45"/>
                  </a:cubicBezTo>
                  <a:cubicBezTo>
                    <a:pt x="83" y="44"/>
                    <a:pt x="84" y="46"/>
                    <a:pt x="86" y="46"/>
                  </a:cubicBezTo>
                  <a:cubicBezTo>
                    <a:pt x="86" y="45"/>
                    <a:pt x="84" y="43"/>
                    <a:pt x="84" y="43"/>
                  </a:cubicBezTo>
                  <a:cubicBezTo>
                    <a:pt x="83" y="42"/>
                    <a:pt x="83" y="42"/>
                    <a:pt x="82" y="4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7"/>
                    <a:pt x="72" y="35"/>
                    <a:pt x="72" y="34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7"/>
                    <a:pt x="67" y="7"/>
                    <a:pt x="68" y="5"/>
                  </a:cubicBezTo>
                  <a:cubicBezTo>
                    <a:pt x="70" y="3"/>
                    <a:pt x="69" y="3"/>
                    <a:pt x="67" y="2"/>
                  </a:cubicBezTo>
                  <a:cubicBezTo>
                    <a:pt x="66" y="2"/>
                    <a:pt x="65" y="0"/>
                    <a:pt x="63" y="0"/>
                  </a:cubicBezTo>
                  <a:cubicBezTo>
                    <a:pt x="61" y="0"/>
                    <a:pt x="64" y="1"/>
                    <a:pt x="64" y="2"/>
                  </a:cubicBezTo>
                  <a:cubicBezTo>
                    <a:pt x="63" y="3"/>
                    <a:pt x="60" y="1"/>
                    <a:pt x="59" y="2"/>
                  </a:cubicBezTo>
                  <a:cubicBezTo>
                    <a:pt x="57" y="4"/>
                    <a:pt x="61" y="7"/>
                    <a:pt x="60" y="9"/>
                  </a:cubicBezTo>
                  <a:cubicBezTo>
                    <a:pt x="60" y="10"/>
                    <a:pt x="57" y="14"/>
                    <a:pt x="56" y="13"/>
                  </a:cubicBezTo>
                  <a:cubicBezTo>
                    <a:pt x="55" y="13"/>
                    <a:pt x="58" y="9"/>
                    <a:pt x="58" y="9"/>
                  </a:cubicBezTo>
                  <a:cubicBezTo>
                    <a:pt x="59" y="7"/>
                    <a:pt x="58" y="7"/>
                    <a:pt x="58" y="6"/>
                  </a:cubicBezTo>
                  <a:cubicBezTo>
                    <a:pt x="57" y="5"/>
                    <a:pt x="57" y="4"/>
                    <a:pt x="57" y="3"/>
                  </a:cubicBezTo>
                  <a:cubicBezTo>
                    <a:pt x="56" y="2"/>
                    <a:pt x="55" y="2"/>
                    <a:pt x="55" y="4"/>
                  </a:cubicBezTo>
                  <a:cubicBezTo>
                    <a:pt x="55" y="5"/>
                    <a:pt x="56" y="5"/>
                    <a:pt x="56" y="6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4" y="7"/>
                    <a:pt x="55" y="6"/>
                    <a:pt x="54" y="6"/>
                  </a:cubicBezTo>
                  <a:cubicBezTo>
                    <a:pt x="53" y="5"/>
                    <a:pt x="54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5"/>
                    <a:pt x="50" y="5"/>
                  </a:cubicBezTo>
                  <a:cubicBezTo>
                    <a:pt x="49" y="5"/>
                    <a:pt x="47" y="7"/>
                    <a:pt x="46" y="7"/>
                  </a:cubicBezTo>
                  <a:cubicBezTo>
                    <a:pt x="45" y="5"/>
                    <a:pt x="40" y="10"/>
                    <a:pt x="40" y="12"/>
                  </a:cubicBezTo>
                  <a:cubicBezTo>
                    <a:pt x="41" y="12"/>
                    <a:pt x="42" y="14"/>
                    <a:pt x="43" y="15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2" y="17"/>
                    <a:pt x="42" y="16"/>
                  </a:cubicBezTo>
                  <a:cubicBezTo>
                    <a:pt x="38" y="16"/>
                    <a:pt x="42" y="19"/>
                    <a:pt x="41" y="20"/>
                  </a:cubicBezTo>
                  <a:cubicBezTo>
                    <a:pt x="40" y="20"/>
                    <a:pt x="38" y="19"/>
                    <a:pt x="37" y="19"/>
                  </a:cubicBezTo>
                  <a:cubicBezTo>
                    <a:pt x="36" y="20"/>
                    <a:pt x="33" y="21"/>
                    <a:pt x="34" y="23"/>
                  </a:cubicBezTo>
                  <a:cubicBezTo>
                    <a:pt x="35" y="23"/>
                    <a:pt x="35" y="24"/>
                    <a:pt x="36" y="24"/>
                  </a:cubicBezTo>
                  <a:cubicBezTo>
                    <a:pt x="37" y="25"/>
                    <a:pt x="39" y="25"/>
                    <a:pt x="40" y="25"/>
                  </a:cubicBezTo>
                  <a:cubicBezTo>
                    <a:pt x="41" y="25"/>
                    <a:pt x="41" y="25"/>
                    <a:pt x="42" y="25"/>
                  </a:cubicBezTo>
                  <a:cubicBezTo>
                    <a:pt x="44" y="25"/>
                    <a:pt x="44" y="25"/>
                    <a:pt x="46" y="25"/>
                  </a:cubicBezTo>
                  <a:cubicBezTo>
                    <a:pt x="47" y="27"/>
                    <a:pt x="39" y="30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8" y="34"/>
                    <a:pt x="39" y="35"/>
                  </a:cubicBezTo>
                  <a:cubicBezTo>
                    <a:pt x="40" y="36"/>
                    <a:pt x="39" y="35"/>
                    <a:pt x="39" y="37"/>
                  </a:cubicBezTo>
                  <a:cubicBezTo>
                    <a:pt x="39" y="38"/>
                    <a:pt x="40" y="38"/>
                    <a:pt x="39" y="38"/>
                  </a:cubicBezTo>
                  <a:cubicBezTo>
                    <a:pt x="38" y="39"/>
                    <a:pt x="37" y="37"/>
                    <a:pt x="37" y="37"/>
                  </a:cubicBezTo>
                  <a:cubicBezTo>
                    <a:pt x="35" y="36"/>
                    <a:pt x="34" y="37"/>
                    <a:pt x="33" y="36"/>
                  </a:cubicBezTo>
                  <a:cubicBezTo>
                    <a:pt x="32" y="36"/>
                    <a:pt x="31" y="35"/>
                    <a:pt x="30" y="35"/>
                  </a:cubicBezTo>
                  <a:cubicBezTo>
                    <a:pt x="28" y="36"/>
                    <a:pt x="29" y="39"/>
                    <a:pt x="27" y="40"/>
                  </a:cubicBezTo>
                  <a:cubicBezTo>
                    <a:pt x="26" y="39"/>
                    <a:pt x="26" y="37"/>
                    <a:pt x="25" y="36"/>
                  </a:cubicBezTo>
                  <a:cubicBezTo>
                    <a:pt x="24" y="34"/>
                    <a:pt x="23" y="35"/>
                    <a:pt x="22" y="35"/>
                  </a:cubicBezTo>
                  <a:cubicBezTo>
                    <a:pt x="21" y="35"/>
                    <a:pt x="15" y="34"/>
                    <a:pt x="14" y="35"/>
                  </a:cubicBezTo>
                  <a:cubicBezTo>
                    <a:pt x="15" y="35"/>
                    <a:pt x="15" y="36"/>
                    <a:pt x="15" y="37"/>
                  </a:cubicBezTo>
                  <a:cubicBezTo>
                    <a:pt x="15" y="37"/>
                    <a:pt x="13" y="37"/>
                    <a:pt x="13" y="37"/>
                  </a:cubicBezTo>
                  <a:cubicBezTo>
                    <a:pt x="12" y="37"/>
                    <a:pt x="12" y="36"/>
                    <a:pt x="11" y="35"/>
                  </a:cubicBezTo>
                  <a:cubicBezTo>
                    <a:pt x="9" y="34"/>
                    <a:pt x="8" y="38"/>
                    <a:pt x="8" y="40"/>
                  </a:cubicBezTo>
                  <a:cubicBezTo>
                    <a:pt x="9" y="40"/>
                    <a:pt x="10" y="39"/>
                    <a:pt x="10" y="39"/>
                  </a:cubicBezTo>
                  <a:cubicBezTo>
                    <a:pt x="12" y="39"/>
                    <a:pt x="13" y="40"/>
                    <a:pt x="13" y="42"/>
                  </a:cubicBezTo>
                  <a:cubicBezTo>
                    <a:pt x="13" y="43"/>
                    <a:pt x="12" y="44"/>
                    <a:pt x="13" y="44"/>
                  </a:cubicBezTo>
                  <a:cubicBezTo>
                    <a:pt x="13" y="45"/>
                    <a:pt x="14" y="45"/>
                    <a:pt x="14" y="46"/>
                  </a:cubicBezTo>
                  <a:cubicBezTo>
                    <a:pt x="14" y="47"/>
                    <a:pt x="12" y="46"/>
                    <a:pt x="12" y="48"/>
                  </a:cubicBezTo>
                  <a:cubicBezTo>
                    <a:pt x="12" y="51"/>
                    <a:pt x="14" y="49"/>
                    <a:pt x="15" y="49"/>
                  </a:cubicBezTo>
                  <a:cubicBezTo>
                    <a:pt x="17" y="48"/>
                    <a:pt x="20" y="49"/>
                    <a:pt x="19" y="51"/>
                  </a:cubicBezTo>
                  <a:cubicBezTo>
                    <a:pt x="18" y="53"/>
                    <a:pt x="16" y="52"/>
                    <a:pt x="14" y="53"/>
                  </a:cubicBezTo>
                  <a:cubicBezTo>
                    <a:pt x="13" y="53"/>
                    <a:pt x="11" y="55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5" y="58"/>
                  </a:cubicBezTo>
                  <a:cubicBezTo>
                    <a:pt x="15" y="58"/>
                    <a:pt x="16" y="58"/>
                    <a:pt x="16" y="59"/>
                  </a:cubicBezTo>
                  <a:cubicBezTo>
                    <a:pt x="15" y="59"/>
                    <a:pt x="13" y="59"/>
                    <a:pt x="12" y="59"/>
                  </a:cubicBezTo>
                  <a:cubicBezTo>
                    <a:pt x="11" y="59"/>
                    <a:pt x="11" y="59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8" y="60"/>
                    <a:pt x="8" y="60"/>
                    <a:pt x="8" y="61"/>
                  </a:cubicBezTo>
                  <a:cubicBezTo>
                    <a:pt x="8" y="62"/>
                    <a:pt x="9" y="62"/>
                    <a:pt x="9" y="63"/>
                  </a:cubicBezTo>
                  <a:cubicBezTo>
                    <a:pt x="9" y="64"/>
                    <a:pt x="8" y="64"/>
                    <a:pt x="8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11" y="67"/>
                    <a:pt x="11" y="65"/>
                    <a:pt x="12" y="65"/>
                  </a:cubicBezTo>
                  <a:cubicBezTo>
                    <a:pt x="13" y="65"/>
                    <a:pt x="13" y="64"/>
                    <a:pt x="14" y="65"/>
                  </a:cubicBezTo>
                  <a:cubicBezTo>
                    <a:pt x="14" y="66"/>
                    <a:pt x="13" y="66"/>
                    <a:pt x="13" y="66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3" y="68"/>
                    <a:pt x="14" y="68"/>
                    <a:pt x="15" y="68"/>
                  </a:cubicBezTo>
                  <a:cubicBezTo>
                    <a:pt x="16" y="68"/>
                    <a:pt x="16" y="66"/>
                    <a:pt x="17" y="66"/>
                  </a:cubicBezTo>
                  <a:cubicBezTo>
                    <a:pt x="20" y="66"/>
                    <a:pt x="17" y="70"/>
                    <a:pt x="20" y="70"/>
                  </a:cubicBezTo>
                  <a:cubicBezTo>
                    <a:pt x="22" y="71"/>
                    <a:pt x="24" y="70"/>
                    <a:pt x="26" y="70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0" y="70"/>
                    <a:pt x="29" y="70"/>
                    <a:pt x="30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3"/>
                    <a:pt x="29" y="73"/>
                  </a:cubicBezTo>
                  <a:cubicBezTo>
                    <a:pt x="28" y="74"/>
                    <a:pt x="26" y="76"/>
                    <a:pt x="26" y="73"/>
                  </a:cubicBezTo>
                  <a:cubicBezTo>
                    <a:pt x="25" y="73"/>
                    <a:pt x="22" y="78"/>
                    <a:pt x="22" y="78"/>
                  </a:cubicBezTo>
                  <a:cubicBezTo>
                    <a:pt x="21" y="79"/>
                    <a:pt x="21" y="79"/>
                    <a:pt x="21" y="80"/>
                  </a:cubicBezTo>
                  <a:cubicBezTo>
                    <a:pt x="22" y="81"/>
                    <a:pt x="22" y="81"/>
                    <a:pt x="21" y="83"/>
                  </a:cubicBezTo>
                  <a:cubicBezTo>
                    <a:pt x="21" y="83"/>
                    <a:pt x="21" y="85"/>
                    <a:pt x="20" y="85"/>
                  </a:cubicBezTo>
                  <a:cubicBezTo>
                    <a:pt x="20" y="86"/>
                    <a:pt x="19" y="86"/>
                    <a:pt x="18" y="87"/>
                  </a:cubicBezTo>
                  <a:cubicBezTo>
                    <a:pt x="17" y="88"/>
                    <a:pt x="17" y="89"/>
                    <a:pt x="15" y="90"/>
                  </a:cubicBezTo>
                  <a:cubicBezTo>
                    <a:pt x="14" y="91"/>
                    <a:pt x="12" y="91"/>
                    <a:pt x="12" y="92"/>
                  </a:cubicBezTo>
                  <a:cubicBezTo>
                    <a:pt x="15" y="94"/>
                    <a:pt x="16" y="90"/>
                    <a:pt x="18" y="89"/>
                  </a:cubicBezTo>
                  <a:cubicBezTo>
                    <a:pt x="20" y="89"/>
                    <a:pt x="20" y="90"/>
                    <a:pt x="21" y="90"/>
                  </a:cubicBezTo>
                  <a:cubicBezTo>
                    <a:pt x="22" y="91"/>
                    <a:pt x="24" y="91"/>
                    <a:pt x="25" y="90"/>
                  </a:cubicBezTo>
                  <a:cubicBezTo>
                    <a:pt x="26" y="90"/>
                    <a:pt x="27" y="90"/>
                    <a:pt x="28" y="89"/>
                  </a:cubicBezTo>
                  <a:cubicBezTo>
                    <a:pt x="29" y="88"/>
                    <a:pt x="29" y="86"/>
                    <a:pt x="30" y="86"/>
                  </a:cubicBezTo>
                  <a:cubicBezTo>
                    <a:pt x="32" y="86"/>
                    <a:pt x="31" y="87"/>
                    <a:pt x="31" y="88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0" y="90"/>
                    <a:pt x="27" y="92"/>
                    <a:pt x="24" y="92"/>
                  </a:cubicBezTo>
                  <a:cubicBezTo>
                    <a:pt x="22" y="93"/>
                    <a:pt x="20" y="92"/>
                    <a:pt x="19" y="92"/>
                  </a:cubicBezTo>
                  <a:cubicBezTo>
                    <a:pt x="17" y="93"/>
                    <a:pt x="18" y="93"/>
                    <a:pt x="17" y="95"/>
                  </a:cubicBezTo>
                  <a:cubicBezTo>
                    <a:pt x="17" y="96"/>
                    <a:pt x="12" y="96"/>
                    <a:pt x="12" y="97"/>
                  </a:cubicBezTo>
                  <a:cubicBezTo>
                    <a:pt x="12" y="98"/>
                    <a:pt x="13" y="98"/>
                    <a:pt x="14" y="99"/>
                  </a:cubicBezTo>
                  <a:cubicBezTo>
                    <a:pt x="14" y="99"/>
                    <a:pt x="14" y="100"/>
                    <a:pt x="14" y="101"/>
                  </a:cubicBezTo>
                  <a:cubicBezTo>
                    <a:pt x="14" y="101"/>
                    <a:pt x="14" y="102"/>
                    <a:pt x="14" y="103"/>
                  </a:cubicBezTo>
                  <a:cubicBezTo>
                    <a:pt x="13" y="103"/>
                    <a:pt x="13" y="103"/>
                    <a:pt x="11" y="103"/>
                  </a:cubicBezTo>
                  <a:cubicBezTo>
                    <a:pt x="11" y="102"/>
                    <a:pt x="10" y="101"/>
                    <a:pt x="9" y="101"/>
                  </a:cubicBezTo>
                  <a:cubicBezTo>
                    <a:pt x="9" y="103"/>
                    <a:pt x="7" y="103"/>
                    <a:pt x="7" y="101"/>
                  </a:cubicBezTo>
                  <a:cubicBezTo>
                    <a:pt x="5" y="101"/>
                    <a:pt x="0" y="106"/>
                    <a:pt x="2" y="107"/>
                  </a:cubicBezTo>
                  <a:cubicBezTo>
                    <a:pt x="3" y="107"/>
                    <a:pt x="4" y="106"/>
                    <a:pt x="4" y="106"/>
                  </a:cubicBezTo>
                  <a:cubicBezTo>
                    <a:pt x="5" y="106"/>
                    <a:pt x="6" y="106"/>
                    <a:pt x="8" y="106"/>
                  </a:cubicBezTo>
                  <a:cubicBezTo>
                    <a:pt x="9" y="106"/>
                    <a:pt x="9" y="106"/>
                    <a:pt x="10" y="106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3" y="107"/>
                    <a:pt x="12" y="109"/>
                    <a:pt x="10" y="109"/>
                  </a:cubicBezTo>
                  <a:cubicBezTo>
                    <a:pt x="9" y="110"/>
                    <a:pt x="6" y="110"/>
                    <a:pt x="5" y="112"/>
                  </a:cubicBezTo>
                  <a:cubicBezTo>
                    <a:pt x="5" y="112"/>
                    <a:pt x="6" y="113"/>
                    <a:pt x="6" y="113"/>
                  </a:cubicBezTo>
                  <a:cubicBezTo>
                    <a:pt x="5" y="114"/>
                    <a:pt x="4" y="113"/>
                    <a:pt x="3" y="114"/>
                  </a:cubicBezTo>
                  <a:cubicBezTo>
                    <a:pt x="2" y="115"/>
                    <a:pt x="3" y="115"/>
                    <a:pt x="4" y="117"/>
                  </a:cubicBezTo>
                  <a:cubicBezTo>
                    <a:pt x="5" y="116"/>
                    <a:pt x="5" y="115"/>
                    <a:pt x="7" y="116"/>
                  </a:cubicBezTo>
                  <a:cubicBezTo>
                    <a:pt x="8" y="116"/>
                    <a:pt x="7" y="118"/>
                    <a:pt x="8" y="118"/>
                  </a:cubicBezTo>
                  <a:cubicBezTo>
                    <a:pt x="9" y="118"/>
                    <a:pt x="11" y="117"/>
                    <a:pt x="12" y="116"/>
                  </a:cubicBezTo>
                  <a:cubicBezTo>
                    <a:pt x="14" y="116"/>
                    <a:pt x="15" y="115"/>
                    <a:pt x="18" y="115"/>
                  </a:cubicBezTo>
                  <a:cubicBezTo>
                    <a:pt x="16" y="116"/>
                    <a:pt x="8" y="120"/>
                    <a:pt x="9" y="122"/>
                  </a:cubicBezTo>
                  <a:cubicBezTo>
                    <a:pt x="11" y="123"/>
                    <a:pt x="13" y="121"/>
                    <a:pt x="16" y="121"/>
                  </a:cubicBezTo>
                  <a:cubicBezTo>
                    <a:pt x="17" y="121"/>
                    <a:pt x="18" y="118"/>
                    <a:pt x="20" y="118"/>
                  </a:cubicBezTo>
                  <a:cubicBezTo>
                    <a:pt x="22" y="118"/>
                    <a:pt x="21" y="121"/>
                    <a:pt x="19" y="121"/>
                  </a:cubicBezTo>
                  <a:cubicBezTo>
                    <a:pt x="19" y="122"/>
                    <a:pt x="15" y="122"/>
                    <a:pt x="15" y="123"/>
                  </a:cubicBezTo>
                  <a:cubicBezTo>
                    <a:pt x="16" y="123"/>
                    <a:pt x="17" y="123"/>
                    <a:pt x="18" y="123"/>
                  </a:cubicBezTo>
                  <a:cubicBezTo>
                    <a:pt x="18" y="124"/>
                    <a:pt x="17" y="125"/>
                    <a:pt x="16" y="125"/>
                  </a:cubicBezTo>
                  <a:cubicBezTo>
                    <a:pt x="15" y="126"/>
                    <a:pt x="13" y="126"/>
                    <a:pt x="14" y="127"/>
                  </a:cubicBezTo>
                  <a:cubicBezTo>
                    <a:pt x="14" y="128"/>
                    <a:pt x="15" y="127"/>
                    <a:pt x="16" y="127"/>
                  </a:cubicBezTo>
                  <a:cubicBezTo>
                    <a:pt x="17" y="126"/>
                    <a:pt x="18" y="126"/>
                    <a:pt x="19" y="125"/>
                  </a:cubicBezTo>
                  <a:cubicBezTo>
                    <a:pt x="21" y="125"/>
                    <a:pt x="21" y="125"/>
                    <a:pt x="22" y="126"/>
                  </a:cubicBezTo>
                  <a:cubicBezTo>
                    <a:pt x="23" y="126"/>
                    <a:pt x="23" y="127"/>
                    <a:pt x="24" y="127"/>
                  </a:cubicBezTo>
                  <a:cubicBezTo>
                    <a:pt x="26" y="126"/>
                    <a:pt x="26" y="125"/>
                    <a:pt x="27" y="125"/>
                  </a:cubicBezTo>
                  <a:cubicBezTo>
                    <a:pt x="28" y="124"/>
                    <a:pt x="29" y="125"/>
                    <a:pt x="30" y="125"/>
                  </a:cubicBezTo>
                  <a:cubicBezTo>
                    <a:pt x="31" y="126"/>
                    <a:pt x="32" y="124"/>
                    <a:pt x="32" y="124"/>
                  </a:cubicBezTo>
                  <a:cubicBezTo>
                    <a:pt x="33" y="123"/>
                    <a:pt x="34" y="124"/>
                    <a:pt x="35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5" y="122"/>
                    <a:pt x="37" y="122"/>
                  </a:cubicBezTo>
                  <a:cubicBezTo>
                    <a:pt x="37" y="122"/>
                    <a:pt x="38" y="122"/>
                    <a:pt x="38" y="122"/>
                  </a:cubicBezTo>
                  <a:cubicBezTo>
                    <a:pt x="39" y="122"/>
                    <a:pt x="39" y="121"/>
                    <a:pt x="40" y="120"/>
                  </a:cubicBezTo>
                  <a:cubicBezTo>
                    <a:pt x="41" y="119"/>
                    <a:pt x="42" y="120"/>
                    <a:pt x="43" y="118"/>
                  </a:cubicBezTo>
                  <a:cubicBezTo>
                    <a:pt x="44" y="117"/>
                    <a:pt x="42" y="116"/>
                    <a:pt x="42" y="114"/>
                  </a:cubicBezTo>
                  <a:cubicBezTo>
                    <a:pt x="43" y="113"/>
                    <a:pt x="44" y="115"/>
                    <a:pt x="45" y="115"/>
                  </a:cubicBezTo>
                  <a:cubicBezTo>
                    <a:pt x="46" y="116"/>
                    <a:pt x="46" y="117"/>
                    <a:pt x="48" y="116"/>
                  </a:cubicBezTo>
                  <a:cubicBezTo>
                    <a:pt x="49" y="116"/>
                    <a:pt x="50" y="115"/>
                    <a:pt x="50" y="114"/>
                  </a:cubicBezTo>
                  <a:cubicBezTo>
                    <a:pt x="51" y="113"/>
                    <a:pt x="52" y="113"/>
                    <a:pt x="53" y="112"/>
                  </a:cubicBezTo>
                  <a:cubicBezTo>
                    <a:pt x="54" y="112"/>
                    <a:pt x="56" y="111"/>
                    <a:pt x="57" y="111"/>
                  </a:cubicBezTo>
                  <a:cubicBezTo>
                    <a:pt x="58" y="110"/>
                    <a:pt x="57" y="109"/>
                    <a:pt x="57" y="107"/>
                  </a:cubicBezTo>
                  <a:cubicBezTo>
                    <a:pt x="58" y="105"/>
                    <a:pt x="65" y="106"/>
                    <a:pt x="66" y="106"/>
                  </a:cubicBezTo>
                  <a:cubicBezTo>
                    <a:pt x="67" y="106"/>
                    <a:pt x="68" y="106"/>
                    <a:pt x="69" y="105"/>
                  </a:cubicBezTo>
                  <a:cubicBezTo>
                    <a:pt x="69" y="104"/>
                    <a:pt x="68" y="103"/>
                    <a:pt x="69" y="102"/>
                  </a:cubicBezTo>
                  <a:cubicBezTo>
                    <a:pt x="70" y="102"/>
                    <a:pt x="70" y="105"/>
                    <a:pt x="71" y="105"/>
                  </a:cubicBezTo>
                  <a:cubicBezTo>
                    <a:pt x="72" y="105"/>
                    <a:pt x="72" y="104"/>
                    <a:pt x="72" y="104"/>
                  </a:cubicBezTo>
                  <a:cubicBezTo>
                    <a:pt x="74" y="102"/>
                    <a:pt x="75" y="104"/>
                    <a:pt x="77" y="105"/>
                  </a:cubicBezTo>
                  <a:cubicBezTo>
                    <a:pt x="78" y="105"/>
                    <a:pt x="82" y="105"/>
                    <a:pt x="82" y="104"/>
                  </a:cubicBezTo>
                  <a:cubicBezTo>
                    <a:pt x="83" y="102"/>
                    <a:pt x="79" y="101"/>
                    <a:pt x="80" y="99"/>
                  </a:cubicBezTo>
                  <a:cubicBezTo>
                    <a:pt x="81" y="100"/>
                    <a:pt x="82" y="96"/>
                    <a:pt x="83" y="95"/>
                  </a:cubicBezTo>
                  <a:cubicBezTo>
                    <a:pt x="84" y="94"/>
                    <a:pt x="84" y="93"/>
                    <a:pt x="84" y="92"/>
                  </a:cubicBezTo>
                  <a:cubicBezTo>
                    <a:pt x="85" y="91"/>
                    <a:pt x="84" y="90"/>
                    <a:pt x="84" y="90"/>
                  </a:cubicBezTo>
                  <a:cubicBezTo>
                    <a:pt x="84" y="89"/>
                    <a:pt x="85" y="88"/>
                    <a:pt x="85" y="87"/>
                  </a:cubicBezTo>
                  <a:cubicBezTo>
                    <a:pt x="86" y="86"/>
                    <a:pt x="86" y="85"/>
                    <a:pt x="86" y="84"/>
                  </a:cubicBezTo>
                  <a:cubicBezTo>
                    <a:pt x="87" y="83"/>
                    <a:pt x="88" y="82"/>
                    <a:pt x="88" y="81"/>
                  </a:cubicBezTo>
                  <a:cubicBezTo>
                    <a:pt x="89" y="79"/>
                    <a:pt x="88" y="79"/>
                    <a:pt x="88" y="78"/>
                  </a:cubicBezTo>
                  <a:cubicBezTo>
                    <a:pt x="87" y="76"/>
                    <a:pt x="88" y="75"/>
                    <a:pt x="87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DB398B3D-D703-8FD1-B459-1A8796115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9775" y="4765675"/>
              <a:ext cx="509588" cy="304800"/>
            </a:xfrm>
            <a:custGeom>
              <a:avLst/>
              <a:gdLst>
                <a:gd name="T0" fmla="*/ 23 w 134"/>
                <a:gd name="T1" fmla="*/ 70 h 80"/>
                <a:gd name="T2" fmla="*/ 28 w 134"/>
                <a:gd name="T3" fmla="*/ 76 h 80"/>
                <a:gd name="T4" fmla="*/ 47 w 134"/>
                <a:gd name="T5" fmla="*/ 78 h 80"/>
                <a:gd name="T6" fmla="*/ 57 w 134"/>
                <a:gd name="T7" fmla="*/ 74 h 80"/>
                <a:gd name="T8" fmla="*/ 65 w 134"/>
                <a:gd name="T9" fmla="*/ 71 h 80"/>
                <a:gd name="T10" fmla="*/ 71 w 134"/>
                <a:gd name="T11" fmla="*/ 69 h 80"/>
                <a:gd name="T12" fmla="*/ 83 w 134"/>
                <a:gd name="T13" fmla="*/ 70 h 80"/>
                <a:gd name="T14" fmla="*/ 89 w 134"/>
                <a:gd name="T15" fmla="*/ 70 h 80"/>
                <a:gd name="T16" fmla="*/ 97 w 134"/>
                <a:gd name="T17" fmla="*/ 66 h 80"/>
                <a:gd name="T18" fmla="*/ 101 w 134"/>
                <a:gd name="T19" fmla="*/ 59 h 80"/>
                <a:gd name="T20" fmla="*/ 105 w 134"/>
                <a:gd name="T21" fmla="*/ 54 h 80"/>
                <a:gd name="T22" fmla="*/ 109 w 134"/>
                <a:gd name="T23" fmla="*/ 43 h 80"/>
                <a:gd name="T24" fmla="*/ 113 w 134"/>
                <a:gd name="T25" fmla="*/ 36 h 80"/>
                <a:gd name="T26" fmla="*/ 117 w 134"/>
                <a:gd name="T27" fmla="*/ 30 h 80"/>
                <a:gd name="T28" fmla="*/ 121 w 134"/>
                <a:gd name="T29" fmla="*/ 24 h 80"/>
                <a:gd name="T30" fmla="*/ 124 w 134"/>
                <a:gd name="T31" fmla="*/ 23 h 80"/>
                <a:gd name="T32" fmla="*/ 133 w 134"/>
                <a:gd name="T33" fmla="*/ 16 h 80"/>
                <a:gd name="T34" fmla="*/ 129 w 134"/>
                <a:gd name="T35" fmla="*/ 14 h 80"/>
                <a:gd name="T36" fmla="*/ 123 w 134"/>
                <a:gd name="T37" fmla="*/ 9 h 80"/>
                <a:gd name="T38" fmla="*/ 118 w 134"/>
                <a:gd name="T39" fmla="*/ 4 h 80"/>
                <a:gd name="T40" fmla="*/ 111 w 134"/>
                <a:gd name="T41" fmla="*/ 5 h 80"/>
                <a:gd name="T42" fmla="*/ 102 w 134"/>
                <a:gd name="T43" fmla="*/ 0 h 80"/>
                <a:gd name="T44" fmla="*/ 97 w 134"/>
                <a:gd name="T45" fmla="*/ 2 h 80"/>
                <a:gd name="T46" fmla="*/ 87 w 134"/>
                <a:gd name="T47" fmla="*/ 1 h 80"/>
                <a:gd name="T48" fmla="*/ 81 w 134"/>
                <a:gd name="T49" fmla="*/ 9 h 80"/>
                <a:gd name="T50" fmla="*/ 68 w 134"/>
                <a:gd name="T51" fmla="*/ 11 h 80"/>
                <a:gd name="T52" fmla="*/ 54 w 134"/>
                <a:gd name="T53" fmla="*/ 15 h 80"/>
                <a:gd name="T54" fmla="*/ 48 w 134"/>
                <a:gd name="T55" fmla="*/ 22 h 80"/>
                <a:gd name="T56" fmla="*/ 30 w 134"/>
                <a:gd name="T57" fmla="*/ 21 h 80"/>
                <a:gd name="T58" fmla="*/ 18 w 134"/>
                <a:gd name="T59" fmla="*/ 25 h 80"/>
                <a:gd name="T60" fmla="*/ 10 w 134"/>
                <a:gd name="T61" fmla="*/ 23 h 80"/>
                <a:gd name="T62" fmla="*/ 12 w 134"/>
                <a:gd name="T63" fmla="*/ 31 h 80"/>
                <a:gd name="T64" fmla="*/ 8 w 134"/>
                <a:gd name="T65" fmla="*/ 36 h 80"/>
                <a:gd name="T66" fmla="*/ 8 w 134"/>
                <a:gd name="T67" fmla="*/ 42 h 80"/>
                <a:gd name="T68" fmla="*/ 0 w 134"/>
                <a:gd name="T69" fmla="*/ 49 h 80"/>
                <a:gd name="T70" fmla="*/ 5 w 134"/>
                <a:gd name="T71" fmla="*/ 53 h 80"/>
                <a:gd name="T72" fmla="*/ 6 w 134"/>
                <a:gd name="T73" fmla="*/ 56 h 80"/>
                <a:gd name="T74" fmla="*/ 8 w 134"/>
                <a:gd name="T75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80">
                  <a:moveTo>
                    <a:pt x="17" y="65"/>
                  </a:moveTo>
                  <a:cubicBezTo>
                    <a:pt x="18" y="68"/>
                    <a:pt x="20" y="69"/>
                    <a:pt x="23" y="70"/>
                  </a:cubicBezTo>
                  <a:cubicBezTo>
                    <a:pt x="24" y="71"/>
                    <a:pt x="24" y="73"/>
                    <a:pt x="25" y="74"/>
                  </a:cubicBezTo>
                  <a:cubicBezTo>
                    <a:pt x="26" y="75"/>
                    <a:pt x="27" y="75"/>
                    <a:pt x="28" y="76"/>
                  </a:cubicBezTo>
                  <a:cubicBezTo>
                    <a:pt x="32" y="78"/>
                    <a:pt x="34" y="79"/>
                    <a:pt x="38" y="79"/>
                  </a:cubicBezTo>
                  <a:cubicBezTo>
                    <a:pt x="42" y="79"/>
                    <a:pt x="44" y="80"/>
                    <a:pt x="47" y="78"/>
                  </a:cubicBezTo>
                  <a:cubicBezTo>
                    <a:pt x="49" y="77"/>
                    <a:pt x="51" y="77"/>
                    <a:pt x="54" y="76"/>
                  </a:cubicBezTo>
                  <a:cubicBezTo>
                    <a:pt x="55" y="75"/>
                    <a:pt x="56" y="74"/>
                    <a:pt x="57" y="74"/>
                  </a:cubicBezTo>
                  <a:cubicBezTo>
                    <a:pt x="59" y="73"/>
                    <a:pt x="59" y="74"/>
                    <a:pt x="61" y="74"/>
                  </a:cubicBezTo>
                  <a:cubicBezTo>
                    <a:pt x="63" y="74"/>
                    <a:pt x="64" y="72"/>
                    <a:pt x="65" y="71"/>
                  </a:cubicBezTo>
                  <a:cubicBezTo>
                    <a:pt x="66" y="71"/>
                    <a:pt x="66" y="70"/>
                    <a:pt x="67" y="69"/>
                  </a:cubicBezTo>
                  <a:cubicBezTo>
                    <a:pt x="69" y="68"/>
                    <a:pt x="70" y="69"/>
                    <a:pt x="71" y="69"/>
                  </a:cubicBezTo>
                  <a:cubicBezTo>
                    <a:pt x="72" y="69"/>
                    <a:pt x="74" y="70"/>
                    <a:pt x="74" y="69"/>
                  </a:cubicBezTo>
                  <a:cubicBezTo>
                    <a:pt x="77" y="69"/>
                    <a:pt x="80" y="70"/>
                    <a:pt x="83" y="70"/>
                  </a:cubicBezTo>
                  <a:cubicBezTo>
                    <a:pt x="84" y="70"/>
                    <a:pt x="85" y="69"/>
                    <a:pt x="87" y="69"/>
                  </a:cubicBezTo>
                  <a:cubicBezTo>
                    <a:pt x="87" y="69"/>
                    <a:pt x="88" y="70"/>
                    <a:pt x="89" y="70"/>
                  </a:cubicBezTo>
                  <a:cubicBezTo>
                    <a:pt x="91" y="70"/>
                    <a:pt x="91" y="67"/>
                    <a:pt x="93" y="66"/>
                  </a:cubicBezTo>
                  <a:cubicBezTo>
                    <a:pt x="94" y="65"/>
                    <a:pt x="95" y="68"/>
                    <a:pt x="97" y="66"/>
                  </a:cubicBezTo>
                  <a:cubicBezTo>
                    <a:pt x="98" y="66"/>
                    <a:pt x="101" y="62"/>
                    <a:pt x="101" y="61"/>
                  </a:cubicBezTo>
                  <a:cubicBezTo>
                    <a:pt x="101" y="61"/>
                    <a:pt x="101" y="60"/>
                    <a:pt x="101" y="59"/>
                  </a:cubicBezTo>
                  <a:cubicBezTo>
                    <a:pt x="101" y="57"/>
                    <a:pt x="102" y="57"/>
                    <a:pt x="103" y="56"/>
                  </a:cubicBezTo>
                  <a:cubicBezTo>
                    <a:pt x="103" y="55"/>
                    <a:pt x="104" y="55"/>
                    <a:pt x="105" y="54"/>
                  </a:cubicBezTo>
                  <a:cubicBezTo>
                    <a:pt x="106" y="52"/>
                    <a:pt x="106" y="52"/>
                    <a:pt x="106" y="50"/>
                  </a:cubicBezTo>
                  <a:cubicBezTo>
                    <a:pt x="107" y="49"/>
                    <a:pt x="110" y="45"/>
                    <a:pt x="109" y="43"/>
                  </a:cubicBezTo>
                  <a:cubicBezTo>
                    <a:pt x="110" y="42"/>
                    <a:pt x="112" y="42"/>
                    <a:pt x="112" y="40"/>
                  </a:cubicBezTo>
                  <a:cubicBezTo>
                    <a:pt x="113" y="39"/>
                    <a:pt x="113" y="38"/>
                    <a:pt x="113" y="36"/>
                  </a:cubicBezTo>
                  <a:cubicBezTo>
                    <a:pt x="114" y="35"/>
                    <a:pt x="115" y="35"/>
                    <a:pt x="116" y="33"/>
                  </a:cubicBezTo>
                  <a:cubicBezTo>
                    <a:pt x="116" y="32"/>
                    <a:pt x="115" y="31"/>
                    <a:pt x="117" y="30"/>
                  </a:cubicBezTo>
                  <a:cubicBezTo>
                    <a:pt x="117" y="29"/>
                    <a:pt x="118" y="28"/>
                    <a:pt x="119" y="27"/>
                  </a:cubicBezTo>
                  <a:cubicBezTo>
                    <a:pt x="120" y="26"/>
                    <a:pt x="120" y="25"/>
                    <a:pt x="121" y="24"/>
                  </a:cubicBezTo>
                  <a:cubicBezTo>
                    <a:pt x="122" y="24"/>
                    <a:pt x="122" y="24"/>
                    <a:pt x="123" y="24"/>
                  </a:cubicBezTo>
                  <a:cubicBezTo>
                    <a:pt x="123" y="23"/>
                    <a:pt x="124" y="23"/>
                    <a:pt x="124" y="23"/>
                  </a:cubicBezTo>
                  <a:cubicBezTo>
                    <a:pt x="126" y="22"/>
                    <a:pt x="127" y="23"/>
                    <a:pt x="128" y="22"/>
                  </a:cubicBezTo>
                  <a:cubicBezTo>
                    <a:pt x="131" y="22"/>
                    <a:pt x="134" y="19"/>
                    <a:pt x="133" y="16"/>
                  </a:cubicBezTo>
                  <a:cubicBezTo>
                    <a:pt x="133" y="15"/>
                    <a:pt x="133" y="14"/>
                    <a:pt x="132" y="13"/>
                  </a:cubicBezTo>
                  <a:cubicBezTo>
                    <a:pt x="130" y="13"/>
                    <a:pt x="130" y="14"/>
                    <a:pt x="129" y="14"/>
                  </a:cubicBezTo>
                  <a:cubicBezTo>
                    <a:pt x="127" y="13"/>
                    <a:pt x="127" y="12"/>
                    <a:pt x="126" y="10"/>
                  </a:cubicBezTo>
                  <a:cubicBezTo>
                    <a:pt x="126" y="9"/>
                    <a:pt x="125" y="10"/>
                    <a:pt x="123" y="9"/>
                  </a:cubicBezTo>
                  <a:cubicBezTo>
                    <a:pt x="122" y="9"/>
                    <a:pt x="122" y="8"/>
                    <a:pt x="121" y="7"/>
                  </a:cubicBezTo>
                  <a:cubicBezTo>
                    <a:pt x="120" y="5"/>
                    <a:pt x="120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5"/>
                    <a:pt x="113" y="7"/>
                    <a:pt x="111" y="5"/>
                  </a:cubicBezTo>
                  <a:cubicBezTo>
                    <a:pt x="109" y="3"/>
                    <a:pt x="107" y="2"/>
                    <a:pt x="106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02" y="1"/>
                    <a:pt x="102" y="1"/>
                    <a:pt x="101" y="2"/>
                  </a:cubicBezTo>
                  <a:cubicBezTo>
                    <a:pt x="100" y="2"/>
                    <a:pt x="98" y="2"/>
                    <a:pt x="97" y="2"/>
                  </a:cubicBezTo>
                  <a:cubicBezTo>
                    <a:pt x="96" y="1"/>
                    <a:pt x="94" y="0"/>
                    <a:pt x="93" y="0"/>
                  </a:cubicBezTo>
                  <a:cubicBezTo>
                    <a:pt x="90" y="0"/>
                    <a:pt x="89" y="1"/>
                    <a:pt x="87" y="1"/>
                  </a:cubicBezTo>
                  <a:cubicBezTo>
                    <a:pt x="86" y="2"/>
                    <a:pt x="84" y="4"/>
                    <a:pt x="84" y="5"/>
                  </a:cubicBezTo>
                  <a:cubicBezTo>
                    <a:pt x="83" y="7"/>
                    <a:pt x="83" y="8"/>
                    <a:pt x="81" y="9"/>
                  </a:cubicBezTo>
                  <a:cubicBezTo>
                    <a:pt x="77" y="11"/>
                    <a:pt x="74" y="13"/>
                    <a:pt x="71" y="11"/>
                  </a:cubicBezTo>
                  <a:cubicBezTo>
                    <a:pt x="69" y="10"/>
                    <a:pt x="69" y="9"/>
                    <a:pt x="68" y="11"/>
                  </a:cubicBezTo>
                  <a:cubicBezTo>
                    <a:pt x="66" y="12"/>
                    <a:pt x="66" y="13"/>
                    <a:pt x="64" y="13"/>
                  </a:cubicBezTo>
                  <a:cubicBezTo>
                    <a:pt x="61" y="14"/>
                    <a:pt x="57" y="14"/>
                    <a:pt x="54" y="15"/>
                  </a:cubicBezTo>
                  <a:cubicBezTo>
                    <a:pt x="50" y="17"/>
                    <a:pt x="54" y="20"/>
                    <a:pt x="53" y="22"/>
                  </a:cubicBezTo>
                  <a:cubicBezTo>
                    <a:pt x="52" y="23"/>
                    <a:pt x="49" y="22"/>
                    <a:pt x="48" y="22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38" y="23"/>
                    <a:pt x="33" y="23"/>
                    <a:pt x="30" y="21"/>
                  </a:cubicBezTo>
                  <a:cubicBezTo>
                    <a:pt x="26" y="18"/>
                    <a:pt x="24" y="16"/>
                    <a:pt x="20" y="15"/>
                  </a:cubicBezTo>
                  <a:cubicBezTo>
                    <a:pt x="20" y="17"/>
                    <a:pt x="20" y="24"/>
                    <a:pt x="18" y="25"/>
                  </a:cubicBezTo>
                  <a:cubicBezTo>
                    <a:pt x="17" y="26"/>
                    <a:pt x="14" y="25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7" y="27"/>
                    <a:pt x="14" y="27"/>
                    <a:pt x="12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6" y="35"/>
                    <a:pt x="8" y="34"/>
                    <a:pt x="8" y="36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6" y="40"/>
                    <a:pt x="8" y="41"/>
                    <a:pt x="8" y="42"/>
                  </a:cubicBezTo>
                  <a:cubicBezTo>
                    <a:pt x="9" y="44"/>
                    <a:pt x="7" y="45"/>
                    <a:pt x="6" y="45"/>
                  </a:cubicBezTo>
                  <a:cubicBezTo>
                    <a:pt x="4" y="46"/>
                    <a:pt x="2" y="48"/>
                    <a:pt x="0" y="49"/>
                  </a:cubicBezTo>
                  <a:cubicBezTo>
                    <a:pt x="2" y="49"/>
                    <a:pt x="4" y="49"/>
                    <a:pt x="5" y="50"/>
                  </a:cubicBezTo>
                  <a:cubicBezTo>
                    <a:pt x="6" y="51"/>
                    <a:pt x="4" y="52"/>
                    <a:pt x="5" y="53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7" y="57"/>
                    <a:pt x="8" y="57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61"/>
                    <a:pt x="15" y="62"/>
                    <a:pt x="17" y="6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CA223D4D-EFE4-1F8A-0DC0-E6E0A7B7F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0025" y="3187700"/>
              <a:ext cx="769938" cy="1428750"/>
            </a:xfrm>
            <a:custGeom>
              <a:avLst/>
              <a:gdLst>
                <a:gd name="T0" fmla="*/ 170 w 202"/>
                <a:gd name="T1" fmla="*/ 269 h 375"/>
                <a:gd name="T2" fmla="*/ 155 w 202"/>
                <a:gd name="T3" fmla="*/ 231 h 375"/>
                <a:gd name="T4" fmla="*/ 107 w 202"/>
                <a:gd name="T5" fmla="*/ 171 h 375"/>
                <a:gd name="T6" fmla="*/ 103 w 202"/>
                <a:gd name="T7" fmla="*/ 158 h 375"/>
                <a:gd name="T8" fmla="*/ 100 w 202"/>
                <a:gd name="T9" fmla="*/ 115 h 375"/>
                <a:gd name="T10" fmla="*/ 79 w 202"/>
                <a:gd name="T11" fmla="*/ 114 h 375"/>
                <a:gd name="T12" fmla="*/ 96 w 202"/>
                <a:gd name="T13" fmla="*/ 88 h 375"/>
                <a:gd name="T14" fmla="*/ 69 w 202"/>
                <a:gd name="T15" fmla="*/ 85 h 375"/>
                <a:gd name="T16" fmla="*/ 54 w 202"/>
                <a:gd name="T17" fmla="*/ 95 h 375"/>
                <a:gd name="T18" fmla="*/ 49 w 202"/>
                <a:gd name="T19" fmla="*/ 106 h 375"/>
                <a:gd name="T20" fmla="*/ 45 w 202"/>
                <a:gd name="T21" fmla="*/ 125 h 375"/>
                <a:gd name="T22" fmla="*/ 48 w 202"/>
                <a:gd name="T23" fmla="*/ 133 h 375"/>
                <a:gd name="T24" fmla="*/ 45 w 202"/>
                <a:gd name="T25" fmla="*/ 147 h 375"/>
                <a:gd name="T26" fmla="*/ 56 w 202"/>
                <a:gd name="T27" fmla="*/ 156 h 375"/>
                <a:gd name="T28" fmla="*/ 44 w 202"/>
                <a:gd name="T29" fmla="*/ 186 h 375"/>
                <a:gd name="T30" fmla="*/ 60 w 202"/>
                <a:gd name="T31" fmla="*/ 163 h 375"/>
                <a:gd name="T32" fmla="*/ 62 w 202"/>
                <a:gd name="T33" fmla="*/ 172 h 375"/>
                <a:gd name="T34" fmla="*/ 58 w 202"/>
                <a:gd name="T35" fmla="*/ 207 h 375"/>
                <a:gd name="T36" fmla="*/ 70 w 202"/>
                <a:gd name="T37" fmla="*/ 209 h 375"/>
                <a:gd name="T38" fmla="*/ 92 w 202"/>
                <a:gd name="T39" fmla="*/ 208 h 375"/>
                <a:gd name="T40" fmla="*/ 98 w 202"/>
                <a:gd name="T41" fmla="*/ 242 h 375"/>
                <a:gd name="T42" fmla="*/ 76 w 202"/>
                <a:gd name="T43" fmla="*/ 265 h 375"/>
                <a:gd name="T44" fmla="*/ 64 w 202"/>
                <a:gd name="T45" fmla="*/ 275 h 375"/>
                <a:gd name="T46" fmla="*/ 59 w 202"/>
                <a:gd name="T47" fmla="*/ 306 h 375"/>
                <a:gd name="T48" fmla="*/ 56 w 202"/>
                <a:gd name="T49" fmla="*/ 320 h 375"/>
                <a:gd name="T50" fmla="*/ 80 w 202"/>
                <a:gd name="T51" fmla="*/ 320 h 375"/>
                <a:gd name="T52" fmla="*/ 71 w 202"/>
                <a:gd name="T53" fmla="*/ 335 h 375"/>
                <a:gd name="T54" fmla="*/ 40 w 202"/>
                <a:gd name="T55" fmla="*/ 371 h 375"/>
                <a:gd name="T56" fmla="*/ 71 w 202"/>
                <a:gd name="T57" fmla="*/ 361 h 375"/>
                <a:gd name="T58" fmla="*/ 97 w 202"/>
                <a:gd name="T59" fmla="*/ 350 h 375"/>
                <a:gd name="T60" fmla="*/ 140 w 202"/>
                <a:gd name="T61" fmla="*/ 347 h 375"/>
                <a:gd name="T62" fmla="*/ 196 w 202"/>
                <a:gd name="T63" fmla="*/ 333 h 375"/>
                <a:gd name="T64" fmla="*/ 180 w 202"/>
                <a:gd name="T65" fmla="*/ 314 h 375"/>
                <a:gd name="T66" fmla="*/ 131 w 202"/>
                <a:gd name="T67" fmla="*/ 352 h 375"/>
                <a:gd name="T68" fmla="*/ 108 w 202"/>
                <a:gd name="T69" fmla="*/ 68 h 375"/>
                <a:gd name="T70" fmla="*/ 97 w 202"/>
                <a:gd name="T71" fmla="*/ 60 h 375"/>
                <a:gd name="T72" fmla="*/ 40 w 202"/>
                <a:gd name="T73" fmla="*/ 125 h 375"/>
                <a:gd name="T74" fmla="*/ 35 w 202"/>
                <a:gd name="T75" fmla="*/ 155 h 375"/>
                <a:gd name="T76" fmla="*/ 136 w 202"/>
                <a:gd name="T77" fmla="*/ 23 h 375"/>
                <a:gd name="T78" fmla="*/ 141 w 202"/>
                <a:gd name="T79" fmla="*/ 0 h 375"/>
                <a:gd name="T80" fmla="*/ 26 w 202"/>
                <a:gd name="T81" fmla="*/ 94 h 375"/>
                <a:gd name="T82" fmla="*/ 100 w 202"/>
                <a:gd name="T83" fmla="*/ 74 h 375"/>
                <a:gd name="T84" fmla="*/ 109 w 202"/>
                <a:gd name="T85" fmla="*/ 61 h 375"/>
                <a:gd name="T86" fmla="*/ 38 w 202"/>
                <a:gd name="T87" fmla="*/ 123 h 375"/>
                <a:gd name="T88" fmla="*/ 30 w 202"/>
                <a:gd name="T89" fmla="*/ 125 h 375"/>
                <a:gd name="T90" fmla="*/ 52 w 202"/>
                <a:gd name="T91" fmla="*/ 187 h 375"/>
                <a:gd name="T92" fmla="*/ 34 w 202"/>
                <a:gd name="T93" fmla="*/ 178 h 375"/>
                <a:gd name="T94" fmla="*/ 43 w 202"/>
                <a:gd name="T95" fmla="*/ 153 h 375"/>
                <a:gd name="T96" fmla="*/ 35 w 202"/>
                <a:gd name="T97" fmla="*/ 161 h 375"/>
                <a:gd name="T98" fmla="*/ 132 w 202"/>
                <a:gd name="T99" fmla="*/ 32 h 375"/>
                <a:gd name="T100" fmla="*/ 134 w 202"/>
                <a:gd name="T101" fmla="*/ 13 h 375"/>
                <a:gd name="T102" fmla="*/ 130 w 202"/>
                <a:gd name="T103" fmla="*/ 18 h 375"/>
                <a:gd name="T104" fmla="*/ 17 w 202"/>
                <a:gd name="T105" fmla="*/ 125 h 375"/>
                <a:gd name="T106" fmla="*/ 21 w 202"/>
                <a:gd name="T107" fmla="*/ 115 h 375"/>
                <a:gd name="T108" fmla="*/ 29 w 202"/>
                <a:gd name="T109" fmla="*/ 101 h 375"/>
                <a:gd name="T110" fmla="*/ 40 w 202"/>
                <a:gd name="T111" fmla="*/ 92 h 375"/>
                <a:gd name="T112" fmla="*/ 25 w 202"/>
                <a:gd name="T113" fmla="*/ 101 h 375"/>
                <a:gd name="T114" fmla="*/ 75 w 202"/>
                <a:gd name="T115" fmla="*/ 230 h 375"/>
                <a:gd name="T116" fmla="*/ 2 w 202"/>
                <a:gd name="T117" fmla="*/ 229 h 375"/>
                <a:gd name="T118" fmla="*/ 27 w 202"/>
                <a:gd name="T119" fmla="*/ 232 h 375"/>
                <a:gd name="T120" fmla="*/ 54 w 202"/>
                <a:gd name="T121" fmla="*/ 227 h 375"/>
                <a:gd name="T122" fmla="*/ 46 w 202"/>
                <a:gd name="T123" fmla="*/ 20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375">
                  <a:moveTo>
                    <a:pt x="145" y="346"/>
                  </a:moveTo>
                  <a:cubicBezTo>
                    <a:pt x="145" y="347"/>
                    <a:pt x="145" y="347"/>
                    <a:pt x="145" y="347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44" y="346"/>
                    <a:pt x="144" y="346"/>
                  </a:cubicBezTo>
                  <a:lnTo>
                    <a:pt x="145" y="346"/>
                  </a:lnTo>
                  <a:close/>
                  <a:moveTo>
                    <a:pt x="182" y="323"/>
                  </a:moveTo>
                  <a:cubicBezTo>
                    <a:pt x="181" y="325"/>
                    <a:pt x="181" y="325"/>
                    <a:pt x="181" y="325"/>
                  </a:cubicBezTo>
                  <a:cubicBezTo>
                    <a:pt x="183" y="326"/>
                    <a:pt x="183" y="326"/>
                    <a:pt x="183" y="326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5" y="324"/>
                    <a:pt x="185" y="324"/>
                    <a:pt x="185" y="324"/>
                  </a:cubicBezTo>
                  <a:lnTo>
                    <a:pt x="182" y="323"/>
                  </a:lnTo>
                  <a:close/>
                  <a:moveTo>
                    <a:pt x="199" y="295"/>
                  </a:moveTo>
                  <a:cubicBezTo>
                    <a:pt x="201" y="292"/>
                    <a:pt x="201" y="290"/>
                    <a:pt x="202" y="287"/>
                  </a:cubicBezTo>
                  <a:cubicBezTo>
                    <a:pt x="202" y="278"/>
                    <a:pt x="193" y="273"/>
                    <a:pt x="184" y="272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1" y="272"/>
                    <a:pt x="178" y="272"/>
                    <a:pt x="175" y="272"/>
                  </a:cubicBezTo>
                  <a:cubicBezTo>
                    <a:pt x="173" y="274"/>
                    <a:pt x="173" y="274"/>
                    <a:pt x="173" y="274"/>
                  </a:cubicBezTo>
                  <a:cubicBezTo>
                    <a:pt x="173" y="276"/>
                    <a:pt x="172" y="277"/>
                    <a:pt x="171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3"/>
                    <a:pt x="167" y="270"/>
                    <a:pt x="170" y="269"/>
                  </a:cubicBezTo>
                  <a:cubicBezTo>
                    <a:pt x="170" y="264"/>
                    <a:pt x="169" y="259"/>
                    <a:pt x="165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2" y="254"/>
                    <a:pt x="160" y="252"/>
                    <a:pt x="158" y="251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2" y="248"/>
                    <a:pt x="154" y="248"/>
                    <a:pt x="155" y="247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61" y="251"/>
                    <a:pt x="161" y="251"/>
                    <a:pt x="161" y="251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2" y="247"/>
                    <a:pt x="159" y="243"/>
                    <a:pt x="157" y="238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3" y="230"/>
                    <a:pt x="153" y="230"/>
                    <a:pt x="153" y="230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9" y="223"/>
                    <a:pt x="149" y="223"/>
                    <a:pt x="149" y="223"/>
                  </a:cubicBezTo>
                  <a:cubicBezTo>
                    <a:pt x="145" y="220"/>
                    <a:pt x="140" y="218"/>
                    <a:pt x="136" y="218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4" y="214"/>
                    <a:pt x="132" y="210"/>
                    <a:pt x="132" y="206"/>
                  </a:cubicBezTo>
                  <a:cubicBezTo>
                    <a:pt x="131" y="205"/>
                    <a:pt x="131" y="205"/>
                    <a:pt x="131" y="205"/>
                  </a:cubicBezTo>
                  <a:cubicBezTo>
                    <a:pt x="129" y="203"/>
                    <a:pt x="129" y="200"/>
                    <a:pt x="129" y="198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0"/>
                    <a:pt x="127" y="188"/>
                    <a:pt x="126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1" y="182"/>
                    <a:pt x="120" y="180"/>
                    <a:pt x="118" y="179"/>
                  </a:cubicBezTo>
                  <a:cubicBezTo>
                    <a:pt x="118" y="177"/>
                    <a:pt x="117" y="176"/>
                    <a:pt x="116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2"/>
                    <a:pt x="107" y="172"/>
                    <a:pt x="107" y="172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1" y="171"/>
                    <a:pt x="101" y="172"/>
                    <a:pt x="100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3" y="173"/>
                    <a:pt x="90" y="172"/>
                    <a:pt x="87" y="171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8" y="171"/>
                    <a:pt x="90" y="171"/>
                    <a:pt x="92" y="171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5"/>
                    <a:pt x="102" y="165"/>
                    <a:pt x="103" y="166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9" y="158"/>
                    <a:pt x="97" y="159"/>
                    <a:pt x="94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5" y="159"/>
                    <a:pt x="96" y="158"/>
                    <a:pt x="97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5" y="155"/>
                    <a:pt x="107" y="153"/>
                    <a:pt x="109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2" y="146"/>
                    <a:pt x="113" y="144"/>
                    <a:pt x="114" y="141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38"/>
                    <a:pt x="116" y="136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2"/>
                    <a:pt x="117" y="129"/>
                    <a:pt x="118" y="127"/>
                  </a:cubicBezTo>
                  <a:cubicBezTo>
                    <a:pt x="120" y="126"/>
                    <a:pt x="121" y="124"/>
                    <a:pt x="122" y="122"/>
                  </a:cubicBezTo>
                  <a:cubicBezTo>
                    <a:pt x="122" y="121"/>
                    <a:pt x="121" y="119"/>
                    <a:pt x="121" y="117"/>
                  </a:cubicBezTo>
                  <a:cubicBezTo>
                    <a:pt x="120" y="116"/>
                    <a:pt x="119" y="115"/>
                    <a:pt x="118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5" y="115"/>
                    <a:pt x="103" y="114"/>
                    <a:pt x="100" y="115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6" y="115"/>
                    <a:pt x="94" y="115"/>
                    <a:pt x="93" y="114"/>
                  </a:cubicBezTo>
                  <a:cubicBezTo>
                    <a:pt x="92" y="114"/>
                    <a:pt x="91" y="114"/>
                    <a:pt x="89" y="114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6"/>
                    <a:pt x="81" y="105"/>
                    <a:pt x="83" y="105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7" y="100"/>
                    <a:pt x="91" y="97"/>
                    <a:pt x="95" y="94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6"/>
                    <a:pt x="98" y="85"/>
                    <a:pt x="98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6" y="84"/>
                    <a:pt x="85" y="84"/>
                    <a:pt x="84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1" y="89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2"/>
                    <a:pt x="54" y="104"/>
                    <a:pt x="55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5" y="107"/>
                    <a:pt x="56" y="108"/>
                    <a:pt x="57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4" y="119"/>
                    <a:pt x="44" y="121"/>
                    <a:pt x="44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0" y="125"/>
                    <a:pt x="49" y="126"/>
                    <a:pt x="47" y="126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5"/>
                    <a:pt x="38" y="145"/>
                    <a:pt x="37" y="145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9" y="147"/>
                    <a:pt x="41" y="148"/>
                    <a:pt x="42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4" y="153"/>
                    <a:pt x="45" y="153"/>
                    <a:pt x="46" y="154"/>
                  </a:cubicBezTo>
                  <a:cubicBezTo>
                    <a:pt x="49" y="152"/>
                    <a:pt x="51" y="149"/>
                    <a:pt x="54" y="147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2" y="151"/>
                    <a:pt x="51" y="153"/>
                    <a:pt x="50" y="155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49" y="158"/>
                    <a:pt x="48" y="160"/>
                    <a:pt x="47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8" y="163"/>
                    <a:pt x="48" y="165"/>
                    <a:pt x="47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8" y="167"/>
                    <a:pt x="47" y="170"/>
                    <a:pt x="45" y="172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8" y="179"/>
                    <a:pt x="49" y="178"/>
                    <a:pt x="50" y="176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61" y="173"/>
                    <a:pt x="62" y="169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3" y="167"/>
                    <a:pt x="62" y="168"/>
                    <a:pt x="62" y="169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7" y="174"/>
                    <a:pt x="65" y="174"/>
                    <a:pt x="63" y="173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5"/>
                    <a:pt x="61" y="175"/>
                    <a:pt x="61" y="175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2" y="194"/>
                    <a:pt x="62" y="194"/>
                    <a:pt x="62" y="194"/>
                  </a:cubicBezTo>
                  <a:cubicBezTo>
                    <a:pt x="61" y="197"/>
                    <a:pt x="60" y="199"/>
                    <a:pt x="58" y="201"/>
                  </a:cubicBezTo>
                  <a:cubicBezTo>
                    <a:pt x="57" y="203"/>
                    <a:pt x="57" y="205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5" y="210"/>
                    <a:pt x="57" y="213"/>
                    <a:pt x="59" y="214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60" y="218"/>
                    <a:pt x="60" y="218"/>
                    <a:pt x="60" y="218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69" y="210"/>
                    <a:pt x="69" y="210"/>
                    <a:pt x="69" y="210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1" y="210"/>
                    <a:pt x="71" y="210"/>
                    <a:pt x="71" y="210"/>
                  </a:cubicBezTo>
                  <a:cubicBezTo>
                    <a:pt x="73" y="211"/>
                    <a:pt x="73" y="211"/>
                    <a:pt x="73" y="211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6" y="213"/>
                    <a:pt x="76" y="213"/>
                    <a:pt x="76" y="213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91" y="207"/>
                    <a:pt x="95" y="207"/>
                    <a:pt x="98" y="206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7" y="217"/>
                    <a:pt x="86" y="220"/>
                    <a:pt x="86" y="222"/>
                  </a:cubicBezTo>
                  <a:cubicBezTo>
                    <a:pt x="87" y="224"/>
                    <a:pt x="89" y="226"/>
                    <a:pt x="90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97" y="235"/>
                    <a:pt x="98" y="234"/>
                    <a:pt x="98" y="232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1" y="239"/>
                    <a:pt x="101" y="239"/>
                    <a:pt x="101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8" y="244"/>
                    <a:pt x="98" y="245"/>
                    <a:pt x="98" y="247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9" y="250"/>
                    <a:pt x="98" y="252"/>
                    <a:pt x="97" y="254"/>
                  </a:cubicBezTo>
                  <a:cubicBezTo>
                    <a:pt x="97" y="257"/>
                    <a:pt x="99" y="260"/>
                    <a:pt x="101" y="262"/>
                  </a:cubicBezTo>
                  <a:cubicBezTo>
                    <a:pt x="104" y="263"/>
                    <a:pt x="104" y="263"/>
                    <a:pt x="104" y="263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97" y="259"/>
                    <a:pt x="97" y="259"/>
                    <a:pt x="97" y="259"/>
                  </a:cubicBezTo>
                  <a:cubicBezTo>
                    <a:pt x="95" y="259"/>
                    <a:pt x="95" y="259"/>
                    <a:pt x="95" y="259"/>
                  </a:cubicBezTo>
                  <a:cubicBezTo>
                    <a:pt x="95" y="261"/>
                    <a:pt x="95" y="261"/>
                    <a:pt x="95" y="261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7" y="264"/>
                    <a:pt x="97" y="265"/>
                    <a:pt x="97" y="265"/>
                  </a:cubicBezTo>
                  <a:cubicBezTo>
                    <a:pt x="97" y="264"/>
                    <a:pt x="96" y="264"/>
                    <a:pt x="96" y="264"/>
                  </a:cubicBezTo>
                  <a:cubicBezTo>
                    <a:pt x="92" y="261"/>
                    <a:pt x="92" y="261"/>
                    <a:pt x="92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0" y="262"/>
                    <a:pt x="80" y="262"/>
                    <a:pt x="80" y="262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79" y="264"/>
                    <a:pt x="78" y="264"/>
                    <a:pt x="7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4" y="266"/>
                    <a:pt x="73" y="266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5" y="262"/>
                    <a:pt x="75" y="262"/>
                    <a:pt x="75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2"/>
                    <a:pt x="72" y="261"/>
                    <a:pt x="72" y="259"/>
                  </a:cubicBezTo>
                  <a:cubicBezTo>
                    <a:pt x="71" y="259"/>
                    <a:pt x="71" y="259"/>
                    <a:pt x="71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61"/>
                    <a:pt x="66" y="262"/>
                    <a:pt x="65" y="264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7" y="267"/>
                    <a:pt x="67" y="267"/>
                    <a:pt x="67" y="267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68"/>
                    <a:pt x="71" y="269"/>
                    <a:pt x="70" y="270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68" y="273"/>
                    <a:pt x="66" y="275"/>
                    <a:pt x="64" y="275"/>
                  </a:cubicBezTo>
                  <a:cubicBezTo>
                    <a:pt x="63" y="277"/>
                    <a:pt x="62" y="278"/>
                    <a:pt x="61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5" y="276"/>
                    <a:pt x="75" y="276"/>
                    <a:pt x="75" y="276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76" y="282"/>
                    <a:pt x="76" y="282"/>
                    <a:pt x="76" y="282"/>
                  </a:cubicBezTo>
                  <a:cubicBezTo>
                    <a:pt x="75" y="284"/>
                    <a:pt x="75" y="285"/>
                    <a:pt x="74" y="286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6" y="293"/>
                    <a:pt x="74" y="297"/>
                    <a:pt x="70" y="299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2" y="302"/>
                    <a:pt x="61" y="303"/>
                    <a:pt x="60" y="304"/>
                  </a:cubicBezTo>
                  <a:cubicBezTo>
                    <a:pt x="59" y="305"/>
                    <a:pt x="59" y="305"/>
                    <a:pt x="59" y="305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7" y="305"/>
                    <a:pt x="57" y="305"/>
                    <a:pt x="57" y="305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7"/>
                    <a:pt x="53" y="307"/>
                    <a:pt x="53" y="307"/>
                  </a:cubicBezTo>
                  <a:cubicBezTo>
                    <a:pt x="52" y="308"/>
                    <a:pt x="50" y="309"/>
                    <a:pt x="49" y="309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3" y="316"/>
                    <a:pt x="55" y="316"/>
                    <a:pt x="57" y="316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2" y="317"/>
                    <a:pt x="52" y="317"/>
                    <a:pt x="52" y="317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58" y="318"/>
                    <a:pt x="58" y="318"/>
                    <a:pt x="58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4" y="315"/>
                    <a:pt x="64" y="315"/>
                    <a:pt x="64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8" y="315"/>
                    <a:pt x="68" y="315"/>
                    <a:pt x="68" y="315"/>
                  </a:cubicBezTo>
                  <a:cubicBezTo>
                    <a:pt x="70" y="316"/>
                    <a:pt x="70" y="316"/>
                    <a:pt x="70" y="316"/>
                  </a:cubicBezTo>
                  <a:cubicBezTo>
                    <a:pt x="68" y="316"/>
                    <a:pt x="68" y="316"/>
                    <a:pt x="68" y="316"/>
                  </a:cubicBezTo>
                  <a:cubicBezTo>
                    <a:pt x="70" y="318"/>
                    <a:pt x="70" y="318"/>
                    <a:pt x="70" y="318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75" y="318"/>
                    <a:pt x="75" y="318"/>
                    <a:pt x="75" y="318"/>
                  </a:cubicBezTo>
                  <a:cubicBezTo>
                    <a:pt x="75" y="319"/>
                    <a:pt x="75" y="319"/>
                    <a:pt x="75" y="319"/>
                  </a:cubicBezTo>
                  <a:cubicBezTo>
                    <a:pt x="72" y="319"/>
                    <a:pt x="72" y="319"/>
                    <a:pt x="72" y="319"/>
                  </a:cubicBezTo>
                  <a:cubicBezTo>
                    <a:pt x="71" y="319"/>
                    <a:pt x="71" y="319"/>
                    <a:pt x="71" y="319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70" y="322"/>
                    <a:pt x="70" y="322"/>
                    <a:pt x="70" y="322"/>
                  </a:cubicBezTo>
                  <a:cubicBezTo>
                    <a:pt x="72" y="322"/>
                    <a:pt x="72" y="322"/>
                    <a:pt x="72" y="322"/>
                  </a:cubicBezTo>
                  <a:cubicBezTo>
                    <a:pt x="74" y="321"/>
                    <a:pt x="74" y="321"/>
                    <a:pt x="74" y="321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9" y="328"/>
                    <a:pt x="92" y="328"/>
                    <a:pt x="95" y="327"/>
                  </a:cubicBezTo>
                  <a:cubicBezTo>
                    <a:pt x="95" y="325"/>
                    <a:pt x="95" y="325"/>
                    <a:pt x="95" y="325"/>
                  </a:cubicBezTo>
                  <a:cubicBezTo>
                    <a:pt x="96" y="324"/>
                    <a:pt x="98" y="323"/>
                    <a:pt x="99" y="322"/>
                  </a:cubicBezTo>
                  <a:cubicBezTo>
                    <a:pt x="100" y="322"/>
                    <a:pt x="100" y="322"/>
                    <a:pt x="100" y="322"/>
                  </a:cubicBezTo>
                  <a:cubicBezTo>
                    <a:pt x="102" y="322"/>
                    <a:pt x="103" y="322"/>
                    <a:pt x="105" y="321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08" y="319"/>
                    <a:pt x="106" y="321"/>
                    <a:pt x="105" y="324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101" y="326"/>
                    <a:pt x="99" y="328"/>
                    <a:pt x="98" y="330"/>
                  </a:cubicBezTo>
                  <a:cubicBezTo>
                    <a:pt x="99" y="333"/>
                    <a:pt x="99" y="333"/>
                    <a:pt x="99" y="333"/>
                  </a:cubicBezTo>
                  <a:cubicBezTo>
                    <a:pt x="98" y="334"/>
                    <a:pt x="98" y="334"/>
                    <a:pt x="98" y="334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5" y="334"/>
                    <a:pt x="93" y="334"/>
                    <a:pt x="90" y="334"/>
                  </a:cubicBezTo>
                  <a:cubicBezTo>
                    <a:pt x="89" y="334"/>
                    <a:pt x="89" y="334"/>
                    <a:pt x="89" y="334"/>
                  </a:cubicBezTo>
                  <a:cubicBezTo>
                    <a:pt x="86" y="333"/>
                    <a:pt x="84" y="333"/>
                    <a:pt x="82" y="332"/>
                  </a:cubicBezTo>
                  <a:cubicBezTo>
                    <a:pt x="78" y="333"/>
                    <a:pt x="75" y="333"/>
                    <a:pt x="71" y="334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8"/>
                    <a:pt x="72" y="338"/>
                    <a:pt x="72" y="338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67" y="340"/>
                    <a:pt x="66" y="340"/>
                    <a:pt x="65" y="340"/>
                  </a:cubicBezTo>
                  <a:cubicBezTo>
                    <a:pt x="64" y="342"/>
                    <a:pt x="64" y="344"/>
                    <a:pt x="64" y="347"/>
                  </a:cubicBezTo>
                  <a:cubicBezTo>
                    <a:pt x="63" y="349"/>
                    <a:pt x="61" y="350"/>
                    <a:pt x="59" y="352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5" y="354"/>
                    <a:pt x="55" y="354"/>
                    <a:pt x="55" y="354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5" y="356"/>
                    <a:pt x="55" y="356"/>
                    <a:pt x="55" y="356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3" y="356"/>
                    <a:pt x="53" y="356"/>
                    <a:pt x="53" y="356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50" y="362"/>
                    <a:pt x="50" y="362"/>
                    <a:pt x="50" y="362"/>
                  </a:cubicBezTo>
                  <a:cubicBezTo>
                    <a:pt x="46" y="365"/>
                    <a:pt x="46" y="365"/>
                    <a:pt x="46" y="365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3" y="367"/>
                    <a:pt x="43" y="367"/>
                    <a:pt x="43" y="367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71"/>
                    <a:pt x="37" y="371"/>
                    <a:pt x="37" y="371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41" y="370"/>
                    <a:pt x="41" y="370"/>
                    <a:pt x="41" y="370"/>
                  </a:cubicBezTo>
                  <a:cubicBezTo>
                    <a:pt x="42" y="369"/>
                    <a:pt x="42" y="369"/>
                    <a:pt x="42" y="369"/>
                  </a:cubicBezTo>
                  <a:cubicBezTo>
                    <a:pt x="46" y="371"/>
                    <a:pt x="46" y="371"/>
                    <a:pt x="46" y="371"/>
                  </a:cubicBezTo>
                  <a:cubicBezTo>
                    <a:pt x="49" y="375"/>
                    <a:pt x="49" y="375"/>
                    <a:pt x="49" y="375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0"/>
                    <a:pt x="51" y="370"/>
                    <a:pt x="51" y="370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4" y="367"/>
                    <a:pt x="54" y="367"/>
                    <a:pt x="54" y="367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8" y="366"/>
                    <a:pt x="58" y="366"/>
                    <a:pt x="58" y="366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2"/>
                    <a:pt x="60" y="362"/>
                    <a:pt x="60" y="362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65" y="363"/>
                    <a:pt x="65" y="363"/>
                    <a:pt x="65" y="363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70" y="362"/>
                    <a:pt x="70" y="362"/>
                    <a:pt x="70" y="362"/>
                  </a:cubicBezTo>
                  <a:cubicBezTo>
                    <a:pt x="71" y="363"/>
                    <a:pt x="71" y="363"/>
                    <a:pt x="71" y="363"/>
                  </a:cubicBezTo>
                  <a:cubicBezTo>
                    <a:pt x="72" y="362"/>
                    <a:pt x="72" y="362"/>
                    <a:pt x="72" y="362"/>
                  </a:cubicBezTo>
                  <a:cubicBezTo>
                    <a:pt x="70" y="361"/>
                    <a:pt x="70" y="361"/>
                    <a:pt x="70" y="361"/>
                  </a:cubicBezTo>
                  <a:cubicBezTo>
                    <a:pt x="71" y="361"/>
                    <a:pt x="71" y="361"/>
                    <a:pt x="71" y="361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2" y="360"/>
                    <a:pt x="72" y="360"/>
                    <a:pt x="72" y="360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4" y="362"/>
                    <a:pt x="74" y="362"/>
                    <a:pt x="74" y="362"/>
                  </a:cubicBezTo>
                  <a:cubicBezTo>
                    <a:pt x="74" y="363"/>
                    <a:pt x="74" y="363"/>
                    <a:pt x="74" y="363"/>
                  </a:cubicBezTo>
                  <a:cubicBezTo>
                    <a:pt x="75" y="364"/>
                    <a:pt x="75" y="364"/>
                    <a:pt x="75" y="364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4" y="367"/>
                    <a:pt x="84" y="367"/>
                    <a:pt x="84" y="367"/>
                  </a:cubicBezTo>
                  <a:cubicBezTo>
                    <a:pt x="84" y="364"/>
                    <a:pt x="84" y="364"/>
                    <a:pt x="84" y="364"/>
                  </a:cubicBezTo>
                  <a:cubicBezTo>
                    <a:pt x="86" y="363"/>
                    <a:pt x="86" y="363"/>
                    <a:pt x="86" y="363"/>
                  </a:cubicBezTo>
                  <a:cubicBezTo>
                    <a:pt x="88" y="360"/>
                    <a:pt x="88" y="360"/>
                    <a:pt x="88" y="360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8" y="359"/>
                    <a:pt x="88" y="359"/>
                    <a:pt x="88" y="359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9" y="354"/>
                    <a:pt x="89" y="354"/>
                    <a:pt x="89" y="354"/>
                  </a:cubicBezTo>
                  <a:cubicBezTo>
                    <a:pt x="88" y="351"/>
                    <a:pt x="88" y="351"/>
                    <a:pt x="88" y="351"/>
                  </a:cubicBezTo>
                  <a:cubicBezTo>
                    <a:pt x="90" y="353"/>
                    <a:pt x="90" y="353"/>
                    <a:pt x="90" y="353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93" y="352"/>
                    <a:pt x="93" y="352"/>
                    <a:pt x="93" y="352"/>
                  </a:cubicBezTo>
                  <a:cubicBezTo>
                    <a:pt x="96" y="351"/>
                    <a:pt x="96" y="351"/>
                    <a:pt x="96" y="351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9" y="350"/>
                    <a:pt x="99" y="350"/>
                    <a:pt x="99" y="350"/>
                  </a:cubicBezTo>
                  <a:cubicBezTo>
                    <a:pt x="102" y="350"/>
                    <a:pt x="102" y="350"/>
                    <a:pt x="102" y="350"/>
                  </a:cubicBezTo>
                  <a:cubicBezTo>
                    <a:pt x="105" y="351"/>
                    <a:pt x="108" y="352"/>
                    <a:pt x="110" y="354"/>
                  </a:cubicBezTo>
                  <a:cubicBezTo>
                    <a:pt x="111" y="357"/>
                    <a:pt x="111" y="357"/>
                    <a:pt x="111" y="357"/>
                  </a:cubicBezTo>
                  <a:cubicBezTo>
                    <a:pt x="112" y="356"/>
                    <a:pt x="112" y="356"/>
                    <a:pt x="112" y="356"/>
                  </a:cubicBezTo>
                  <a:cubicBezTo>
                    <a:pt x="111" y="355"/>
                    <a:pt x="111" y="355"/>
                    <a:pt x="111" y="355"/>
                  </a:cubicBezTo>
                  <a:cubicBezTo>
                    <a:pt x="111" y="353"/>
                    <a:pt x="111" y="353"/>
                    <a:pt x="111" y="353"/>
                  </a:cubicBezTo>
                  <a:cubicBezTo>
                    <a:pt x="114" y="353"/>
                    <a:pt x="117" y="353"/>
                    <a:pt x="119" y="354"/>
                  </a:cubicBezTo>
                  <a:cubicBezTo>
                    <a:pt x="122" y="354"/>
                    <a:pt x="122" y="354"/>
                    <a:pt x="122" y="354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1" y="351"/>
                    <a:pt x="121" y="351"/>
                    <a:pt x="121" y="351"/>
                  </a:cubicBezTo>
                  <a:cubicBezTo>
                    <a:pt x="120" y="349"/>
                    <a:pt x="120" y="349"/>
                    <a:pt x="120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5" y="350"/>
                    <a:pt x="125" y="350"/>
                    <a:pt x="125" y="350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31" y="350"/>
                    <a:pt x="131" y="350"/>
                    <a:pt x="131" y="350"/>
                  </a:cubicBezTo>
                  <a:cubicBezTo>
                    <a:pt x="132" y="348"/>
                    <a:pt x="132" y="348"/>
                    <a:pt x="132" y="348"/>
                  </a:cubicBezTo>
                  <a:cubicBezTo>
                    <a:pt x="133" y="348"/>
                    <a:pt x="135" y="348"/>
                    <a:pt x="136" y="347"/>
                  </a:cubicBezTo>
                  <a:cubicBezTo>
                    <a:pt x="136" y="346"/>
                    <a:pt x="136" y="346"/>
                    <a:pt x="136" y="346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36" y="345"/>
                    <a:pt x="138" y="346"/>
                    <a:pt x="140" y="347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140" y="345"/>
                    <a:pt x="140" y="345"/>
                    <a:pt x="140" y="345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42" y="347"/>
                    <a:pt x="142" y="347"/>
                    <a:pt x="142" y="347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6" y="348"/>
                    <a:pt x="146" y="348"/>
                    <a:pt x="146" y="348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52" y="347"/>
                    <a:pt x="156" y="346"/>
                    <a:pt x="160" y="345"/>
                  </a:cubicBezTo>
                  <a:cubicBezTo>
                    <a:pt x="164" y="346"/>
                    <a:pt x="168" y="347"/>
                    <a:pt x="172" y="348"/>
                  </a:cubicBezTo>
                  <a:cubicBezTo>
                    <a:pt x="174" y="345"/>
                    <a:pt x="174" y="345"/>
                    <a:pt x="174" y="345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3" y="341"/>
                    <a:pt x="183" y="341"/>
                    <a:pt x="183" y="341"/>
                  </a:cubicBezTo>
                  <a:cubicBezTo>
                    <a:pt x="184" y="341"/>
                    <a:pt x="184" y="341"/>
                    <a:pt x="184" y="341"/>
                  </a:cubicBezTo>
                  <a:cubicBezTo>
                    <a:pt x="187" y="341"/>
                    <a:pt x="187" y="341"/>
                    <a:pt x="187" y="341"/>
                  </a:cubicBezTo>
                  <a:cubicBezTo>
                    <a:pt x="188" y="341"/>
                    <a:pt x="188" y="341"/>
                    <a:pt x="188" y="341"/>
                  </a:cubicBezTo>
                  <a:cubicBezTo>
                    <a:pt x="187" y="339"/>
                    <a:pt x="187" y="339"/>
                    <a:pt x="187" y="339"/>
                  </a:cubicBezTo>
                  <a:cubicBezTo>
                    <a:pt x="189" y="337"/>
                    <a:pt x="189" y="337"/>
                    <a:pt x="189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196" y="333"/>
                    <a:pt x="196" y="333"/>
                    <a:pt x="196" y="333"/>
                  </a:cubicBezTo>
                  <a:cubicBezTo>
                    <a:pt x="197" y="330"/>
                    <a:pt x="197" y="330"/>
                    <a:pt x="197" y="330"/>
                  </a:cubicBezTo>
                  <a:cubicBezTo>
                    <a:pt x="196" y="328"/>
                    <a:pt x="196" y="328"/>
                    <a:pt x="196" y="328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3" y="325"/>
                    <a:pt x="190" y="325"/>
                    <a:pt x="187" y="327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1" y="325"/>
                    <a:pt x="181" y="325"/>
                    <a:pt x="181" y="325"/>
                  </a:cubicBezTo>
                  <a:cubicBezTo>
                    <a:pt x="181" y="326"/>
                    <a:pt x="181" y="326"/>
                    <a:pt x="181" y="326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1" y="324"/>
                    <a:pt x="181" y="324"/>
                    <a:pt x="181" y="324"/>
                  </a:cubicBezTo>
                  <a:cubicBezTo>
                    <a:pt x="180" y="323"/>
                    <a:pt x="180" y="323"/>
                    <a:pt x="180" y="323"/>
                  </a:cubicBezTo>
                  <a:cubicBezTo>
                    <a:pt x="177" y="322"/>
                    <a:pt x="177" y="322"/>
                    <a:pt x="177" y="322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5" y="322"/>
                    <a:pt x="175" y="322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4" y="320"/>
                    <a:pt x="184" y="320"/>
                    <a:pt x="184" y="320"/>
                  </a:cubicBezTo>
                  <a:cubicBezTo>
                    <a:pt x="186" y="318"/>
                    <a:pt x="186" y="318"/>
                    <a:pt x="186" y="318"/>
                  </a:cubicBezTo>
                  <a:cubicBezTo>
                    <a:pt x="185" y="313"/>
                    <a:pt x="185" y="313"/>
                    <a:pt x="185" y="313"/>
                  </a:cubicBezTo>
                  <a:cubicBezTo>
                    <a:pt x="184" y="314"/>
                    <a:pt x="183" y="315"/>
                    <a:pt x="181" y="315"/>
                  </a:cubicBezTo>
                  <a:cubicBezTo>
                    <a:pt x="180" y="314"/>
                    <a:pt x="180" y="314"/>
                    <a:pt x="180" y="314"/>
                  </a:cubicBezTo>
                  <a:cubicBezTo>
                    <a:pt x="184" y="313"/>
                    <a:pt x="184" y="313"/>
                    <a:pt x="184" y="313"/>
                  </a:cubicBezTo>
                  <a:cubicBezTo>
                    <a:pt x="184" y="312"/>
                    <a:pt x="184" y="312"/>
                    <a:pt x="184" y="312"/>
                  </a:cubicBezTo>
                  <a:cubicBezTo>
                    <a:pt x="186" y="311"/>
                    <a:pt x="186" y="311"/>
                    <a:pt x="186" y="311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3" y="310"/>
                    <a:pt x="193" y="310"/>
                    <a:pt x="193" y="310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88" y="306"/>
                    <a:pt x="188" y="306"/>
                    <a:pt x="188" y="306"/>
                  </a:cubicBezTo>
                  <a:cubicBezTo>
                    <a:pt x="190" y="306"/>
                    <a:pt x="190" y="306"/>
                    <a:pt x="190" y="306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2" y="304"/>
                    <a:pt x="193" y="305"/>
                    <a:pt x="194" y="306"/>
                  </a:cubicBezTo>
                  <a:cubicBezTo>
                    <a:pt x="195" y="305"/>
                    <a:pt x="196" y="304"/>
                    <a:pt x="196" y="302"/>
                  </a:cubicBezTo>
                  <a:cubicBezTo>
                    <a:pt x="199" y="301"/>
                    <a:pt x="199" y="301"/>
                    <a:pt x="199" y="301"/>
                  </a:cubicBezTo>
                  <a:cubicBezTo>
                    <a:pt x="199" y="299"/>
                    <a:pt x="200" y="297"/>
                    <a:pt x="199" y="295"/>
                  </a:cubicBezTo>
                  <a:cubicBezTo>
                    <a:pt x="201" y="292"/>
                    <a:pt x="200" y="297"/>
                    <a:pt x="199" y="295"/>
                  </a:cubicBezTo>
                  <a:close/>
                  <a:moveTo>
                    <a:pt x="137" y="348"/>
                  </a:moveTo>
                  <a:cubicBezTo>
                    <a:pt x="135" y="350"/>
                    <a:pt x="135" y="350"/>
                    <a:pt x="135" y="350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2" y="351"/>
                    <a:pt x="132" y="351"/>
                    <a:pt x="132" y="351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8" y="354"/>
                    <a:pt x="138" y="354"/>
                    <a:pt x="138" y="354"/>
                  </a:cubicBezTo>
                  <a:cubicBezTo>
                    <a:pt x="140" y="354"/>
                    <a:pt x="140" y="354"/>
                    <a:pt x="140" y="354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2" y="350"/>
                    <a:pt x="142" y="350"/>
                    <a:pt x="142" y="350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137" y="348"/>
                  </a:lnTo>
                  <a:close/>
                  <a:moveTo>
                    <a:pt x="65" y="265"/>
                  </a:moveTo>
                  <a:cubicBezTo>
                    <a:pt x="66" y="264"/>
                    <a:pt x="66" y="264"/>
                    <a:pt x="66" y="264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4" y="264"/>
                    <a:pt x="64" y="264"/>
                    <a:pt x="64" y="264"/>
                  </a:cubicBezTo>
                  <a:lnTo>
                    <a:pt x="65" y="265"/>
                  </a:lnTo>
                  <a:close/>
                  <a:moveTo>
                    <a:pt x="98" y="77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0" y="79"/>
                    <a:pt x="100" y="78"/>
                    <a:pt x="101" y="77"/>
                  </a:cubicBezTo>
                  <a:cubicBezTo>
                    <a:pt x="100" y="76"/>
                    <a:pt x="100" y="76"/>
                    <a:pt x="100" y="76"/>
                  </a:cubicBezTo>
                  <a:lnTo>
                    <a:pt x="98" y="77"/>
                  </a:lnTo>
                  <a:close/>
                  <a:moveTo>
                    <a:pt x="105" y="6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6"/>
                    <a:pt x="106" y="66"/>
                    <a:pt x="106" y="66"/>
                  </a:cubicBezTo>
                  <a:lnTo>
                    <a:pt x="105" y="66"/>
                  </a:lnTo>
                  <a:close/>
                  <a:moveTo>
                    <a:pt x="99" y="66"/>
                  </a:moveTo>
                  <a:cubicBezTo>
                    <a:pt x="100" y="65"/>
                    <a:pt x="100" y="65"/>
                    <a:pt x="100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lnTo>
                    <a:pt x="99" y="66"/>
                  </a:lnTo>
                  <a:close/>
                  <a:moveTo>
                    <a:pt x="104" y="66"/>
                  </a:moveTo>
                  <a:cubicBezTo>
                    <a:pt x="103" y="64"/>
                    <a:pt x="103" y="64"/>
                    <a:pt x="103" y="64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6"/>
                    <a:pt x="103" y="66"/>
                    <a:pt x="103" y="66"/>
                  </a:cubicBezTo>
                  <a:lnTo>
                    <a:pt x="104" y="66"/>
                  </a:lnTo>
                  <a:close/>
                  <a:moveTo>
                    <a:pt x="99" y="61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9" y="62"/>
                    <a:pt x="99" y="62"/>
                    <a:pt x="99" y="62"/>
                  </a:cubicBezTo>
                  <a:lnTo>
                    <a:pt x="99" y="61"/>
                  </a:lnTo>
                  <a:close/>
                  <a:moveTo>
                    <a:pt x="36" y="138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5" y="139"/>
                    <a:pt x="35" y="139"/>
                    <a:pt x="35" y="139"/>
                  </a:cubicBezTo>
                  <a:lnTo>
                    <a:pt x="36" y="138"/>
                  </a:lnTo>
                  <a:close/>
                  <a:moveTo>
                    <a:pt x="42" y="128"/>
                  </a:moveTo>
                  <a:cubicBezTo>
                    <a:pt x="43" y="127"/>
                    <a:pt x="43" y="127"/>
                    <a:pt x="43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6"/>
                    <a:pt x="41" y="126"/>
                    <a:pt x="41" y="126"/>
                  </a:cubicBezTo>
                  <a:lnTo>
                    <a:pt x="42" y="128"/>
                  </a:lnTo>
                  <a:close/>
                  <a:moveTo>
                    <a:pt x="40" y="125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40" y="125"/>
                  </a:lnTo>
                  <a:close/>
                  <a:moveTo>
                    <a:pt x="56" y="179"/>
                  </a:moveTo>
                  <a:cubicBezTo>
                    <a:pt x="58" y="181"/>
                    <a:pt x="58" y="181"/>
                    <a:pt x="58" y="181"/>
                  </a:cubicBezTo>
                  <a:cubicBezTo>
                    <a:pt x="58" y="179"/>
                    <a:pt x="58" y="177"/>
                    <a:pt x="57" y="176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6" y="177"/>
                    <a:pt x="56" y="177"/>
                    <a:pt x="56" y="177"/>
                  </a:cubicBezTo>
                  <a:lnTo>
                    <a:pt x="56" y="179"/>
                  </a:lnTo>
                  <a:close/>
                  <a:moveTo>
                    <a:pt x="34" y="170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lnTo>
                    <a:pt x="34" y="170"/>
                  </a:lnTo>
                  <a:close/>
                  <a:moveTo>
                    <a:pt x="46" y="16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6" y="163"/>
                    <a:pt x="46" y="163"/>
                    <a:pt x="46" y="163"/>
                  </a:cubicBezTo>
                  <a:lnTo>
                    <a:pt x="46" y="164"/>
                  </a:lnTo>
                  <a:close/>
                  <a:moveTo>
                    <a:pt x="37" y="155"/>
                  </a:move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5"/>
                    <a:pt x="35" y="155"/>
                    <a:pt x="35" y="155"/>
                  </a:cubicBezTo>
                  <a:lnTo>
                    <a:pt x="37" y="155"/>
                  </a:lnTo>
                  <a:close/>
                  <a:moveTo>
                    <a:pt x="21" y="154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0" y="153"/>
                    <a:pt x="20" y="153"/>
                    <a:pt x="20" y="153"/>
                  </a:cubicBezTo>
                  <a:lnTo>
                    <a:pt x="21" y="154"/>
                  </a:lnTo>
                  <a:close/>
                  <a:moveTo>
                    <a:pt x="31" y="149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29" y="150"/>
                    <a:pt x="29" y="150"/>
                    <a:pt x="29" y="150"/>
                  </a:cubicBezTo>
                  <a:lnTo>
                    <a:pt x="31" y="149"/>
                  </a:lnTo>
                  <a:close/>
                  <a:moveTo>
                    <a:pt x="133" y="26"/>
                  </a:moveTo>
                  <a:cubicBezTo>
                    <a:pt x="133" y="25"/>
                    <a:pt x="133" y="25"/>
                    <a:pt x="133" y="25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lnTo>
                    <a:pt x="133" y="26"/>
                  </a:lnTo>
                  <a:close/>
                  <a:moveTo>
                    <a:pt x="136" y="2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lnTo>
                    <a:pt x="136" y="23"/>
                  </a:lnTo>
                  <a:close/>
                  <a:moveTo>
                    <a:pt x="139" y="17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8" y="17"/>
                    <a:pt x="138" y="17"/>
                    <a:pt x="138" y="17"/>
                  </a:cubicBezTo>
                  <a:lnTo>
                    <a:pt x="139" y="17"/>
                  </a:lnTo>
                  <a:close/>
                  <a:moveTo>
                    <a:pt x="141" y="7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1" y="7"/>
                  </a:lnTo>
                  <a:close/>
                  <a:moveTo>
                    <a:pt x="141" y="4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2"/>
                    <a:pt x="139" y="4"/>
                    <a:pt x="139" y="5"/>
                  </a:cubicBezTo>
                  <a:cubicBezTo>
                    <a:pt x="141" y="5"/>
                    <a:pt x="141" y="5"/>
                    <a:pt x="141" y="5"/>
                  </a:cubicBezTo>
                  <a:lnTo>
                    <a:pt x="141" y="4"/>
                  </a:lnTo>
                  <a:close/>
                  <a:moveTo>
                    <a:pt x="11" y="135"/>
                  </a:moveTo>
                  <a:cubicBezTo>
                    <a:pt x="11" y="136"/>
                    <a:pt x="11" y="136"/>
                    <a:pt x="11" y="136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3" y="135"/>
                    <a:pt x="13" y="135"/>
                    <a:pt x="13" y="135"/>
                  </a:cubicBezTo>
                  <a:lnTo>
                    <a:pt x="11" y="135"/>
                  </a:lnTo>
                  <a:close/>
                  <a:moveTo>
                    <a:pt x="17" y="120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0"/>
                    <a:pt x="18" y="120"/>
                    <a:pt x="18" y="120"/>
                  </a:cubicBezTo>
                  <a:lnTo>
                    <a:pt x="17" y="120"/>
                  </a:lnTo>
                  <a:close/>
                  <a:moveTo>
                    <a:pt x="28" y="96"/>
                  </a:move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8" y="96"/>
                  </a:lnTo>
                  <a:close/>
                  <a:moveTo>
                    <a:pt x="93" y="78"/>
                  </a:moveTo>
                  <a:cubicBezTo>
                    <a:pt x="96" y="78"/>
                    <a:pt x="96" y="78"/>
                    <a:pt x="96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3" y="77"/>
                    <a:pt x="93" y="77"/>
                    <a:pt x="93" y="77"/>
                  </a:cubicBezTo>
                  <a:lnTo>
                    <a:pt x="93" y="78"/>
                  </a:lnTo>
                  <a:close/>
                  <a:moveTo>
                    <a:pt x="94" y="72"/>
                  </a:moveTo>
                  <a:cubicBezTo>
                    <a:pt x="94" y="71"/>
                    <a:pt x="94" y="71"/>
                    <a:pt x="94" y="7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6"/>
                    <a:pt x="95" y="66"/>
                    <a:pt x="94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9"/>
                    <a:pt x="92" y="70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4" y="72"/>
                  </a:lnTo>
                  <a:close/>
                  <a:moveTo>
                    <a:pt x="105" y="64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5" y="64"/>
                  </a:lnTo>
                  <a:close/>
                  <a:moveTo>
                    <a:pt x="40" y="136"/>
                  </a:move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39" y="119"/>
                    <a:pt x="39" y="11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9"/>
                    <a:pt x="35" y="120"/>
                    <a:pt x="35" y="121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7" y="122"/>
                    <a:pt x="28" y="123"/>
                    <a:pt x="28" y="124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1" y="133"/>
                    <a:pt x="40" y="134"/>
                    <a:pt x="40" y="136"/>
                  </a:cubicBezTo>
                  <a:close/>
                  <a:moveTo>
                    <a:pt x="52" y="182"/>
                  </a:moveTo>
                  <a:cubicBezTo>
                    <a:pt x="51" y="183"/>
                    <a:pt x="51" y="183"/>
                    <a:pt x="51" y="183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3" y="181"/>
                    <a:pt x="53" y="181"/>
                    <a:pt x="53" y="181"/>
                  </a:cubicBezTo>
                  <a:lnTo>
                    <a:pt x="52" y="182"/>
                  </a:lnTo>
                  <a:close/>
                  <a:moveTo>
                    <a:pt x="38" y="179"/>
                  </a:moveTo>
                  <a:cubicBezTo>
                    <a:pt x="37" y="178"/>
                    <a:pt x="37" y="178"/>
                    <a:pt x="37" y="178"/>
                  </a:cubicBezTo>
                  <a:cubicBezTo>
                    <a:pt x="37" y="176"/>
                    <a:pt x="37" y="175"/>
                    <a:pt x="37" y="173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30" y="181"/>
                    <a:pt x="31" y="180"/>
                    <a:pt x="32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8" y="182"/>
                    <a:pt x="38" y="182"/>
                    <a:pt x="38" y="182"/>
                  </a:cubicBezTo>
                  <a:lnTo>
                    <a:pt x="38" y="179"/>
                  </a:lnTo>
                  <a:close/>
                  <a:moveTo>
                    <a:pt x="38" y="177"/>
                  </a:moveTo>
                  <a:cubicBezTo>
                    <a:pt x="40" y="178"/>
                    <a:pt x="40" y="178"/>
                    <a:pt x="40" y="178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2" y="172"/>
                    <a:pt x="44" y="170"/>
                    <a:pt x="45" y="167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3" y="167"/>
                    <a:pt x="42" y="168"/>
                    <a:pt x="41" y="169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0" y="172"/>
                    <a:pt x="39" y="173"/>
                    <a:pt x="37" y="174"/>
                  </a:cubicBezTo>
                  <a:cubicBezTo>
                    <a:pt x="37" y="175"/>
                    <a:pt x="37" y="176"/>
                    <a:pt x="38" y="177"/>
                  </a:cubicBezTo>
                  <a:close/>
                  <a:moveTo>
                    <a:pt x="43" y="153"/>
                  </a:moveTo>
                  <a:cubicBezTo>
                    <a:pt x="41" y="153"/>
                    <a:pt x="41" y="153"/>
                    <a:pt x="41" y="153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38" y="159"/>
                    <a:pt x="36" y="160"/>
                    <a:pt x="35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5" y="155"/>
                    <a:pt x="45" y="155"/>
                    <a:pt x="45" y="155"/>
                  </a:cubicBezTo>
                  <a:lnTo>
                    <a:pt x="43" y="153"/>
                  </a:lnTo>
                  <a:close/>
                  <a:moveTo>
                    <a:pt x="128" y="22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6"/>
                    <a:pt x="134" y="28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3" y="10"/>
                    <a:pt x="133" y="9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21"/>
                    <a:pt x="127" y="21"/>
                    <a:pt x="127" y="21"/>
                  </a:cubicBezTo>
                  <a:lnTo>
                    <a:pt x="128" y="22"/>
                  </a:lnTo>
                  <a:close/>
                  <a:moveTo>
                    <a:pt x="138" y="12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6"/>
                    <a:pt x="136" y="7"/>
                    <a:pt x="137" y="8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8"/>
                    <a:pt x="135" y="10"/>
                    <a:pt x="136" y="12"/>
                  </a:cubicBezTo>
                  <a:lnTo>
                    <a:pt x="138" y="12"/>
                  </a:lnTo>
                  <a:close/>
                  <a:moveTo>
                    <a:pt x="18" y="126"/>
                  </a:moveTo>
                  <a:cubicBezTo>
                    <a:pt x="17" y="125"/>
                    <a:pt x="17" y="125"/>
                    <a:pt x="17" y="125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lnTo>
                    <a:pt x="18" y="126"/>
                  </a:lnTo>
                  <a:close/>
                  <a:moveTo>
                    <a:pt x="16" y="118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16" y="118"/>
                  </a:lnTo>
                  <a:close/>
                  <a:moveTo>
                    <a:pt x="27" y="107"/>
                  </a:moveTo>
                  <a:cubicBezTo>
                    <a:pt x="27" y="106"/>
                    <a:pt x="27" y="106"/>
                    <a:pt x="27" y="10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8"/>
                    <a:pt x="34" y="90"/>
                    <a:pt x="31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8" y="108"/>
                    <a:pt x="28" y="108"/>
                    <a:pt x="28" y="108"/>
                  </a:cubicBezTo>
                  <a:lnTo>
                    <a:pt x="27" y="107"/>
                  </a:lnTo>
                  <a:close/>
                  <a:moveTo>
                    <a:pt x="70" y="235"/>
                  </a:moveTo>
                  <a:cubicBezTo>
                    <a:pt x="69" y="235"/>
                    <a:pt x="68" y="236"/>
                    <a:pt x="68" y="237"/>
                  </a:cubicBezTo>
                  <a:cubicBezTo>
                    <a:pt x="67" y="238"/>
                    <a:pt x="67" y="240"/>
                    <a:pt x="66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70" y="241"/>
                    <a:pt x="71" y="240"/>
                    <a:pt x="72" y="239"/>
                  </a:cubicBezTo>
                  <a:cubicBezTo>
                    <a:pt x="74" y="238"/>
                    <a:pt x="75" y="236"/>
                    <a:pt x="76" y="235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1" y="232"/>
                    <a:pt x="71" y="232"/>
                    <a:pt x="71" y="232"/>
                  </a:cubicBezTo>
                  <a:lnTo>
                    <a:pt x="70" y="235"/>
                  </a:lnTo>
                  <a:close/>
                  <a:moveTo>
                    <a:pt x="18" y="208"/>
                  </a:moveTo>
                  <a:cubicBezTo>
                    <a:pt x="17" y="209"/>
                    <a:pt x="17" y="209"/>
                    <a:pt x="17" y="209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4"/>
                    <a:pt x="16" y="214"/>
                    <a:pt x="16" y="214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3" y="230"/>
                    <a:pt x="3" y="230"/>
                    <a:pt x="3" y="230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6" y="239"/>
                    <a:pt x="16" y="239"/>
                    <a:pt x="16" y="239"/>
                  </a:cubicBezTo>
                  <a:cubicBezTo>
                    <a:pt x="17" y="239"/>
                    <a:pt x="17" y="239"/>
                    <a:pt x="17" y="239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9" y="236"/>
                    <a:pt x="19" y="236"/>
                    <a:pt x="19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0"/>
                    <a:pt x="26" y="231"/>
                    <a:pt x="27" y="232"/>
                  </a:cubicBezTo>
                  <a:cubicBezTo>
                    <a:pt x="27" y="233"/>
                    <a:pt x="28" y="235"/>
                    <a:pt x="28" y="237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1" y="238"/>
                    <a:pt x="31" y="238"/>
                    <a:pt x="31" y="238"/>
                  </a:cubicBezTo>
                  <a:cubicBezTo>
                    <a:pt x="30" y="241"/>
                    <a:pt x="30" y="241"/>
                    <a:pt x="30" y="241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4" y="241"/>
                    <a:pt x="34" y="241"/>
                    <a:pt x="34" y="241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37" y="239"/>
                    <a:pt x="38" y="241"/>
                    <a:pt x="41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2"/>
                    <a:pt x="46" y="242"/>
                    <a:pt x="47" y="241"/>
                  </a:cubicBezTo>
                  <a:cubicBezTo>
                    <a:pt x="47" y="240"/>
                    <a:pt x="47" y="237"/>
                    <a:pt x="48" y="236"/>
                  </a:cubicBezTo>
                  <a:cubicBezTo>
                    <a:pt x="48" y="236"/>
                    <a:pt x="51" y="236"/>
                    <a:pt x="51" y="236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3" y="231"/>
                    <a:pt x="53" y="229"/>
                    <a:pt x="53" y="227"/>
                  </a:cubicBezTo>
                  <a:cubicBezTo>
                    <a:pt x="51" y="226"/>
                    <a:pt x="51" y="226"/>
                    <a:pt x="51" y="226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4" y="232"/>
                    <a:pt x="55" y="232"/>
                    <a:pt x="55" y="233"/>
                  </a:cubicBezTo>
                  <a:cubicBezTo>
                    <a:pt x="56" y="232"/>
                    <a:pt x="57" y="230"/>
                    <a:pt x="57" y="229"/>
                  </a:cubicBezTo>
                  <a:cubicBezTo>
                    <a:pt x="57" y="228"/>
                    <a:pt x="56" y="227"/>
                    <a:pt x="56" y="225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4" y="222"/>
                    <a:pt x="54" y="222"/>
                    <a:pt x="54" y="222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7" y="223"/>
                    <a:pt x="47" y="223"/>
                    <a:pt x="47" y="22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1" y="220"/>
                    <a:pt x="51" y="220"/>
                    <a:pt x="51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7"/>
                    <a:pt x="52" y="217"/>
                    <a:pt x="52" y="217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1" y="217"/>
                    <a:pt x="51" y="217"/>
                    <a:pt x="51" y="217"/>
                  </a:cubicBezTo>
                  <a:cubicBezTo>
                    <a:pt x="49" y="217"/>
                    <a:pt x="49" y="213"/>
                    <a:pt x="47" y="211"/>
                  </a:cubicBezTo>
                  <a:cubicBezTo>
                    <a:pt x="46" y="211"/>
                    <a:pt x="46" y="211"/>
                    <a:pt x="46" y="211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28" y="203"/>
                    <a:pt x="27" y="203"/>
                    <a:pt x="27" y="203"/>
                  </a:cubicBezTo>
                  <a:cubicBezTo>
                    <a:pt x="26" y="204"/>
                    <a:pt x="26" y="206"/>
                    <a:pt x="25" y="207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1" y="207"/>
                    <a:pt x="21" y="207"/>
                    <a:pt x="21" y="207"/>
                  </a:cubicBezTo>
                  <a:lnTo>
                    <a:pt x="18" y="208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5465CCC7-D028-77B5-3875-CDBC87F83F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1713" y="5484813"/>
              <a:ext cx="644525" cy="660400"/>
            </a:xfrm>
            <a:custGeom>
              <a:avLst/>
              <a:gdLst>
                <a:gd name="T0" fmla="*/ 88 w 169"/>
                <a:gd name="T1" fmla="*/ 36 h 173"/>
                <a:gd name="T2" fmla="*/ 59 w 169"/>
                <a:gd name="T3" fmla="*/ 34 h 173"/>
                <a:gd name="T4" fmla="*/ 66 w 169"/>
                <a:gd name="T5" fmla="*/ 77 h 173"/>
                <a:gd name="T6" fmla="*/ 68 w 169"/>
                <a:gd name="T7" fmla="*/ 113 h 173"/>
                <a:gd name="T8" fmla="*/ 50 w 169"/>
                <a:gd name="T9" fmla="*/ 122 h 173"/>
                <a:gd name="T10" fmla="*/ 52 w 169"/>
                <a:gd name="T11" fmla="*/ 90 h 173"/>
                <a:gd name="T12" fmla="*/ 32 w 169"/>
                <a:gd name="T13" fmla="*/ 87 h 173"/>
                <a:gd name="T14" fmla="*/ 14 w 169"/>
                <a:gd name="T15" fmla="*/ 62 h 173"/>
                <a:gd name="T16" fmla="*/ 36 w 169"/>
                <a:gd name="T17" fmla="*/ 22 h 173"/>
                <a:gd name="T18" fmla="*/ 98 w 169"/>
                <a:gd name="T19" fmla="*/ 9 h 173"/>
                <a:gd name="T20" fmla="*/ 144 w 169"/>
                <a:gd name="T21" fmla="*/ 159 h 173"/>
                <a:gd name="T22" fmla="*/ 121 w 169"/>
                <a:gd name="T23" fmla="*/ 136 h 173"/>
                <a:gd name="T24" fmla="*/ 106 w 169"/>
                <a:gd name="T25" fmla="*/ 131 h 173"/>
                <a:gd name="T26" fmla="*/ 98 w 169"/>
                <a:gd name="T27" fmla="*/ 125 h 173"/>
                <a:gd name="T28" fmla="*/ 148 w 169"/>
                <a:gd name="T29" fmla="*/ 122 h 173"/>
                <a:gd name="T30" fmla="*/ 146 w 169"/>
                <a:gd name="T31" fmla="*/ 119 h 173"/>
                <a:gd name="T32" fmla="*/ 142 w 169"/>
                <a:gd name="T33" fmla="*/ 117 h 173"/>
                <a:gd name="T34" fmla="*/ 146 w 169"/>
                <a:gd name="T35" fmla="*/ 113 h 173"/>
                <a:gd name="T36" fmla="*/ 137 w 169"/>
                <a:gd name="T37" fmla="*/ 112 h 173"/>
                <a:gd name="T38" fmla="*/ 101 w 169"/>
                <a:gd name="T39" fmla="*/ 105 h 173"/>
                <a:gd name="T40" fmla="*/ 150 w 169"/>
                <a:gd name="T41" fmla="*/ 156 h 173"/>
                <a:gd name="T42" fmla="*/ 149 w 169"/>
                <a:gd name="T43" fmla="*/ 158 h 173"/>
                <a:gd name="T44" fmla="*/ 161 w 169"/>
                <a:gd name="T45" fmla="*/ 137 h 173"/>
                <a:gd name="T46" fmla="*/ 115 w 169"/>
                <a:gd name="T47" fmla="*/ 136 h 173"/>
                <a:gd name="T48" fmla="*/ 152 w 169"/>
                <a:gd name="T49" fmla="*/ 133 h 173"/>
                <a:gd name="T50" fmla="*/ 131 w 169"/>
                <a:gd name="T51" fmla="*/ 130 h 173"/>
                <a:gd name="T52" fmla="*/ 97 w 169"/>
                <a:gd name="T53" fmla="*/ 128 h 173"/>
                <a:gd name="T54" fmla="*/ 144 w 169"/>
                <a:gd name="T55" fmla="*/ 128 h 173"/>
                <a:gd name="T56" fmla="*/ 126 w 169"/>
                <a:gd name="T57" fmla="*/ 123 h 173"/>
                <a:gd name="T58" fmla="*/ 144 w 169"/>
                <a:gd name="T59" fmla="*/ 121 h 173"/>
                <a:gd name="T60" fmla="*/ 112 w 169"/>
                <a:gd name="T61" fmla="*/ 117 h 173"/>
                <a:gd name="T62" fmla="*/ 96 w 169"/>
                <a:gd name="T63" fmla="*/ 112 h 173"/>
                <a:gd name="T64" fmla="*/ 114 w 169"/>
                <a:gd name="T65" fmla="*/ 109 h 173"/>
                <a:gd name="T66" fmla="*/ 111 w 169"/>
                <a:gd name="T67" fmla="*/ 106 h 173"/>
                <a:gd name="T68" fmla="*/ 94 w 169"/>
                <a:gd name="T69" fmla="*/ 104 h 173"/>
                <a:gd name="T70" fmla="*/ 103 w 169"/>
                <a:gd name="T71" fmla="*/ 100 h 173"/>
                <a:gd name="T72" fmla="*/ 116 w 169"/>
                <a:gd name="T73" fmla="*/ 81 h 173"/>
                <a:gd name="T74" fmla="*/ 132 w 169"/>
                <a:gd name="T75" fmla="*/ 103 h 173"/>
                <a:gd name="T76" fmla="*/ 140 w 169"/>
                <a:gd name="T77" fmla="*/ 102 h 173"/>
                <a:gd name="T78" fmla="*/ 122 w 169"/>
                <a:gd name="T79" fmla="*/ 82 h 173"/>
                <a:gd name="T80" fmla="*/ 126 w 169"/>
                <a:gd name="T81" fmla="*/ 90 h 173"/>
                <a:gd name="T82" fmla="*/ 125 w 169"/>
                <a:gd name="T83" fmla="*/ 62 h 173"/>
                <a:gd name="T84" fmla="*/ 133 w 169"/>
                <a:gd name="T85" fmla="*/ 67 h 173"/>
                <a:gd name="T86" fmla="*/ 114 w 169"/>
                <a:gd name="T87" fmla="*/ 45 h 173"/>
                <a:gd name="T88" fmla="*/ 109 w 169"/>
                <a:gd name="T89" fmla="*/ 49 h 173"/>
                <a:gd name="T90" fmla="*/ 93 w 169"/>
                <a:gd name="T91" fmla="*/ 98 h 173"/>
                <a:gd name="T92" fmla="*/ 98 w 169"/>
                <a:gd name="T93" fmla="*/ 74 h 173"/>
                <a:gd name="T94" fmla="*/ 75 w 169"/>
                <a:gd name="T95" fmla="*/ 72 h 173"/>
                <a:gd name="T96" fmla="*/ 79 w 169"/>
                <a:gd name="T97" fmla="*/ 82 h 173"/>
                <a:gd name="T98" fmla="*/ 89 w 169"/>
                <a:gd name="T99" fmla="*/ 90 h 173"/>
                <a:gd name="T100" fmla="*/ 96 w 169"/>
                <a:gd name="T101" fmla="*/ 91 h 173"/>
                <a:gd name="T102" fmla="*/ 86 w 169"/>
                <a:gd name="T103" fmla="*/ 78 h 173"/>
                <a:gd name="T104" fmla="*/ 127 w 169"/>
                <a:gd name="T105" fmla="*/ 169 h 173"/>
                <a:gd name="T106" fmla="*/ 90 w 169"/>
                <a:gd name="T107" fmla="*/ 164 h 173"/>
                <a:gd name="T108" fmla="*/ 124 w 169"/>
                <a:gd name="T109" fmla="*/ 167 h 173"/>
                <a:gd name="T110" fmla="*/ 126 w 169"/>
                <a:gd name="T111" fmla="*/ 163 h 173"/>
                <a:gd name="T112" fmla="*/ 105 w 169"/>
                <a:gd name="T113" fmla="*/ 158 h 173"/>
                <a:gd name="T114" fmla="*/ 88 w 169"/>
                <a:gd name="T115" fmla="*/ 155 h 173"/>
                <a:gd name="T116" fmla="*/ 78 w 169"/>
                <a:gd name="T117" fmla="*/ 156 h 173"/>
                <a:gd name="T118" fmla="*/ 20 w 169"/>
                <a:gd name="T119" fmla="*/ 87 h 173"/>
                <a:gd name="T120" fmla="*/ 19 w 169"/>
                <a:gd name="T121" fmla="*/ 78 h 173"/>
                <a:gd name="T122" fmla="*/ 97 w 169"/>
                <a:gd name="T123" fmla="*/ 2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173">
                  <a:moveTo>
                    <a:pt x="127" y="26"/>
                  </a:moveTo>
                  <a:cubicBezTo>
                    <a:pt x="127" y="26"/>
                    <a:pt x="126" y="26"/>
                    <a:pt x="126" y="26"/>
                  </a:cubicBezTo>
                  <a:cubicBezTo>
                    <a:pt x="126" y="23"/>
                    <a:pt x="122" y="23"/>
                    <a:pt x="120" y="23"/>
                  </a:cubicBezTo>
                  <a:cubicBezTo>
                    <a:pt x="117" y="22"/>
                    <a:pt x="114" y="21"/>
                    <a:pt x="111" y="21"/>
                  </a:cubicBezTo>
                  <a:cubicBezTo>
                    <a:pt x="110" y="21"/>
                    <a:pt x="109" y="21"/>
                    <a:pt x="108" y="20"/>
                  </a:cubicBezTo>
                  <a:cubicBezTo>
                    <a:pt x="107" y="20"/>
                    <a:pt x="107" y="19"/>
                    <a:pt x="106" y="19"/>
                  </a:cubicBezTo>
                  <a:cubicBezTo>
                    <a:pt x="105" y="20"/>
                    <a:pt x="105" y="21"/>
                    <a:pt x="104" y="21"/>
                  </a:cubicBezTo>
                  <a:cubicBezTo>
                    <a:pt x="103" y="22"/>
                    <a:pt x="102" y="22"/>
                    <a:pt x="101" y="23"/>
                  </a:cubicBezTo>
                  <a:cubicBezTo>
                    <a:pt x="99" y="23"/>
                    <a:pt x="98" y="21"/>
                    <a:pt x="96" y="21"/>
                  </a:cubicBezTo>
                  <a:cubicBezTo>
                    <a:pt x="93" y="20"/>
                    <a:pt x="94" y="23"/>
                    <a:pt x="92" y="25"/>
                  </a:cubicBezTo>
                  <a:cubicBezTo>
                    <a:pt x="90" y="26"/>
                    <a:pt x="88" y="26"/>
                    <a:pt x="86" y="26"/>
                  </a:cubicBezTo>
                  <a:cubicBezTo>
                    <a:pt x="84" y="25"/>
                    <a:pt x="81" y="24"/>
                    <a:pt x="81" y="26"/>
                  </a:cubicBezTo>
                  <a:cubicBezTo>
                    <a:pt x="80" y="27"/>
                    <a:pt x="81" y="29"/>
                    <a:pt x="81" y="29"/>
                  </a:cubicBezTo>
                  <a:cubicBezTo>
                    <a:pt x="82" y="30"/>
                    <a:pt x="83" y="30"/>
                    <a:pt x="83" y="30"/>
                  </a:cubicBezTo>
                  <a:cubicBezTo>
                    <a:pt x="86" y="32"/>
                    <a:pt x="82" y="33"/>
                    <a:pt x="83" y="35"/>
                  </a:cubicBezTo>
                  <a:cubicBezTo>
                    <a:pt x="85" y="36"/>
                    <a:pt x="85" y="33"/>
                    <a:pt x="87" y="33"/>
                  </a:cubicBezTo>
                  <a:cubicBezTo>
                    <a:pt x="87" y="34"/>
                    <a:pt x="88" y="36"/>
                    <a:pt x="88" y="36"/>
                  </a:cubicBezTo>
                  <a:cubicBezTo>
                    <a:pt x="89" y="37"/>
                    <a:pt x="91" y="37"/>
                    <a:pt x="92" y="38"/>
                  </a:cubicBezTo>
                  <a:cubicBezTo>
                    <a:pt x="93" y="39"/>
                    <a:pt x="94" y="41"/>
                    <a:pt x="92" y="41"/>
                  </a:cubicBezTo>
                  <a:cubicBezTo>
                    <a:pt x="91" y="41"/>
                    <a:pt x="90" y="39"/>
                    <a:pt x="89" y="39"/>
                  </a:cubicBezTo>
                  <a:cubicBezTo>
                    <a:pt x="88" y="38"/>
                    <a:pt x="87" y="37"/>
                    <a:pt x="86" y="37"/>
                  </a:cubicBezTo>
                  <a:cubicBezTo>
                    <a:pt x="85" y="36"/>
                    <a:pt x="81" y="35"/>
                    <a:pt x="81" y="38"/>
                  </a:cubicBezTo>
                  <a:cubicBezTo>
                    <a:pt x="81" y="40"/>
                    <a:pt x="84" y="41"/>
                    <a:pt x="85" y="42"/>
                  </a:cubicBezTo>
                  <a:cubicBezTo>
                    <a:pt x="86" y="43"/>
                    <a:pt x="86" y="47"/>
                    <a:pt x="84" y="45"/>
                  </a:cubicBezTo>
                  <a:cubicBezTo>
                    <a:pt x="81" y="43"/>
                    <a:pt x="81" y="40"/>
                    <a:pt x="78" y="39"/>
                  </a:cubicBezTo>
                  <a:cubicBezTo>
                    <a:pt x="76" y="39"/>
                    <a:pt x="72" y="38"/>
                    <a:pt x="74" y="41"/>
                  </a:cubicBezTo>
                  <a:cubicBezTo>
                    <a:pt x="75" y="44"/>
                    <a:pt x="79" y="44"/>
                    <a:pt x="80" y="48"/>
                  </a:cubicBezTo>
                  <a:cubicBezTo>
                    <a:pt x="79" y="48"/>
                    <a:pt x="75" y="46"/>
                    <a:pt x="74" y="46"/>
                  </a:cubicBezTo>
                  <a:cubicBezTo>
                    <a:pt x="72" y="44"/>
                    <a:pt x="72" y="42"/>
                    <a:pt x="72" y="40"/>
                  </a:cubicBezTo>
                  <a:cubicBezTo>
                    <a:pt x="71" y="36"/>
                    <a:pt x="68" y="38"/>
                    <a:pt x="65" y="35"/>
                  </a:cubicBezTo>
                  <a:cubicBezTo>
                    <a:pt x="63" y="34"/>
                    <a:pt x="64" y="33"/>
                    <a:pt x="65" y="32"/>
                  </a:cubicBezTo>
                  <a:cubicBezTo>
                    <a:pt x="65" y="31"/>
                    <a:pt x="66" y="29"/>
                    <a:pt x="64" y="29"/>
                  </a:cubicBezTo>
                  <a:cubicBezTo>
                    <a:pt x="62" y="29"/>
                    <a:pt x="62" y="31"/>
                    <a:pt x="61" y="32"/>
                  </a:cubicBezTo>
                  <a:cubicBezTo>
                    <a:pt x="60" y="33"/>
                    <a:pt x="59" y="32"/>
                    <a:pt x="59" y="34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0" y="37"/>
                    <a:pt x="59" y="38"/>
                    <a:pt x="59" y="39"/>
                  </a:cubicBezTo>
                  <a:cubicBezTo>
                    <a:pt x="58" y="41"/>
                    <a:pt x="58" y="43"/>
                    <a:pt x="59" y="45"/>
                  </a:cubicBezTo>
                  <a:cubicBezTo>
                    <a:pt x="60" y="46"/>
                    <a:pt x="61" y="48"/>
                    <a:pt x="62" y="49"/>
                  </a:cubicBezTo>
                  <a:cubicBezTo>
                    <a:pt x="63" y="51"/>
                    <a:pt x="64" y="51"/>
                    <a:pt x="64" y="53"/>
                  </a:cubicBezTo>
                  <a:cubicBezTo>
                    <a:pt x="65" y="57"/>
                    <a:pt x="69" y="58"/>
                    <a:pt x="71" y="61"/>
                  </a:cubicBezTo>
                  <a:cubicBezTo>
                    <a:pt x="72" y="62"/>
                    <a:pt x="73" y="64"/>
                    <a:pt x="73" y="66"/>
                  </a:cubicBezTo>
                  <a:cubicBezTo>
                    <a:pt x="72" y="67"/>
                    <a:pt x="70" y="68"/>
                    <a:pt x="69" y="67"/>
                  </a:cubicBezTo>
                  <a:cubicBezTo>
                    <a:pt x="69" y="67"/>
                    <a:pt x="70" y="66"/>
                    <a:pt x="70" y="66"/>
                  </a:cubicBezTo>
                  <a:cubicBezTo>
                    <a:pt x="70" y="65"/>
                    <a:pt x="68" y="61"/>
                    <a:pt x="66" y="62"/>
                  </a:cubicBezTo>
                  <a:cubicBezTo>
                    <a:pt x="65" y="62"/>
                    <a:pt x="65" y="63"/>
                    <a:pt x="65" y="63"/>
                  </a:cubicBezTo>
                  <a:cubicBezTo>
                    <a:pt x="64" y="64"/>
                    <a:pt x="63" y="63"/>
                    <a:pt x="64" y="65"/>
                  </a:cubicBezTo>
                  <a:cubicBezTo>
                    <a:pt x="64" y="67"/>
                    <a:pt x="67" y="69"/>
                    <a:pt x="65" y="71"/>
                  </a:cubicBezTo>
                  <a:cubicBezTo>
                    <a:pt x="64" y="74"/>
                    <a:pt x="60" y="73"/>
                    <a:pt x="57" y="73"/>
                  </a:cubicBezTo>
                  <a:cubicBezTo>
                    <a:pt x="58" y="74"/>
                    <a:pt x="58" y="74"/>
                    <a:pt x="59" y="75"/>
                  </a:cubicBezTo>
                  <a:cubicBezTo>
                    <a:pt x="60" y="75"/>
                    <a:pt x="61" y="75"/>
                    <a:pt x="62" y="75"/>
                  </a:cubicBezTo>
                  <a:cubicBezTo>
                    <a:pt x="62" y="77"/>
                    <a:pt x="65" y="76"/>
                    <a:pt x="66" y="77"/>
                  </a:cubicBezTo>
                  <a:cubicBezTo>
                    <a:pt x="67" y="77"/>
                    <a:pt x="67" y="78"/>
                    <a:pt x="68" y="79"/>
                  </a:cubicBezTo>
                  <a:cubicBezTo>
                    <a:pt x="69" y="80"/>
                    <a:pt x="69" y="79"/>
                    <a:pt x="71" y="79"/>
                  </a:cubicBezTo>
                  <a:cubicBezTo>
                    <a:pt x="73" y="80"/>
                    <a:pt x="72" y="81"/>
                    <a:pt x="74" y="82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8" y="84"/>
                    <a:pt x="78" y="85"/>
                    <a:pt x="79" y="86"/>
                  </a:cubicBezTo>
                  <a:cubicBezTo>
                    <a:pt x="81" y="89"/>
                    <a:pt x="87" y="87"/>
                    <a:pt x="87" y="93"/>
                  </a:cubicBezTo>
                  <a:cubicBezTo>
                    <a:pt x="87" y="95"/>
                    <a:pt x="86" y="96"/>
                    <a:pt x="87" y="98"/>
                  </a:cubicBezTo>
                  <a:cubicBezTo>
                    <a:pt x="87" y="99"/>
                    <a:pt x="88" y="102"/>
                    <a:pt x="88" y="103"/>
                  </a:cubicBezTo>
                  <a:cubicBezTo>
                    <a:pt x="87" y="104"/>
                    <a:pt x="84" y="102"/>
                    <a:pt x="84" y="101"/>
                  </a:cubicBezTo>
                  <a:cubicBezTo>
                    <a:pt x="83" y="99"/>
                    <a:pt x="81" y="99"/>
                    <a:pt x="79" y="97"/>
                  </a:cubicBezTo>
                  <a:cubicBezTo>
                    <a:pt x="78" y="95"/>
                    <a:pt x="79" y="95"/>
                    <a:pt x="77" y="95"/>
                  </a:cubicBezTo>
                  <a:cubicBezTo>
                    <a:pt x="74" y="95"/>
                    <a:pt x="72" y="95"/>
                    <a:pt x="70" y="96"/>
                  </a:cubicBezTo>
                  <a:cubicBezTo>
                    <a:pt x="64" y="98"/>
                    <a:pt x="69" y="98"/>
                    <a:pt x="70" y="102"/>
                  </a:cubicBezTo>
                  <a:cubicBezTo>
                    <a:pt x="70" y="104"/>
                    <a:pt x="69" y="105"/>
                    <a:pt x="72" y="107"/>
                  </a:cubicBezTo>
                  <a:cubicBezTo>
                    <a:pt x="73" y="107"/>
                    <a:pt x="76" y="108"/>
                    <a:pt x="76" y="109"/>
                  </a:cubicBezTo>
                  <a:cubicBezTo>
                    <a:pt x="76" y="110"/>
                    <a:pt x="73" y="109"/>
                    <a:pt x="72" y="110"/>
                  </a:cubicBezTo>
                  <a:cubicBezTo>
                    <a:pt x="71" y="111"/>
                    <a:pt x="70" y="115"/>
                    <a:pt x="68" y="113"/>
                  </a:cubicBezTo>
                  <a:cubicBezTo>
                    <a:pt x="67" y="112"/>
                    <a:pt x="69" y="110"/>
                    <a:pt x="68" y="109"/>
                  </a:cubicBezTo>
                  <a:cubicBezTo>
                    <a:pt x="67" y="108"/>
                    <a:pt x="66" y="108"/>
                    <a:pt x="65" y="107"/>
                  </a:cubicBezTo>
                  <a:cubicBezTo>
                    <a:pt x="64" y="107"/>
                    <a:pt x="63" y="106"/>
                    <a:pt x="62" y="106"/>
                  </a:cubicBezTo>
                  <a:cubicBezTo>
                    <a:pt x="61" y="109"/>
                    <a:pt x="62" y="111"/>
                    <a:pt x="63" y="113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7" y="119"/>
                    <a:pt x="68" y="125"/>
                    <a:pt x="68" y="126"/>
                  </a:cubicBezTo>
                  <a:cubicBezTo>
                    <a:pt x="68" y="127"/>
                    <a:pt x="68" y="128"/>
                    <a:pt x="68" y="130"/>
                  </a:cubicBezTo>
                  <a:cubicBezTo>
                    <a:pt x="69" y="131"/>
                    <a:pt x="70" y="133"/>
                    <a:pt x="70" y="134"/>
                  </a:cubicBezTo>
                  <a:cubicBezTo>
                    <a:pt x="68" y="135"/>
                    <a:pt x="67" y="132"/>
                    <a:pt x="66" y="131"/>
                  </a:cubicBezTo>
                  <a:cubicBezTo>
                    <a:pt x="65" y="131"/>
                    <a:pt x="64" y="130"/>
                    <a:pt x="64" y="129"/>
                  </a:cubicBezTo>
                  <a:cubicBezTo>
                    <a:pt x="63" y="128"/>
                    <a:pt x="63" y="127"/>
                    <a:pt x="63" y="126"/>
                  </a:cubicBezTo>
                  <a:cubicBezTo>
                    <a:pt x="62" y="125"/>
                    <a:pt x="62" y="125"/>
                    <a:pt x="61" y="125"/>
                  </a:cubicBezTo>
                  <a:cubicBezTo>
                    <a:pt x="59" y="125"/>
                    <a:pt x="60" y="125"/>
                    <a:pt x="59" y="126"/>
                  </a:cubicBezTo>
                  <a:cubicBezTo>
                    <a:pt x="58" y="127"/>
                    <a:pt x="58" y="128"/>
                    <a:pt x="57" y="129"/>
                  </a:cubicBezTo>
                  <a:cubicBezTo>
                    <a:pt x="56" y="130"/>
                    <a:pt x="57" y="132"/>
                    <a:pt x="56" y="134"/>
                  </a:cubicBezTo>
                  <a:cubicBezTo>
                    <a:pt x="53" y="134"/>
                    <a:pt x="54" y="130"/>
                    <a:pt x="54" y="128"/>
                  </a:cubicBezTo>
                  <a:cubicBezTo>
                    <a:pt x="54" y="125"/>
                    <a:pt x="51" y="124"/>
                    <a:pt x="50" y="122"/>
                  </a:cubicBezTo>
                  <a:cubicBezTo>
                    <a:pt x="50" y="121"/>
                    <a:pt x="49" y="118"/>
                    <a:pt x="46" y="119"/>
                  </a:cubicBezTo>
                  <a:cubicBezTo>
                    <a:pt x="45" y="121"/>
                    <a:pt x="47" y="125"/>
                    <a:pt x="46" y="126"/>
                  </a:cubicBezTo>
                  <a:cubicBezTo>
                    <a:pt x="45" y="128"/>
                    <a:pt x="44" y="127"/>
                    <a:pt x="44" y="126"/>
                  </a:cubicBezTo>
                  <a:cubicBezTo>
                    <a:pt x="43" y="126"/>
                    <a:pt x="43" y="125"/>
                    <a:pt x="43" y="125"/>
                  </a:cubicBezTo>
                  <a:cubicBezTo>
                    <a:pt x="43" y="125"/>
                    <a:pt x="42" y="125"/>
                    <a:pt x="42" y="124"/>
                  </a:cubicBezTo>
                  <a:cubicBezTo>
                    <a:pt x="41" y="123"/>
                    <a:pt x="42" y="122"/>
                    <a:pt x="41" y="121"/>
                  </a:cubicBezTo>
                  <a:cubicBezTo>
                    <a:pt x="41" y="120"/>
                    <a:pt x="40" y="120"/>
                    <a:pt x="39" y="119"/>
                  </a:cubicBezTo>
                  <a:cubicBezTo>
                    <a:pt x="38" y="117"/>
                    <a:pt x="38" y="116"/>
                    <a:pt x="40" y="113"/>
                  </a:cubicBezTo>
                  <a:cubicBezTo>
                    <a:pt x="42" y="111"/>
                    <a:pt x="40" y="108"/>
                    <a:pt x="38" y="106"/>
                  </a:cubicBezTo>
                  <a:cubicBezTo>
                    <a:pt x="36" y="105"/>
                    <a:pt x="34" y="104"/>
                    <a:pt x="33" y="103"/>
                  </a:cubicBezTo>
                  <a:cubicBezTo>
                    <a:pt x="33" y="101"/>
                    <a:pt x="33" y="101"/>
                    <a:pt x="32" y="100"/>
                  </a:cubicBezTo>
                  <a:cubicBezTo>
                    <a:pt x="31" y="100"/>
                    <a:pt x="30" y="100"/>
                    <a:pt x="30" y="99"/>
                  </a:cubicBezTo>
                  <a:cubicBezTo>
                    <a:pt x="29" y="97"/>
                    <a:pt x="32" y="96"/>
                    <a:pt x="33" y="95"/>
                  </a:cubicBezTo>
                  <a:cubicBezTo>
                    <a:pt x="34" y="93"/>
                    <a:pt x="34" y="90"/>
                    <a:pt x="36" y="90"/>
                  </a:cubicBezTo>
                  <a:cubicBezTo>
                    <a:pt x="39" y="90"/>
                    <a:pt x="39" y="92"/>
                    <a:pt x="42" y="90"/>
                  </a:cubicBezTo>
                  <a:cubicBezTo>
                    <a:pt x="44" y="88"/>
                    <a:pt x="45" y="87"/>
                    <a:pt x="48" y="88"/>
                  </a:cubicBezTo>
                  <a:cubicBezTo>
                    <a:pt x="49" y="89"/>
                    <a:pt x="51" y="90"/>
                    <a:pt x="52" y="90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57" y="92"/>
                    <a:pt x="59" y="93"/>
                    <a:pt x="60" y="94"/>
                  </a:cubicBezTo>
                  <a:cubicBezTo>
                    <a:pt x="61" y="95"/>
                    <a:pt x="62" y="96"/>
                    <a:pt x="64" y="97"/>
                  </a:cubicBezTo>
                  <a:cubicBezTo>
                    <a:pt x="67" y="97"/>
                    <a:pt x="63" y="93"/>
                    <a:pt x="66" y="93"/>
                  </a:cubicBezTo>
                  <a:cubicBezTo>
                    <a:pt x="67" y="93"/>
                    <a:pt x="71" y="95"/>
                    <a:pt x="70" y="92"/>
                  </a:cubicBezTo>
                  <a:cubicBezTo>
                    <a:pt x="69" y="90"/>
                    <a:pt x="64" y="90"/>
                    <a:pt x="62" y="89"/>
                  </a:cubicBezTo>
                  <a:cubicBezTo>
                    <a:pt x="62" y="88"/>
                    <a:pt x="60" y="86"/>
                    <a:pt x="60" y="86"/>
                  </a:cubicBezTo>
                  <a:cubicBezTo>
                    <a:pt x="59" y="86"/>
                    <a:pt x="59" y="87"/>
                    <a:pt x="58" y="88"/>
                  </a:cubicBezTo>
                  <a:cubicBezTo>
                    <a:pt x="57" y="87"/>
                    <a:pt x="57" y="85"/>
                    <a:pt x="56" y="85"/>
                  </a:cubicBezTo>
                  <a:cubicBezTo>
                    <a:pt x="55" y="85"/>
                    <a:pt x="54" y="86"/>
                    <a:pt x="53" y="87"/>
                  </a:cubicBezTo>
                  <a:cubicBezTo>
                    <a:pt x="52" y="87"/>
                    <a:pt x="51" y="87"/>
                    <a:pt x="50" y="86"/>
                  </a:cubicBezTo>
                  <a:cubicBezTo>
                    <a:pt x="48" y="86"/>
                    <a:pt x="47" y="85"/>
                    <a:pt x="45" y="85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3" y="87"/>
                    <a:pt x="42" y="87"/>
                  </a:cubicBezTo>
                  <a:cubicBezTo>
                    <a:pt x="41" y="87"/>
                    <a:pt x="39" y="87"/>
                    <a:pt x="39" y="87"/>
                  </a:cubicBezTo>
                  <a:cubicBezTo>
                    <a:pt x="35" y="87"/>
                    <a:pt x="36" y="84"/>
                    <a:pt x="34" y="83"/>
                  </a:cubicBezTo>
                  <a:cubicBezTo>
                    <a:pt x="33" y="85"/>
                    <a:pt x="35" y="86"/>
                    <a:pt x="32" y="87"/>
                  </a:cubicBezTo>
                  <a:cubicBezTo>
                    <a:pt x="28" y="88"/>
                    <a:pt x="30" y="85"/>
                    <a:pt x="29" y="83"/>
                  </a:cubicBezTo>
                  <a:cubicBezTo>
                    <a:pt x="29" y="82"/>
                    <a:pt x="28" y="82"/>
                    <a:pt x="28" y="81"/>
                  </a:cubicBezTo>
                  <a:cubicBezTo>
                    <a:pt x="27" y="81"/>
                    <a:pt x="27" y="80"/>
                    <a:pt x="27" y="79"/>
                  </a:cubicBezTo>
                  <a:cubicBezTo>
                    <a:pt x="27" y="79"/>
                    <a:pt x="26" y="79"/>
                    <a:pt x="26" y="78"/>
                  </a:cubicBezTo>
                  <a:cubicBezTo>
                    <a:pt x="26" y="78"/>
                    <a:pt x="26" y="77"/>
                    <a:pt x="26" y="77"/>
                  </a:cubicBezTo>
                  <a:cubicBezTo>
                    <a:pt x="25" y="76"/>
                    <a:pt x="25" y="76"/>
                    <a:pt x="24" y="75"/>
                  </a:cubicBezTo>
                  <a:cubicBezTo>
                    <a:pt x="23" y="74"/>
                    <a:pt x="22" y="74"/>
                    <a:pt x="24" y="73"/>
                  </a:cubicBezTo>
                  <a:cubicBezTo>
                    <a:pt x="25" y="73"/>
                    <a:pt x="26" y="72"/>
                    <a:pt x="26" y="72"/>
                  </a:cubicBezTo>
                  <a:cubicBezTo>
                    <a:pt x="27" y="72"/>
                    <a:pt x="27" y="72"/>
                    <a:pt x="28" y="73"/>
                  </a:cubicBezTo>
                  <a:cubicBezTo>
                    <a:pt x="29" y="74"/>
                    <a:pt x="31" y="74"/>
                    <a:pt x="31" y="72"/>
                  </a:cubicBezTo>
                  <a:cubicBezTo>
                    <a:pt x="31" y="70"/>
                    <a:pt x="30" y="70"/>
                    <a:pt x="29" y="70"/>
                  </a:cubicBezTo>
                  <a:cubicBezTo>
                    <a:pt x="28" y="69"/>
                    <a:pt x="27" y="69"/>
                    <a:pt x="26" y="68"/>
                  </a:cubicBezTo>
                  <a:cubicBezTo>
                    <a:pt x="24" y="68"/>
                    <a:pt x="24" y="69"/>
                    <a:pt x="23" y="69"/>
                  </a:cubicBezTo>
                  <a:cubicBezTo>
                    <a:pt x="22" y="69"/>
                    <a:pt x="22" y="69"/>
                    <a:pt x="21" y="68"/>
                  </a:cubicBezTo>
                  <a:cubicBezTo>
                    <a:pt x="20" y="67"/>
                    <a:pt x="19" y="66"/>
                    <a:pt x="18" y="66"/>
                  </a:cubicBezTo>
                  <a:cubicBezTo>
                    <a:pt x="17" y="65"/>
                    <a:pt x="17" y="64"/>
                    <a:pt x="17" y="63"/>
                  </a:cubicBezTo>
                  <a:cubicBezTo>
                    <a:pt x="16" y="63"/>
                    <a:pt x="15" y="63"/>
                    <a:pt x="14" y="62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8"/>
                    <a:pt x="13" y="58"/>
                    <a:pt x="12" y="57"/>
                  </a:cubicBezTo>
                  <a:cubicBezTo>
                    <a:pt x="11" y="55"/>
                    <a:pt x="11" y="56"/>
                    <a:pt x="12" y="54"/>
                  </a:cubicBezTo>
                  <a:cubicBezTo>
                    <a:pt x="13" y="53"/>
                    <a:pt x="13" y="53"/>
                    <a:pt x="13" y="52"/>
                  </a:cubicBezTo>
                  <a:cubicBezTo>
                    <a:pt x="14" y="51"/>
                    <a:pt x="13" y="51"/>
                    <a:pt x="14" y="50"/>
                  </a:cubicBezTo>
                  <a:cubicBezTo>
                    <a:pt x="15" y="50"/>
                    <a:pt x="15" y="51"/>
                    <a:pt x="16" y="50"/>
                  </a:cubicBezTo>
                  <a:cubicBezTo>
                    <a:pt x="16" y="49"/>
                    <a:pt x="16" y="48"/>
                    <a:pt x="15" y="48"/>
                  </a:cubicBezTo>
                  <a:cubicBezTo>
                    <a:pt x="14" y="47"/>
                    <a:pt x="13" y="47"/>
                    <a:pt x="13" y="46"/>
                  </a:cubicBezTo>
                  <a:cubicBezTo>
                    <a:pt x="14" y="44"/>
                    <a:pt x="18" y="44"/>
                    <a:pt x="19" y="44"/>
                  </a:cubicBezTo>
                  <a:cubicBezTo>
                    <a:pt x="21" y="43"/>
                    <a:pt x="22" y="40"/>
                    <a:pt x="22" y="38"/>
                  </a:cubicBezTo>
                  <a:cubicBezTo>
                    <a:pt x="23" y="37"/>
                    <a:pt x="23" y="36"/>
                    <a:pt x="23" y="35"/>
                  </a:cubicBezTo>
                  <a:cubicBezTo>
                    <a:pt x="24" y="33"/>
                    <a:pt x="24" y="34"/>
                    <a:pt x="26" y="33"/>
                  </a:cubicBezTo>
                  <a:cubicBezTo>
                    <a:pt x="28" y="32"/>
                    <a:pt x="28" y="30"/>
                    <a:pt x="28" y="28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6" y="25"/>
                    <a:pt x="27" y="24"/>
                    <a:pt x="27" y="23"/>
                  </a:cubicBezTo>
                  <a:cubicBezTo>
                    <a:pt x="29" y="23"/>
                    <a:pt x="31" y="23"/>
                    <a:pt x="32" y="23"/>
                  </a:cubicBezTo>
                  <a:cubicBezTo>
                    <a:pt x="34" y="22"/>
                    <a:pt x="35" y="21"/>
                    <a:pt x="36" y="22"/>
                  </a:cubicBezTo>
                  <a:cubicBezTo>
                    <a:pt x="37" y="22"/>
                    <a:pt x="38" y="23"/>
                    <a:pt x="39" y="22"/>
                  </a:cubicBezTo>
                  <a:cubicBezTo>
                    <a:pt x="39" y="22"/>
                    <a:pt x="40" y="22"/>
                    <a:pt x="40" y="22"/>
                  </a:cubicBezTo>
                  <a:cubicBezTo>
                    <a:pt x="41" y="21"/>
                    <a:pt x="42" y="21"/>
                    <a:pt x="43" y="21"/>
                  </a:cubicBezTo>
                  <a:cubicBezTo>
                    <a:pt x="43" y="19"/>
                    <a:pt x="43" y="19"/>
                    <a:pt x="45" y="17"/>
                  </a:cubicBezTo>
                  <a:cubicBezTo>
                    <a:pt x="46" y="16"/>
                    <a:pt x="47" y="16"/>
                    <a:pt x="49" y="15"/>
                  </a:cubicBezTo>
                  <a:cubicBezTo>
                    <a:pt x="51" y="15"/>
                    <a:pt x="53" y="16"/>
                    <a:pt x="55" y="16"/>
                  </a:cubicBezTo>
                  <a:cubicBezTo>
                    <a:pt x="57" y="16"/>
                    <a:pt x="58" y="15"/>
                    <a:pt x="60" y="15"/>
                  </a:cubicBezTo>
                  <a:cubicBezTo>
                    <a:pt x="60" y="10"/>
                    <a:pt x="65" y="11"/>
                    <a:pt x="68" y="11"/>
                  </a:cubicBezTo>
                  <a:cubicBezTo>
                    <a:pt x="70" y="11"/>
                    <a:pt x="71" y="10"/>
                    <a:pt x="73" y="9"/>
                  </a:cubicBezTo>
                  <a:cubicBezTo>
                    <a:pt x="75" y="8"/>
                    <a:pt x="78" y="10"/>
                    <a:pt x="80" y="9"/>
                  </a:cubicBezTo>
                  <a:cubicBezTo>
                    <a:pt x="82" y="9"/>
                    <a:pt x="83" y="8"/>
                    <a:pt x="84" y="7"/>
                  </a:cubicBezTo>
                  <a:cubicBezTo>
                    <a:pt x="85" y="6"/>
                    <a:pt x="86" y="6"/>
                    <a:pt x="88" y="6"/>
                  </a:cubicBezTo>
                  <a:cubicBezTo>
                    <a:pt x="89" y="6"/>
                    <a:pt x="89" y="6"/>
                    <a:pt x="90" y="5"/>
                  </a:cubicBezTo>
                  <a:cubicBezTo>
                    <a:pt x="90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5" y="6"/>
                    <a:pt x="95" y="4"/>
                    <a:pt x="97" y="6"/>
                  </a:cubicBezTo>
                  <a:cubicBezTo>
                    <a:pt x="97" y="7"/>
                    <a:pt x="97" y="8"/>
                    <a:pt x="98" y="9"/>
                  </a:cubicBezTo>
                  <a:cubicBezTo>
                    <a:pt x="99" y="9"/>
                    <a:pt x="101" y="9"/>
                    <a:pt x="102" y="10"/>
                  </a:cubicBezTo>
                  <a:cubicBezTo>
                    <a:pt x="104" y="7"/>
                    <a:pt x="108" y="12"/>
                    <a:pt x="110" y="13"/>
                  </a:cubicBezTo>
                  <a:cubicBezTo>
                    <a:pt x="114" y="14"/>
                    <a:pt x="118" y="10"/>
                    <a:pt x="122" y="10"/>
                  </a:cubicBezTo>
                  <a:cubicBezTo>
                    <a:pt x="125" y="11"/>
                    <a:pt x="129" y="11"/>
                    <a:pt x="129" y="6"/>
                  </a:cubicBezTo>
                  <a:cubicBezTo>
                    <a:pt x="129" y="4"/>
                    <a:pt x="127" y="4"/>
                    <a:pt x="126" y="2"/>
                  </a:cubicBezTo>
                  <a:cubicBezTo>
                    <a:pt x="126" y="1"/>
                    <a:pt x="128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5"/>
                    <a:pt x="137" y="8"/>
                    <a:pt x="138" y="9"/>
                  </a:cubicBezTo>
                  <a:cubicBezTo>
                    <a:pt x="138" y="11"/>
                    <a:pt x="137" y="11"/>
                    <a:pt x="135" y="11"/>
                  </a:cubicBezTo>
                  <a:cubicBezTo>
                    <a:pt x="135" y="11"/>
                    <a:pt x="132" y="13"/>
                    <a:pt x="132" y="13"/>
                  </a:cubicBezTo>
                  <a:cubicBezTo>
                    <a:pt x="131" y="14"/>
                    <a:pt x="131" y="16"/>
                    <a:pt x="131" y="17"/>
                  </a:cubicBezTo>
                  <a:cubicBezTo>
                    <a:pt x="132" y="19"/>
                    <a:pt x="132" y="20"/>
                    <a:pt x="131" y="21"/>
                  </a:cubicBezTo>
                  <a:cubicBezTo>
                    <a:pt x="130" y="22"/>
                    <a:pt x="129" y="22"/>
                    <a:pt x="128" y="23"/>
                  </a:cubicBezTo>
                  <a:cubicBezTo>
                    <a:pt x="128" y="24"/>
                    <a:pt x="128" y="25"/>
                    <a:pt x="127" y="26"/>
                  </a:cubicBezTo>
                  <a:close/>
                  <a:moveTo>
                    <a:pt x="146" y="158"/>
                  </a:moveTo>
                  <a:cubicBezTo>
                    <a:pt x="144" y="159"/>
                    <a:pt x="144" y="159"/>
                    <a:pt x="144" y="159"/>
                  </a:cubicBezTo>
                  <a:cubicBezTo>
                    <a:pt x="144" y="159"/>
                    <a:pt x="144" y="159"/>
                    <a:pt x="144" y="15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4" y="160"/>
                    <a:pt x="145" y="159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lnTo>
                    <a:pt x="146" y="158"/>
                  </a:lnTo>
                  <a:close/>
                  <a:moveTo>
                    <a:pt x="157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9"/>
                    <a:pt x="155" y="139"/>
                  </a:cubicBezTo>
                  <a:cubicBezTo>
                    <a:pt x="156" y="139"/>
                    <a:pt x="156" y="139"/>
                    <a:pt x="157" y="139"/>
                  </a:cubicBezTo>
                  <a:lnTo>
                    <a:pt x="157" y="138"/>
                  </a:lnTo>
                  <a:close/>
                  <a:moveTo>
                    <a:pt x="158" y="137"/>
                  </a:moveTo>
                  <a:cubicBezTo>
                    <a:pt x="158" y="137"/>
                    <a:pt x="158" y="138"/>
                    <a:pt x="159" y="138"/>
                  </a:cubicBezTo>
                  <a:cubicBezTo>
                    <a:pt x="159" y="137"/>
                    <a:pt x="159" y="137"/>
                    <a:pt x="159" y="137"/>
                  </a:cubicBezTo>
                  <a:lnTo>
                    <a:pt x="158" y="137"/>
                  </a:lnTo>
                  <a:close/>
                  <a:moveTo>
                    <a:pt x="122" y="135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22" y="135"/>
                  </a:lnTo>
                  <a:close/>
                  <a:moveTo>
                    <a:pt x="149" y="130"/>
                  </a:moveTo>
                  <a:cubicBezTo>
                    <a:pt x="148" y="129"/>
                    <a:pt x="148" y="129"/>
                    <a:pt x="148" y="129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lnTo>
                    <a:pt x="149" y="130"/>
                  </a:lnTo>
                  <a:close/>
                  <a:moveTo>
                    <a:pt x="106" y="130"/>
                  </a:move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5" y="130"/>
                    <a:pt x="105" y="131"/>
                  </a:cubicBezTo>
                  <a:cubicBezTo>
                    <a:pt x="106" y="131"/>
                    <a:pt x="106" y="131"/>
                    <a:pt x="106" y="131"/>
                  </a:cubicBezTo>
                  <a:lnTo>
                    <a:pt x="106" y="130"/>
                  </a:lnTo>
                  <a:close/>
                  <a:moveTo>
                    <a:pt x="110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29"/>
                    <a:pt x="109" y="129"/>
                    <a:pt x="109" y="129"/>
                  </a:cubicBezTo>
                  <a:lnTo>
                    <a:pt x="110" y="128"/>
                  </a:lnTo>
                  <a:close/>
                  <a:moveTo>
                    <a:pt x="101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lnTo>
                    <a:pt x="101" y="126"/>
                  </a:lnTo>
                  <a:close/>
                  <a:moveTo>
                    <a:pt x="99" y="125"/>
                  </a:moveTo>
                  <a:cubicBezTo>
                    <a:pt x="98" y="125"/>
                    <a:pt x="98" y="125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5"/>
                    <a:pt x="99" y="125"/>
                    <a:pt x="99" y="125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5"/>
                    <a:pt x="116" y="125"/>
                    <a:pt x="116" y="125"/>
                  </a:cubicBezTo>
                  <a:close/>
                  <a:moveTo>
                    <a:pt x="120" y="123"/>
                  </a:moveTo>
                  <a:cubicBezTo>
                    <a:pt x="119" y="123"/>
                    <a:pt x="119" y="123"/>
                    <a:pt x="119" y="123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23"/>
                  </a:lnTo>
                  <a:close/>
                  <a:moveTo>
                    <a:pt x="147" y="121"/>
                  </a:moveTo>
                  <a:cubicBezTo>
                    <a:pt x="147" y="121"/>
                    <a:pt x="147" y="121"/>
                    <a:pt x="147" y="121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7" y="121"/>
                  </a:lnTo>
                  <a:close/>
                  <a:moveTo>
                    <a:pt x="108" y="121"/>
                  </a:move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08" y="122"/>
                    <a:pt x="108" y="122"/>
                    <a:pt x="108" y="122"/>
                  </a:cubicBezTo>
                  <a:lnTo>
                    <a:pt x="108" y="121"/>
                  </a:lnTo>
                  <a:close/>
                  <a:moveTo>
                    <a:pt x="100" y="120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2"/>
                    <a:pt x="101" y="122"/>
                    <a:pt x="101" y="123"/>
                  </a:cubicBezTo>
                  <a:cubicBezTo>
                    <a:pt x="103" y="122"/>
                    <a:pt x="102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46" y="118"/>
                  </a:moveTo>
                  <a:cubicBezTo>
                    <a:pt x="146" y="119"/>
                    <a:pt x="146" y="119"/>
                    <a:pt x="146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6" y="118"/>
                    <a:pt x="146" y="118"/>
                    <a:pt x="146" y="118"/>
                  </a:cubicBezTo>
                  <a:close/>
                  <a:moveTo>
                    <a:pt x="123" y="117"/>
                  </a:moveTo>
                  <a:cubicBezTo>
                    <a:pt x="121" y="118"/>
                    <a:pt x="121" y="118"/>
                    <a:pt x="121" y="118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8"/>
                    <a:pt x="122" y="118"/>
                    <a:pt x="122" y="118"/>
                  </a:cubicBezTo>
                  <a:lnTo>
                    <a:pt x="123" y="117"/>
                  </a:lnTo>
                  <a:close/>
                  <a:moveTo>
                    <a:pt x="141" y="115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5"/>
                    <a:pt x="141" y="115"/>
                    <a:pt x="141" y="115"/>
                  </a:cubicBezTo>
                  <a:close/>
                  <a:moveTo>
                    <a:pt x="96" y="116"/>
                  </a:move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7"/>
                    <a:pt x="98" y="117"/>
                    <a:pt x="98" y="116"/>
                  </a:cubicBezTo>
                  <a:cubicBezTo>
                    <a:pt x="97" y="116"/>
                    <a:pt x="97" y="116"/>
                    <a:pt x="97" y="116"/>
                  </a:cubicBezTo>
                  <a:lnTo>
                    <a:pt x="96" y="116"/>
                  </a:lnTo>
                  <a:close/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lose/>
                  <a:moveTo>
                    <a:pt x="139" y="113"/>
                  </a:moveTo>
                  <a:cubicBezTo>
                    <a:pt x="139" y="113"/>
                    <a:pt x="139" y="113"/>
                    <a:pt x="139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2"/>
                    <a:pt x="139" y="112"/>
                    <a:pt x="139" y="112"/>
                  </a:cubicBezTo>
                  <a:lnTo>
                    <a:pt x="139" y="113"/>
                  </a:lnTo>
                  <a:close/>
                  <a:moveTo>
                    <a:pt x="136" y="111"/>
                  </a:moveTo>
                  <a:cubicBezTo>
                    <a:pt x="136" y="112"/>
                    <a:pt x="136" y="112"/>
                    <a:pt x="135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1"/>
                    <a:pt x="136" y="111"/>
                    <a:pt x="136" y="111"/>
                  </a:cubicBezTo>
                  <a:close/>
                  <a:moveTo>
                    <a:pt x="139" y="110"/>
                  </a:move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0"/>
                    <a:pt x="139" y="110"/>
                    <a:pt x="139" y="110"/>
                  </a:cubicBezTo>
                  <a:close/>
                  <a:moveTo>
                    <a:pt x="143" y="109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8"/>
                    <a:pt x="143" y="108"/>
                    <a:pt x="143" y="108"/>
                  </a:cubicBezTo>
                  <a:lnTo>
                    <a:pt x="143" y="109"/>
                  </a:lnTo>
                  <a:close/>
                  <a:moveTo>
                    <a:pt x="134" y="106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lose/>
                  <a:moveTo>
                    <a:pt x="102" y="106"/>
                  </a:moveTo>
                  <a:cubicBezTo>
                    <a:pt x="101" y="105"/>
                    <a:pt x="101" y="105"/>
                    <a:pt x="101" y="10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lose/>
                  <a:moveTo>
                    <a:pt x="135" y="105"/>
                  </a:moveTo>
                  <a:cubicBezTo>
                    <a:pt x="135" y="104"/>
                    <a:pt x="135" y="104"/>
                    <a:pt x="135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lnTo>
                    <a:pt x="135" y="105"/>
                  </a:lnTo>
                  <a:close/>
                  <a:moveTo>
                    <a:pt x="150" y="156"/>
                  </a:moveTo>
                  <a:cubicBezTo>
                    <a:pt x="150" y="156"/>
                    <a:pt x="150" y="156"/>
                    <a:pt x="150" y="156"/>
                  </a:cubicBezTo>
                  <a:cubicBezTo>
                    <a:pt x="150" y="155"/>
                    <a:pt x="149" y="154"/>
                    <a:pt x="149" y="154"/>
                  </a:cubicBezTo>
                  <a:cubicBezTo>
                    <a:pt x="148" y="153"/>
                    <a:pt x="149" y="152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9"/>
                    <a:pt x="149" y="149"/>
                    <a:pt x="148" y="149"/>
                  </a:cubicBezTo>
                  <a:cubicBezTo>
                    <a:pt x="149" y="150"/>
                    <a:pt x="149" y="151"/>
                    <a:pt x="148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8" y="155"/>
                    <a:pt x="148" y="156"/>
                    <a:pt x="148" y="157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lnTo>
                    <a:pt x="150" y="156"/>
                  </a:lnTo>
                  <a:close/>
                  <a:moveTo>
                    <a:pt x="166" y="139"/>
                  </a:moveTo>
                  <a:cubicBezTo>
                    <a:pt x="167" y="139"/>
                    <a:pt x="167" y="139"/>
                    <a:pt x="167" y="139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6" y="133"/>
                    <a:pt x="164" y="135"/>
                    <a:pt x="162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0" y="137"/>
                    <a:pt x="160" y="138"/>
                    <a:pt x="160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60" y="142"/>
                    <a:pt x="160" y="144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61" y="148"/>
                    <a:pt x="163" y="143"/>
                    <a:pt x="164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lnTo>
                    <a:pt x="166" y="139"/>
                  </a:lnTo>
                  <a:close/>
                  <a:moveTo>
                    <a:pt x="114" y="133"/>
                  </a:moveTo>
                  <a:cubicBezTo>
                    <a:pt x="114" y="134"/>
                    <a:pt x="114" y="134"/>
                    <a:pt x="114" y="134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5" y="134"/>
                    <a:pt x="115" y="134"/>
                    <a:pt x="115" y="134"/>
                  </a:cubicBezTo>
                  <a:lnTo>
                    <a:pt x="114" y="133"/>
                  </a:lnTo>
                  <a:close/>
                  <a:moveTo>
                    <a:pt x="151" y="133"/>
                  </a:move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1" y="133"/>
                    <a:pt x="151" y="133"/>
                    <a:pt x="151" y="133"/>
                  </a:cubicBezTo>
                  <a:close/>
                  <a:moveTo>
                    <a:pt x="131" y="130"/>
                  </a:moveTo>
                  <a:cubicBezTo>
                    <a:pt x="131" y="130"/>
                    <a:pt x="131" y="130"/>
                    <a:pt x="131" y="130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30"/>
                    <a:pt x="133" y="130"/>
                    <a:pt x="134" y="130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2" y="131"/>
                    <a:pt x="132" y="131"/>
                    <a:pt x="132" y="131"/>
                  </a:cubicBezTo>
                  <a:lnTo>
                    <a:pt x="131" y="130"/>
                  </a:lnTo>
                  <a:close/>
                  <a:moveTo>
                    <a:pt x="160" y="130"/>
                  </a:moveTo>
                  <a:cubicBezTo>
                    <a:pt x="160" y="130"/>
                    <a:pt x="160" y="130"/>
                    <a:pt x="160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0" y="130"/>
                  </a:lnTo>
                  <a:close/>
                  <a:moveTo>
                    <a:pt x="97" y="129"/>
                  </a:moveTo>
                  <a:cubicBezTo>
                    <a:pt x="99" y="129"/>
                    <a:pt x="98" y="128"/>
                    <a:pt x="98" y="127"/>
                  </a:cubicBezTo>
                  <a:cubicBezTo>
                    <a:pt x="97" y="127"/>
                    <a:pt x="97" y="127"/>
                    <a:pt x="96" y="127"/>
                  </a:cubicBezTo>
                  <a:cubicBezTo>
                    <a:pt x="96" y="127"/>
                    <a:pt x="96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7" y="129"/>
                  </a:cubicBezTo>
                  <a:close/>
                  <a:moveTo>
                    <a:pt x="113" y="126"/>
                  </a:moveTo>
                  <a:cubicBezTo>
                    <a:pt x="112" y="126"/>
                    <a:pt x="112" y="126"/>
                    <a:pt x="112" y="126"/>
                  </a:cubicBezTo>
                  <a:cubicBezTo>
                    <a:pt x="111" y="128"/>
                    <a:pt x="113" y="129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7"/>
                  </a:cubicBezTo>
                  <a:lnTo>
                    <a:pt x="113" y="126"/>
                  </a:lnTo>
                  <a:close/>
                  <a:moveTo>
                    <a:pt x="144" y="128"/>
                  </a:moveTo>
                  <a:cubicBezTo>
                    <a:pt x="144" y="128"/>
                    <a:pt x="144" y="128"/>
                    <a:pt x="144" y="128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8" y="125"/>
                    <a:pt x="149" y="124"/>
                    <a:pt x="151" y="123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1"/>
                    <a:pt x="145" y="124"/>
                    <a:pt x="144" y="12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lnTo>
                    <a:pt x="144" y="128"/>
                  </a:lnTo>
                  <a:close/>
                  <a:moveTo>
                    <a:pt x="121" y="126"/>
                  </a:moveTo>
                  <a:cubicBezTo>
                    <a:pt x="121" y="126"/>
                    <a:pt x="121" y="126"/>
                    <a:pt x="121" y="126"/>
                  </a:cubicBezTo>
                  <a:cubicBezTo>
                    <a:pt x="124" y="126"/>
                    <a:pt x="124" y="124"/>
                    <a:pt x="126" y="123"/>
                  </a:cubicBezTo>
                  <a:cubicBezTo>
                    <a:pt x="126" y="123"/>
                    <a:pt x="127" y="123"/>
                    <a:pt x="127" y="123"/>
                  </a:cubicBezTo>
                  <a:cubicBezTo>
                    <a:pt x="127" y="123"/>
                    <a:pt x="126" y="123"/>
                    <a:pt x="126" y="122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lnTo>
                    <a:pt x="121" y="126"/>
                  </a:lnTo>
                  <a:close/>
                  <a:moveTo>
                    <a:pt x="144" y="120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lnTo>
                    <a:pt x="144" y="120"/>
                  </a:lnTo>
                  <a:close/>
                  <a:moveTo>
                    <a:pt x="110" y="119"/>
                  </a:moveTo>
                  <a:cubicBezTo>
                    <a:pt x="109" y="119"/>
                    <a:pt x="109" y="119"/>
                    <a:pt x="109" y="119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1" y="121"/>
                    <a:pt x="112" y="120"/>
                    <a:pt x="112" y="119"/>
                  </a:cubicBezTo>
                  <a:cubicBezTo>
                    <a:pt x="112" y="119"/>
                    <a:pt x="112" y="118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0" y="118"/>
                    <a:pt x="109" y="119"/>
                  </a:cubicBezTo>
                  <a:lnTo>
                    <a:pt x="110" y="119"/>
                  </a:lnTo>
                  <a:close/>
                  <a:moveTo>
                    <a:pt x="114" y="121"/>
                  </a:move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5" y="122"/>
                    <a:pt x="115" y="123"/>
                  </a:cubicBezTo>
                  <a:cubicBezTo>
                    <a:pt x="118" y="121"/>
                    <a:pt x="119" y="119"/>
                    <a:pt x="118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6"/>
                    <a:pt x="114" y="118"/>
                    <a:pt x="113" y="119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14" y="121"/>
                  </a:lnTo>
                  <a:close/>
                  <a:moveTo>
                    <a:pt x="95" y="111"/>
                  </a:moveTo>
                  <a:cubicBezTo>
                    <a:pt x="95" y="111"/>
                    <a:pt x="95" y="111"/>
                    <a:pt x="95" y="111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2"/>
                    <a:pt x="95" y="113"/>
                    <a:pt x="95" y="113"/>
                  </a:cubicBezTo>
                  <a:cubicBezTo>
                    <a:pt x="95" y="113"/>
                    <a:pt x="96" y="113"/>
                    <a:pt x="9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10"/>
                    <a:pt x="95" y="110"/>
                    <a:pt x="95" y="110"/>
                  </a:cubicBezTo>
                  <a:lnTo>
                    <a:pt x="95" y="111"/>
                  </a:lnTo>
                  <a:close/>
                  <a:moveTo>
                    <a:pt x="112" y="111"/>
                  </a:moveTo>
                  <a:cubicBezTo>
                    <a:pt x="114" y="111"/>
                    <a:pt x="114" y="111"/>
                    <a:pt x="114" y="111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3" y="109"/>
                  </a:cubicBezTo>
                  <a:lnTo>
                    <a:pt x="112" y="111"/>
                  </a:lnTo>
                  <a:close/>
                  <a:moveTo>
                    <a:pt x="106" y="110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0"/>
                    <a:pt x="106" y="110"/>
                    <a:pt x="106" y="110"/>
                  </a:cubicBezTo>
                  <a:close/>
                  <a:moveTo>
                    <a:pt x="111" y="108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6"/>
                    <a:pt x="108" y="106"/>
                    <a:pt x="109" y="107"/>
                  </a:cubicBezTo>
                  <a:cubicBezTo>
                    <a:pt x="109" y="107"/>
                    <a:pt x="110" y="108"/>
                    <a:pt x="111" y="108"/>
                  </a:cubicBezTo>
                  <a:close/>
                  <a:moveTo>
                    <a:pt x="94" y="105"/>
                  </a:moveTo>
                  <a:cubicBezTo>
                    <a:pt x="93" y="106"/>
                    <a:pt x="93" y="106"/>
                    <a:pt x="93" y="106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5"/>
                    <a:pt x="94" y="105"/>
                    <a:pt x="94" y="105"/>
                  </a:cubicBezTo>
                  <a:close/>
                  <a:moveTo>
                    <a:pt x="106" y="104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9"/>
                    <a:pt x="102" y="99"/>
                    <a:pt x="103" y="100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6" y="104"/>
                    <a:pt x="106" y="104"/>
                    <a:pt x="106" y="104"/>
                  </a:cubicBezTo>
                  <a:close/>
                  <a:moveTo>
                    <a:pt x="130" y="82"/>
                  </a:move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lose/>
                  <a:moveTo>
                    <a:pt x="128" y="81"/>
                  </a:move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9" y="81"/>
                    <a:pt x="129" y="81"/>
                    <a:pt x="129" y="81"/>
                  </a:cubicBezTo>
                  <a:lnTo>
                    <a:pt x="128" y="81"/>
                  </a:lnTo>
                  <a:close/>
                  <a:moveTo>
                    <a:pt x="116" y="81"/>
                  </a:move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lnTo>
                    <a:pt x="116" y="81"/>
                  </a:lnTo>
                  <a:close/>
                  <a:moveTo>
                    <a:pt x="116" y="80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7" y="80"/>
                    <a:pt x="117" y="80"/>
                    <a:pt x="117" y="80"/>
                  </a:cubicBezTo>
                  <a:lnTo>
                    <a:pt x="116" y="80"/>
                  </a:lnTo>
                  <a:close/>
                  <a:moveTo>
                    <a:pt x="106" y="57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57"/>
                    <a:pt x="105" y="58"/>
                    <a:pt x="105" y="58"/>
                  </a:cubicBezTo>
                  <a:cubicBezTo>
                    <a:pt x="106" y="58"/>
                    <a:pt x="106" y="57"/>
                    <a:pt x="106" y="57"/>
                  </a:cubicBezTo>
                  <a:close/>
                  <a:moveTo>
                    <a:pt x="125" y="107"/>
                  </a:moveTo>
                  <a:cubicBezTo>
                    <a:pt x="128" y="107"/>
                    <a:pt x="131" y="105"/>
                    <a:pt x="132" y="103"/>
                  </a:cubicBezTo>
                  <a:cubicBezTo>
                    <a:pt x="131" y="103"/>
                    <a:pt x="130" y="104"/>
                    <a:pt x="129" y="104"/>
                  </a:cubicBezTo>
                  <a:cubicBezTo>
                    <a:pt x="127" y="104"/>
                    <a:pt x="126" y="104"/>
                    <a:pt x="125" y="106"/>
                  </a:cubicBezTo>
                  <a:lnTo>
                    <a:pt x="125" y="107"/>
                  </a:lnTo>
                  <a:close/>
                  <a:moveTo>
                    <a:pt x="145" y="102"/>
                  </a:moveTo>
                  <a:cubicBezTo>
                    <a:pt x="145" y="100"/>
                    <a:pt x="145" y="100"/>
                    <a:pt x="145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0"/>
                    <a:pt x="141" y="99"/>
                    <a:pt x="138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2" y="104"/>
                    <a:pt x="143" y="102"/>
                    <a:pt x="144" y="102"/>
                  </a:cubicBezTo>
                  <a:lnTo>
                    <a:pt x="145" y="102"/>
                  </a:lnTo>
                  <a:close/>
                  <a:moveTo>
                    <a:pt x="128" y="83"/>
                  </a:move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90"/>
                    <a:pt x="124" y="90"/>
                    <a:pt x="124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7" y="85"/>
                    <a:pt x="127" y="84"/>
                    <a:pt x="128" y="83"/>
                  </a:cubicBezTo>
                  <a:close/>
                  <a:moveTo>
                    <a:pt x="135" y="67"/>
                  </a:moveTo>
                  <a:cubicBezTo>
                    <a:pt x="135" y="67"/>
                    <a:pt x="135" y="67"/>
                    <a:pt x="135" y="6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65"/>
                    <a:pt x="133" y="64"/>
                    <a:pt x="133" y="64"/>
                  </a:cubicBezTo>
                  <a:cubicBezTo>
                    <a:pt x="132" y="63"/>
                    <a:pt x="131" y="63"/>
                    <a:pt x="132" y="61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61"/>
                    <a:pt x="131" y="60"/>
                    <a:pt x="131" y="60"/>
                  </a:cubicBezTo>
                  <a:cubicBezTo>
                    <a:pt x="130" y="60"/>
                    <a:pt x="129" y="60"/>
                    <a:pt x="127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2"/>
                    <a:pt x="125" y="63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3"/>
                    <a:pt x="124" y="63"/>
                    <a:pt x="123" y="63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1" y="66"/>
                    <a:pt x="123" y="67"/>
                    <a:pt x="124" y="67"/>
                  </a:cubicBezTo>
                  <a:cubicBezTo>
                    <a:pt x="126" y="68"/>
                    <a:pt x="127" y="67"/>
                    <a:pt x="128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8" y="69"/>
                    <a:pt x="128" y="69"/>
                    <a:pt x="130" y="70"/>
                  </a:cubicBezTo>
                  <a:cubicBezTo>
                    <a:pt x="132" y="70"/>
                    <a:pt x="133" y="71"/>
                    <a:pt x="135" y="70"/>
                  </a:cubicBezTo>
                  <a:cubicBezTo>
                    <a:pt x="135" y="69"/>
                    <a:pt x="134" y="68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lnTo>
                    <a:pt x="135" y="67"/>
                  </a:lnTo>
                  <a:close/>
                  <a:moveTo>
                    <a:pt x="112" y="50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4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2" y="44"/>
                    <a:pt x="112" y="45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0"/>
                    <a:pt x="111" y="50"/>
                    <a:pt x="111" y="50"/>
                  </a:cubicBezTo>
                  <a:lnTo>
                    <a:pt x="112" y="50"/>
                  </a:lnTo>
                  <a:close/>
                  <a:moveTo>
                    <a:pt x="93" y="97"/>
                  </a:move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4" y="98"/>
                    <a:pt x="94" y="98"/>
                  </a:cubicBezTo>
                  <a:lnTo>
                    <a:pt x="93" y="97"/>
                  </a:lnTo>
                  <a:close/>
                  <a:moveTo>
                    <a:pt x="94" y="74"/>
                  </a:move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lnTo>
                    <a:pt x="94" y="74"/>
                  </a:lnTo>
                  <a:close/>
                  <a:moveTo>
                    <a:pt x="97" y="76"/>
                  </a:move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97" y="76"/>
                  </a:lnTo>
                  <a:close/>
                  <a:moveTo>
                    <a:pt x="81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5"/>
                    <a:pt x="75" y="73"/>
                    <a:pt x="75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69"/>
                    <a:pt x="72" y="70"/>
                    <a:pt x="71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3"/>
                    <a:pt x="66" y="73"/>
                    <a:pt x="65" y="74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67" y="74"/>
                    <a:pt x="67" y="73"/>
                    <a:pt x="67" y="73"/>
                  </a:cubicBezTo>
                  <a:cubicBezTo>
                    <a:pt x="68" y="73"/>
                    <a:pt x="68" y="74"/>
                    <a:pt x="69" y="74"/>
                  </a:cubicBezTo>
                  <a:cubicBezTo>
                    <a:pt x="71" y="74"/>
                    <a:pt x="72" y="75"/>
                    <a:pt x="73" y="76"/>
                  </a:cubicBezTo>
                  <a:cubicBezTo>
                    <a:pt x="74" y="77"/>
                    <a:pt x="75" y="78"/>
                    <a:pt x="76" y="78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7" y="81"/>
                    <a:pt x="78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4"/>
                    <a:pt x="84" y="85"/>
                    <a:pt x="86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6" y="86"/>
                    <a:pt x="86" y="87"/>
                  </a:cubicBezTo>
                  <a:cubicBezTo>
                    <a:pt x="87" y="87"/>
                    <a:pt x="87" y="87"/>
                    <a:pt x="88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1" y="94"/>
                    <a:pt x="92" y="95"/>
                    <a:pt x="92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6" y="95"/>
                    <a:pt x="96" y="94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2"/>
                    <a:pt x="96" y="91"/>
                    <a:pt x="96" y="91"/>
                  </a:cubicBezTo>
                  <a:cubicBezTo>
                    <a:pt x="95" y="91"/>
                    <a:pt x="94" y="92"/>
                    <a:pt x="93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3"/>
                    <a:pt x="89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7" y="78"/>
                    <a:pt x="8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9"/>
                    <a:pt x="82" y="78"/>
                    <a:pt x="81" y="77"/>
                  </a:cubicBezTo>
                  <a:lnTo>
                    <a:pt x="81" y="76"/>
                  </a:lnTo>
                  <a:close/>
                  <a:moveTo>
                    <a:pt x="88" y="172"/>
                  </a:move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9" y="173"/>
                    <a:pt x="89" y="173"/>
                    <a:pt x="89" y="173"/>
                  </a:cubicBezTo>
                  <a:lnTo>
                    <a:pt x="88" y="172"/>
                  </a:lnTo>
                  <a:close/>
                  <a:moveTo>
                    <a:pt x="118" y="171"/>
                  </a:move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19" y="171"/>
                    <a:pt x="119" y="171"/>
                    <a:pt x="119" y="171"/>
                  </a:cubicBezTo>
                  <a:lnTo>
                    <a:pt x="118" y="171"/>
                  </a:lnTo>
                  <a:close/>
                  <a:moveTo>
                    <a:pt x="127" y="169"/>
                  </a:moveTo>
                  <a:cubicBezTo>
                    <a:pt x="127" y="169"/>
                    <a:pt x="127" y="169"/>
                    <a:pt x="127" y="169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7" y="170"/>
                    <a:pt x="127" y="170"/>
                  </a:cubicBezTo>
                  <a:lnTo>
                    <a:pt x="127" y="169"/>
                  </a:lnTo>
                  <a:close/>
                  <a:moveTo>
                    <a:pt x="109" y="157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lnTo>
                    <a:pt x="109" y="157"/>
                  </a:lnTo>
                  <a:close/>
                  <a:moveTo>
                    <a:pt x="77" y="161"/>
                  </a:moveTo>
                  <a:cubicBezTo>
                    <a:pt x="77" y="162"/>
                    <a:pt x="78" y="162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3" y="162"/>
                    <a:pt x="85" y="163"/>
                    <a:pt x="86" y="163"/>
                  </a:cubicBezTo>
                  <a:cubicBezTo>
                    <a:pt x="87" y="164"/>
                    <a:pt x="89" y="164"/>
                    <a:pt x="90" y="164"/>
                  </a:cubicBezTo>
                  <a:cubicBezTo>
                    <a:pt x="91" y="164"/>
                    <a:pt x="93" y="164"/>
                    <a:pt x="9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5"/>
                    <a:pt x="96" y="165"/>
                    <a:pt x="97" y="166"/>
                  </a:cubicBezTo>
                  <a:cubicBezTo>
                    <a:pt x="98" y="166"/>
                    <a:pt x="98" y="166"/>
                    <a:pt x="100" y="166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1" y="168"/>
                    <a:pt x="100" y="168"/>
                    <a:pt x="101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2" y="170"/>
                    <a:pt x="104" y="170"/>
                    <a:pt x="106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9" y="170"/>
                    <a:pt x="109" y="169"/>
                    <a:pt x="110" y="169"/>
                  </a:cubicBezTo>
                  <a:cubicBezTo>
                    <a:pt x="112" y="169"/>
                    <a:pt x="113" y="169"/>
                    <a:pt x="114" y="169"/>
                  </a:cubicBezTo>
                  <a:cubicBezTo>
                    <a:pt x="117" y="168"/>
                    <a:pt x="120" y="168"/>
                    <a:pt x="123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7" y="169"/>
                    <a:pt x="128" y="168"/>
                    <a:pt x="129" y="167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4"/>
                  </a:cubicBezTo>
                  <a:cubicBezTo>
                    <a:pt x="130" y="163"/>
                    <a:pt x="129" y="162"/>
                    <a:pt x="129" y="162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5" y="162"/>
                    <a:pt x="125" y="163"/>
                    <a:pt x="124" y="163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6"/>
                    <a:pt x="120" y="165"/>
                    <a:pt x="119" y="165"/>
                  </a:cubicBezTo>
                  <a:cubicBezTo>
                    <a:pt x="118" y="164"/>
                    <a:pt x="119" y="163"/>
                    <a:pt x="120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0"/>
                    <a:pt x="120" y="160"/>
                  </a:cubicBezTo>
                  <a:cubicBezTo>
                    <a:pt x="118" y="160"/>
                    <a:pt x="118" y="160"/>
                    <a:pt x="117" y="160"/>
                  </a:cubicBezTo>
                  <a:cubicBezTo>
                    <a:pt x="115" y="161"/>
                    <a:pt x="114" y="161"/>
                    <a:pt x="113" y="161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1" y="160"/>
                    <a:pt x="110" y="160"/>
                    <a:pt x="109" y="160"/>
                  </a:cubicBezTo>
                  <a:cubicBezTo>
                    <a:pt x="108" y="160"/>
                    <a:pt x="107" y="160"/>
                    <a:pt x="106" y="160"/>
                  </a:cubicBezTo>
                  <a:cubicBezTo>
                    <a:pt x="106" y="159"/>
                    <a:pt x="106" y="158"/>
                    <a:pt x="105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2" y="159"/>
                    <a:pt x="101" y="158"/>
                    <a:pt x="100" y="158"/>
                  </a:cubicBezTo>
                  <a:cubicBezTo>
                    <a:pt x="98" y="158"/>
                    <a:pt x="97" y="159"/>
                    <a:pt x="95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1" y="159"/>
                    <a:pt x="91" y="158"/>
                    <a:pt x="91" y="157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9" y="156"/>
                    <a:pt x="90" y="156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157"/>
                    <a:pt x="84" y="156"/>
                    <a:pt x="83" y="156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4"/>
                    <a:pt x="79" y="154"/>
                  </a:cubicBezTo>
                  <a:cubicBezTo>
                    <a:pt x="78" y="154"/>
                    <a:pt x="78" y="155"/>
                    <a:pt x="7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77" y="161"/>
                    <a:pt x="77" y="161"/>
                    <a:pt x="77" y="161"/>
                  </a:cubicBezTo>
                  <a:close/>
                  <a:moveTo>
                    <a:pt x="21" y="98"/>
                  </a:moveTo>
                  <a:cubicBezTo>
                    <a:pt x="19" y="99"/>
                    <a:pt x="22" y="103"/>
                    <a:pt x="23" y="104"/>
                  </a:cubicBezTo>
                  <a:cubicBezTo>
                    <a:pt x="25" y="104"/>
                    <a:pt x="24" y="103"/>
                    <a:pt x="25" y="102"/>
                  </a:cubicBezTo>
                  <a:cubicBezTo>
                    <a:pt x="26" y="102"/>
                    <a:pt x="26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5" y="100"/>
                    <a:pt x="23" y="99"/>
                    <a:pt x="22" y="97"/>
                  </a:cubicBezTo>
                  <a:cubicBezTo>
                    <a:pt x="22" y="98"/>
                    <a:pt x="21" y="98"/>
                    <a:pt x="21" y="98"/>
                  </a:cubicBezTo>
                  <a:close/>
                  <a:moveTo>
                    <a:pt x="18" y="92"/>
                  </a:moveTo>
                  <a:cubicBezTo>
                    <a:pt x="18" y="95"/>
                    <a:pt x="20" y="93"/>
                    <a:pt x="21" y="93"/>
                  </a:cubicBezTo>
                  <a:cubicBezTo>
                    <a:pt x="22" y="93"/>
                    <a:pt x="24" y="95"/>
                    <a:pt x="24" y="92"/>
                  </a:cubicBezTo>
                  <a:cubicBezTo>
                    <a:pt x="23" y="91"/>
                    <a:pt x="21" y="90"/>
                    <a:pt x="21" y="89"/>
                  </a:cubicBezTo>
                  <a:cubicBezTo>
                    <a:pt x="20" y="88"/>
                    <a:pt x="20" y="88"/>
                    <a:pt x="20" y="87"/>
                  </a:cubicBezTo>
                  <a:cubicBezTo>
                    <a:pt x="21" y="86"/>
                    <a:pt x="21" y="87"/>
                    <a:pt x="22" y="87"/>
                  </a:cubicBezTo>
                  <a:cubicBezTo>
                    <a:pt x="22" y="87"/>
                    <a:pt x="23" y="82"/>
                    <a:pt x="20" y="83"/>
                  </a:cubicBezTo>
                  <a:cubicBezTo>
                    <a:pt x="19" y="84"/>
                    <a:pt x="19" y="85"/>
                    <a:pt x="18" y="86"/>
                  </a:cubicBezTo>
                  <a:cubicBezTo>
                    <a:pt x="18" y="87"/>
                    <a:pt x="18" y="86"/>
                    <a:pt x="17" y="86"/>
                  </a:cubicBezTo>
                  <a:cubicBezTo>
                    <a:pt x="16" y="86"/>
                    <a:pt x="16" y="85"/>
                    <a:pt x="15" y="87"/>
                  </a:cubicBezTo>
                  <a:cubicBezTo>
                    <a:pt x="15" y="87"/>
                    <a:pt x="14" y="89"/>
                    <a:pt x="14" y="89"/>
                  </a:cubicBezTo>
                  <a:cubicBezTo>
                    <a:pt x="14" y="90"/>
                    <a:pt x="14" y="90"/>
                    <a:pt x="15" y="91"/>
                  </a:cubicBezTo>
                  <a:cubicBezTo>
                    <a:pt x="16" y="91"/>
                    <a:pt x="17" y="91"/>
                    <a:pt x="18" y="92"/>
                  </a:cubicBezTo>
                  <a:cubicBezTo>
                    <a:pt x="18" y="93"/>
                    <a:pt x="17" y="92"/>
                    <a:pt x="18" y="92"/>
                  </a:cubicBezTo>
                  <a:close/>
                  <a:moveTo>
                    <a:pt x="19" y="78"/>
                  </a:moveTo>
                  <a:cubicBezTo>
                    <a:pt x="19" y="79"/>
                    <a:pt x="18" y="80"/>
                    <a:pt x="19" y="81"/>
                  </a:cubicBezTo>
                  <a:cubicBezTo>
                    <a:pt x="20" y="81"/>
                    <a:pt x="20" y="80"/>
                    <a:pt x="21" y="80"/>
                  </a:cubicBezTo>
                  <a:cubicBezTo>
                    <a:pt x="22" y="80"/>
                    <a:pt x="23" y="81"/>
                    <a:pt x="23" y="81"/>
                  </a:cubicBezTo>
                  <a:cubicBezTo>
                    <a:pt x="24" y="80"/>
                    <a:pt x="22" y="78"/>
                    <a:pt x="22" y="78"/>
                  </a:cubicBezTo>
                  <a:cubicBezTo>
                    <a:pt x="22" y="77"/>
                    <a:pt x="22" y="75"/>
                    <a:pt x="20" y="75"/>
                  </a:cubicBezTo>
                  <a:cubicBezTo>
                    <a:pt x="20" y="76"/>
                    <a:pt x="19" y="78"/>
                    <a:pt x="19" y="78"/>
                  </a:cubicBezTo>
                  <a:cubicBezTo>
                    <a:pt x="19" y="79"/>
                    <a:pt x="19" y="78"/>
                    <a:pt x="19" y="78"/>
                  </a:cubicBezTo>
                  <a:close/>
                  <a:moveTo>
                    <a:pt x="4" y="50"/>
                  </a:moveTo>
                  <a:cubicBezTo>
                    <a:pt x="3" y="50"/>
                    <a:pt x="0" y="50"/>
                    <a:pt x="1" y="52"/>
                  </a:cubicBezTo>
                  <a:cubicBezTo>
                    <a:pt x="1" y="53"/>
                    <a:pt x="4" y="54"/>
                    <a:pt x="4" y="55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7" y="60"/>
                    <a:pt x="10" y="62"/>
                    <a:pt x="10" y="61"/>
                  </a:cubicBezTo>
                  <a:cubicBezTo>
                    <a:pt x="11" y="60"/>
                    <a:pt x="8" y="58"/>
                    <a:pt x="8" y="58"/>
                  </a:cubicBezTo>
                  <a:cubicBezTo>
                    <a:pt x="7" y="57"/>
                    <a:pt x="5" y="55"/>
                    <a:pt x="5" y="54"/>
                  </a:cubicBezTo>
                  <a:cubicBezTo>
                    <a:pt x="5" y="52"/>
                    <a:pt x="6" y="53"/>
                    <a:pt x="6" y="52"/>
                  </a:cubicBezTo>
                  <a:cubicBezTo>
                    <a:pt x="7" y="49"/>
                    <a:pt x="4" y="50"/>
                    <a:pt x="4" y="50"/>
                  </a:cubicBezTo>
                  <a:cubicBezTo>
                    <a:pt x="3" y="50"/>
                    <a:pt x="4" y="50"/>
                    <a:pt x="4" y="50"/>
                  </a:cubicBezTo>
                  <a:close/>
                  <a:moveTo>
                    <a:pt x="97" y="26"/>
                  </a:moveTo>
                  <a:cubicBezTo>
                    <a:pt x="97" y="27"/>
                    <a:pt x="96" y="27"/>
                    <a:pt x="96" y="27"/>
                  </a:cubicBezTo>
                  <a:cubicBezTo>
                    <a:pt x="96" y="28"/>
                    <a:pt x="97" y="28"/>
                    <a:pt x="97" y="29"/>
                  </a:cubicBezTo>
                  <a:cubicBezTo>
                    <a:pt x="98" y="30"/>
                    <a:pt x="99" y="31"/>
                    <a:pt x="101" y="30"/>
                  </a:cubicBezTo>
                  <a:cubicBezTo>
                    <a:pt x="103" y="28"/>
                    <a:pt x="101" y="24"/>
                    <a:pt x="98" y="25"/>
                  </a:cubicBezTo>
                  <a:cubicBezTo>
                    <a:pt x="98" y="25"/>
                    <a:pt x="98" y="26"/>
                    <a:pt x="97" y="26"/>
                  </a:cubicBezTo>
                  <a:cubicBezTo>
                    <a:pt x="97" y="27"/>
                    <a:pt x="98" y="26"/>
                    <a:pt x="97" y="26"/>
                  </a:cubicBezTo>
                  <a:close/>
                  <a:moveTo>
                    <a:pt x="116" y="32"/>
                  </a:moveTo>
                  <a:cubicBezTo>
                    <a:pt x="116" y="31"/>
                    <a:pt x="115" y="32"/>
                    <a:pt x="114" y="32"/>
                  </a:cubicBezTo>
                  <a:cubicBezTo>
                    <a:pt x="114" y="33"/>
                    <a:pt x="117" y="35"/>
                    <a:pt x="118" y="35"/>
                  </a:cubicBezTo>
                  <a:cubicBezTo>
                    <a:pt x="121" y="35"/>
                    <a:pt x="118" y="32"/>
                    <a:pt x="116" y="32"/>
                  </a:cubicBezTo>
                  <a:cubicBezTo>
                    <a:pt x="116" y="31"/>
                    <a:pt x="118" y="32"/>
                    <a:pt x="116" y="32"/>
                  </a:cubicBezTo>
                  <a:close/>
                  <a:moveTo>
                    <a:pt x="64" y="136"/>
                  </a:moveTo>
                  <a:cubicBezTo>
                    <a:pt x="64" y="138"/>
                    <a:pt x="65" y="139"/>
                    <a:pt x="65" y="140"/>
                  </a:cubicBezTo>
                  <a:cubicBezTo>
                    <a:pt x="66" y="141"/>
                    <a:pt x="66" y="141"/>
                    <a:pt x="68" y="140"/>
                  </a:cubicBezTo>
                  <a:cubicBezTo>
                    <a:pt x="68" y="140"/>
                    <a:pt x="69" y="139"/>
                    <a:pt x="69" y="138"/>
                  </a:cubicBezTo>
                  <a:cubicBezTo>
                    <a:pt x="68" y="137"/>
                    <a:pt x="66" y="137"/>
                    <a:pt x="66" y="135"/>
                  </a:cubicBezTo>
                  <a:cubicBezTo>
                    <a:pt x="65" y="135"/>
                    <a:pt x="65" y="136"/>
                    <a:pt x="64" y="13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A087AF37-4769-84C2-1F14-67B89E8C6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6663" y="3998913"/>
              <a:ext cx="696913" cy="908050"/>
            </a:xfrm>
            <a:custGeom>
              <a:avLst/>
              <a:gdLst>
                <a:gd name="T0" fmla="*/ 151 w 183"/>
                <a:gd name="T1" fmla="*/ 21 h 238"/>
                <a:gd name="T2" fmla="*/ 147 w 183"/>
                <a:gd name="T3" fmla="*/ 13 h 238"/>
                <a:gd name="T4" fmla="*/ 150 w 183"/>
                <a:gd name="T5" fmla="*/ 8 h 238"/>
                <a:gd name="T6" fmla="*/ 154 w 183"/>
                <a:gd name="T7" fmla="*/ 14 h 238"/>
                <a:gd name="T8" fmla="*/ 132 w 183"/>
                <a:gd name="T9" fmla="*/ 17 h 238"/>
                <a:gd name="T10" fmla="*/ 162 w 183"/>
                <a:gd name="T11" fmla="*/ 31 h 238"/>
                <a:gd name="T12" fmla="*/ 167 w 183"/>
                <a:gd name="T13" fmla="*/ 33 h 238"/>
                <a:gd name="T14" fmla="*/ 54 w 183"/>
                <a:gd name="T15" fmla="*/ 226 h 238"/>
                <a:gd name="T16" fmla="*/ 86 w 183"/>
                <a:gd name="T17" fmla="*/ 234 h 238"/>
                <a:gd name="T18" fmla="*/ 97 w 183"/>
                <a:gd name="T19" fmla="*/ 230 h 238"/>
                <a:gd name="T20" fmla="*/ 126 w 183"/>
                <a:gd name="T21" fmla="*/ 228 h 238"/>
                <a:gd name="T22" fmla="*/ 144 w 183"/>
                <a:gd name="T23" fmla="*/ 227 h 238"/>
                <a:gd name="T24" fmla="*/ 156 w 183"/>
                <a:gd name="T25" fmla="*/ 201 h 238"/>
                <a:gd name="T26" fmla="*/ 147 w 183"/>
                <a:gd name="T27" fmla="*/ 185 h 238"/>
                <a:gd name="T28" fmla="*/ 132 w 183"/>
                <a:gd name="T29" fmla="*/ 167 h 238"/>
                <a:gd name="T30" fmla="*/ 129 w 183"/>
                <a:gd name="T31" fmla="*/ 151 h 238"/>
                <a:gd name="T32" fmla="*/ 152 w 183"/>
                <a:gd name="T33" fmla="*/ 137 h 238"/>
                <a:gd name="T34" fmla="*/ 174 w 183"/>
                <a:gd name="T35" fmla="*/ 129 h 238"/>
                <a:gd name="T36" fmla="*/ 175 w 183"/>
                <a:gd name="T37" fmla="*/ 104 h 238"/>
                <a:gd name="T38" fmla="*/ 176 w 183"/>
                <a:gd name="T39" fmla="*/ 88 h 238"/>
                <a:gd name="T40" fmla="*/ 171 w 183"/>
                <a:gd name="T41" fmla="*/ 56 h 238"/>
                <a:gd name="T42" fmla="*/ 159 w 183"/>
                <a:gd name="T43" fmla="*/ 31 h 238"/>
                <a:gd name="T44" fmla="*/ 150 w 183"/>
                <a:gd name="T45" fmla="*/ 25 h 238"/>
                <a:gd name="T46" fmla="*/ 141 w 183"/>
                <a:gd name="T47" fmla="*/ 18 h 238"/>
                <a:gd name="T48" fmla="*/ 130 w 183"/>
                <a:gd name="T49" fmla="*/ 21 h 238"/>
                <a:gd name="T50" fmla="*/ 116 w 183"/>
                <a:gd name="T51" fmla="*/ 29 h 238"/>
                <a:gd name="T52" fmla="*/ 109 w 183"/>
                <a:gd name="T53" fmla="*/ 32 h 238"/>
                <a:gd name="T54" fmla="*/ 100 w 183"/>
                <a:gd name="T55" fmla="*/ 30 h 238"/>
                <a:gd name="T56" fmla="*/ 106 w 183"/>
                <a:gd name="T57" fmla="*/ 13 h 238"/>
                <a:gd name="T58" fmla="*/ 102 w 183"/>
                <a:gd name="T59" fmla="*/ 19 h 238"/>
                <a:gd name="T60" fmla="*/ 87 w 183"/>
                <a:gd name="T61" fmla="*/ 19 h 238"/>
                <a:gd name="T62" fmla="*/ 83 w 183"/>
                <a:gd name="T63" fmla="*/ 7 h 238"/>
                <a:gd name="T64" fmla="*/ 78 w 183"/>
                <a:gd name="T65" fmla="*/ 3 h 238"/>
                <a:gd name="T66" fmla="*/ 59 w 183"/>
                <a:gd name="T67" fmla="*/ 5 h 238"/>
                <a:gd name="T68" fmla="*/ 59 w 183"/>
                <a:gd name="T69" fmla="*/ 17 h 238"/>
                <a:gd name="T70" fmla="*/ 64 w 183"/>
                <a:gd name="T71" fmla="*/ 26 h 238"/>
                <a:gd name="T72" fmla="*/ 68 w 183"/>
                <a:gd name="T73" fmla="*/ 34 h 238"/>
                <a:gd name="T74" fmla="*/ 81 w 183"/>
                <a:gd name="T75" fmla="*/ 46 h 238"/>
                <a:gd name="T76" fmla="*/ 56 w 183"/>
                <a:gd name="T77" fmla="*/ 37 h 238"/>
                <a:gd name="T78" fmla="*/ 51 w 183"/>
                <a:gd name="T79" fmla="*/ 43 h 238"/>
                <a:gd name="T80" fmla="*/ 46 w 183"/>
                <a:gd name="T81" fmla="*/ 40 h 238"/>
                <a:gd name="T82" fmla="*/ 29 w 183"/>
                <a:gd name="T83" fmla="*/ 46 h 238"/>
                <a:gd name="T84" fmla="*/ 29 w 183"/>
                <a:gd name="T85" fmla="*/ 55 h 238"/>
                <a:gd name="T86" fmla="*/ 20 w 183"/>
                <a:gd name="T87" fmla="*/ 75 h 238"/>
                <a:gd name="T88" fmla="*/ 20 w 183"/>
                <a:gd name="T89" fmla="*/ 94 h 238"/>
                <a:gd name="T90" fmla="*/ 8 w 183"/>
                <a:gd name="T91" fmla="*/ 109 h 238"/>
                <a:gd name="T92" fmla="*/ 6 w 183"/>
                <a:gd name="T93" fmla="*/ 125 h 238"/>
                <a:gd name="T94" fmla="*/ 11 w 183"/>
                <a:gd name="T95" fmla="*/ 142 h 238"/>
                <a:gd name="T96" fmla="*/ 9 w 183"/>
                <a:gd name="T97" fmla="*/ 152 h 238"/>
                <a:gd name="T98" fmla="*/ 6 w 183"/>
                <a:gd name="T99" fmla="*/ 175 h 238"/>
                <a:gd name="T100" fmla="*/ 24 w 183"/>
                <a:gd name="T101" fmla="*/ 183 h 238"/>
                <a:gd name="T102" fmla="*/ 46 w 183"/>
                <a:gd name="T103" fmla="*/ 188 h 238"/>
                <a:gd name="T104" fmla="*/ 42 w 183"/>
                <a:gd name="T105" fmla="*/ 202 h 238"/>
                <a:gd name="T106" fmla="*/ 36 w 183"/>
                <a:gd name="T107" fmla="*/ 227 h 238"/>
                <a:gd name="T108" fmla="*/ 25 w 183"/>
                <a:gd name="T109" fmla="*/ 41 h 238"/>
                <a:gd name="T110" fmla="*/ 35 w 183"/>
                <a:gd name="T111" fmla="*/ 39 h 238"/>
                <a:gd name="T112" fmla="*/ 43 w 183"/>
                <a:gd name="T113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238">
                  <a:moveTo>
                    <a:pt x="154" y="14"/>
                  </a:moveTo>
                  <a:cubicBezTo>
                    <a:pt x="154" y="17"/>
                    <a:pt x="158" y="17"/>
                    <a:pt x="158" y="19"/>
                  </a:cubicBezTo>
                  <a:cubicBezTo>
                    <a:pt x="158" y="19"/>
                    <a:pt x="157" y="21"/>
                    <a:pt x="157" y="21"/>
                  </a:cubicBezTo>
                  <a:cubicBezTo>
                    <a:pt x="156" y="21"/>
                    <a:pt x="156" y="19"/>
                    <a:pt x="156" y="19"/>
                  </a:cubicBezTo>
                  <a:cubicBezTo>
                    <a:pt x="154" y="17"/>
                    <a:pt x="152" y="20"/>
                    <a:pt x="151" y="21"/>
                  </a:cubicBezTo>
                  <a:cubicBezTo>
                    <a:pt x="149" y="22"/>
                    <a:pt x="147" y="22"/>
                    <a:pt x="146" y="20"/>
                  </a:cubicBezTo>
                  <a:cubicBezTo>
                    <a:pt x="146" y="18"/>
                    <a:pt x="148" y="18"/>
                    <a:pt x="148" y="17"/>
                  </a:cubicBezTo>
                  <a:cubicBezTo>
                    <a:pt x="148" y="17"/>
                    <a:pt x="147" y="16"/>
                    <a:pt x="147" y="16"/>
                  </a:cubicBezTo>
                  <a:cubicBezTo>
                    <a:pt x="147" y="16"/>
                    <a:pt x="147" y="15"/>
                    <a:pt x="147" y="15"/>
                  </a:cubicBezTo>
                  <a:cubicBezTo>
                    <a:pt x="147" y="14"/>
                    <a:pt x="148" y="14"/>
                    <a:pt x="147" y="13"/>
                  </a:cubicBezTo>
                  <a:cubicBezTo>
                    <a:pt x="147" y="12"/>
                    <a:pt x="146" y="13"/>
                    <a:pt x="147" y="12"/>
                  </a:cubicBezTo>
                  <a:cubicBezTo>
                    <a:pt x="147" y="12"/>
                    <a:pt x="148" y="11"/>
                    <a:pt x="148" y="11"/>
                  </a:cubicBezTo>
                  <a:cubicBezTo>
                    <a:pt x="150" y="11"/>
                    <a:pt x="149" y="12"/>
                    <a:pt x="149" y="10"/>
                  </a:cubicBezTo>
                  <a:cubicBezTo>
                    <a:pt x="149" y="10"/>
                    <a:pt x="149" y="7"/>
                    <a:pt x="150" y="7"/>
                  </a:cubicBezTo>
                  <a:cubicBezTo>
                    <a:pt x="150" y="7"/>
                    <a:pt x="150" y="8"/>
                    <a:pt x="150" y="8"/>
                  </a:cubicBezTo>
                  <a:cubicBezTo>
                    <a:pt x="152" y="8"/>
                    <a:pt x="151" y="11"/>
                    <a:pt x="151" y="12"/>
                  </a:cubicBezTo>
                  <a:cubicBezTo>
                    <a:pt x="151" y="13"/>
                    <a:pt x="151" y="15"/>
                    <a:pt x="152" y="14"/>
                  </a:cubicBezTo>
                  <a:cubicBezTo>
                    <a:pt x="154" y="14"/>
                    <a:pt x="153" y="12"/>
                    <a:pt x="153" y="11"/>
                  </a:cubicBezTo>
                  <a:cubicBezTo>
                    <a:pt x="154" y="10"/>
                    <a:pt x="156" y="11"/>
                    <a:pt x="156" y="11"/>
                  </a:cubicBezTo>
                  <a:cubicBezTo>
                    <a:pt x="157" y="12"/>
                    <a:pt x="155" y="15"/>
                    <a:pt x="154" y="14"/>
                  </a:cubicBezTo>
                  <a:cubicBezTo>
                    <a:pt x="154" y="15"/>
                    <a:pt x="155" y="15"/>
                    <a:pt x="154" y="14"/>
                  </a:cubicBezTo>
                  <a:close/>
                  <a:moveTo>
                    <a:pt x="134" y="17"/>
                  </a:moveTo>
                  <a:cubicBezTo>
                    <a:pt x="136" y="16"/>
                    <a:pt x="137" y="17"/>
                    <a:pt x="139" y="17"/>
                  </a:cubicBezTo>
                  <a:cubicBezTo>
                    <a:pt x="140" y="17"/>
                    <a:pt x="142" y="16"/>
                    <a:pt x="140" y="15"/>
                  </a:cubicBezTo>
                  <a:cubicBezTo>
                    <a:pt x="139" y="14"/>
                    <a:pt x="131" y="15"/>
                    <a:pt x="132" y="17"/>
                  </a:cubicBezTo>
                  <a:cubicBezTo>
                    <a:pt x="133" y="18"/>
                    <a:pt x="134" y="17"/>
                    <a:pt x="134" y="17"/>
                  </a:cubicBezTo>
                  <a:close/>
                  <a:moveTo>
                    <a:pt x="167" y="33"/>
                  </a:moveTo>
                  <a:cubicBezTo>
                    <a:pt x="166" y="33"/>
                    <a:pt x="165" y="31"/>
                    <a:pt x="165" y="30"/>
                  </a:cubicBezTo>
                  <a:cubicBezTo>
                    <a:pt x="163" y="29"/>
                    <a:pt x="162" y="28"/>
                    <a:pt x="161" y="26"/>
                  </a:cubicBezTo>
                  <a:cubicBezTo>
                    <a:pt x="159" y="27"/>
                    <a:pt x="161" y="30"/>
                    <a:pt x="162" y="31"/>
                  </a:cubicBezTo>
                  <a:cubicBezTo>
                    <a:pt x="162" y="33"/>
                    <a:pt x="163" y="32"/>
                    <a:pt x="161" y="33"/>
                  </a:cubicBezTo>
                  <a:cubicBezTo>
                    <a:pt x="160" y="34"/>
                    <a:pt x="159" y="35"/>
                    <a:pt x="161" y="36"/>
                  </a:cubicBezTo>
                  <a:cubicBezTo>
                    <a:pt x="163" y="36"/>
                    <a:pt x="164" y="33"/>
                    <a:pt x="167" y="35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67" y="33"/>
                    <a:pt x="167" y="33"/>
                  </a:cubicBezTo>
                  <a:close/>
                  <a:moveTo>
                    <a:pt x="40" y="230"/>
                  </a:moveTo>
                  <a:cubicBezTo>
                    <a:pt x="42" y="230"/>
                    <a:pt x="43" y="230"/>
                    <a:pt x="44" y="230"/>
                  </a:cubicBezTo>
                  <a:cubicBezTo>
                    <a:pt x="46" y="230"/>
                    <a:pt x="47" y="229"/>
                    <a:pt x="48" y="229"/>
                  </a:cubicBezTo>
                  <a:cubicBezTo>
                    <a:pt x="51" y="228"/>
                    <a:pt x="54" y="230"/>
                    <a:pt x="56" y="229"/>
                  </a:cubicBezTo>
                  <a:cubicBezTo>
                    <a:pt x="57" y="227"/>
                    <a:pt x="54" y="227"/>
                    <a:pt x="54" y="226"/>
                  </a:cubicBezTo>
                  <a:cubicBezTo>
                    <a:pt x="53" y="221"/>
                    <a:pt x="58" y="225"/>
                    <a:pt x="59" y="226"/>
                  </a:cubicBezTo>
                  <a:cubicBezTo>
                    <a:pt x="63" y="228"/>
                    <a:pt x="67" y="226"/>
                    <a:pt x="70" y="228"/>
                  </a:cubicBezTo>
                  <a:cubicBezTo>
                    <a:pt x="72" y="229"/>
                    <a:pt x="74" y="230"/>
                    <a:pt x="76" y="231"/>
                  </a:cubicBezTo>
                  <a:cubicBezTo>
                    <a:pt x="78" y="231"/>
                    <a:pt x="80" y="230"/>
                    <a:pt x="82" y="231"/>
                  </a:cubicBezTo>
                  <a:cubicBezTo>
                    <a:pt x="84" y="232"/>
                    <a:pt x="85" y="233"/>
                    <a:pt x="86" y="234"/>
                  </a:cubicBezTo>
                  <a:cubicBezTo>
                    <a:pt x="86" y="234"/>
                    <a:pt x="87" y="235"/>
                    <a:pt x="87" y="235"/>
                  </a:cubicBezTo>
                  <a:cubicBezTo>
                    <a:pt x="88" y="236"/>
                    <a:pt x="88" y="237"/>
                    <a:pt x="88" y="237"/>
                  </a:cubicBezTo>
                  <a:cubicBezTo>
                    <a:pt x="89" y="238"/>
                    <a:pt x="91" y="237"/>
                    <a:pt x="92" y="236"/>
                  </a:cubicBezTo>
                  <a:cubicBezTo>
                    <a:pt x="93" y="235"/>
                    <a:pt x="92" y="234"/>
                    <a:pt x="92" y="232"/>
                  </a:cubicBezTo>
                  <a:cubicBezTo>
                    <a:pt x="92" y="229"/>
                    <a:pt x="95" y="230"/>
                    <a:pt x="97" y="230"/>
                  </a:cubicBezTo>
                  <a:cubicBezTo>
                    <a:pt x="100" y="230"/>
                    <a:pt x="101" y="231"/>
                    <a:pt x="103" y="234"/>
                  </a:cubicBezTo>
                  <a:cubicBezTo>
                    <a:pt x="104" y="234"/>
                    <a:pt x="106" y="234"/>
                    <a:pt x="107" y="234"/>
                  </a:cubicBezTo>
                  <a:cubicBezTo>
                    <a:pt x="109" y="234"/>
                    <a:pt x="110" y="233"/>
                    <a:pt x="112" y="232"/>
                  </a:cubicBezTo>
                  <a:cubicBezTo>
                    <a:pt x="115" y="230"/>
                    <a:pt x="119" y="229"/>
                    <a:pt x="122" y="229"/>
                  </a:cubicBezTo>
                  <a:cubicBezTo>
                    <a:pt x="123" y="229"/>
                    <a:pt x="125" y="229"/>
                    <a:pt x="126" y="228"/>
                  </a:cubicBezTo>
                  <a:cubicBezTo>
                    <a:pt x="128" y="227"/>
                    <a:pt x="127" y="226"/>
                    <a:pt x="129" y="226"/>
                  </a:cubicBezTo>
                  <a:cubicBezTo>
                    <a:pt x="131" y="226"/>
                    <a:pt x="135" y="230"/>
                    <a:pt x="136" y="227"/>
                  </a:cubicBezTo>
                  <a:cubicBezTo>
                    <a:pt x="138" y="227"/>
                    <a:pt x="138" y="227"/>
                    <a:pt x="139" y="228"/>
                  </a:cubicBezTo>
                  <a:cubicBezTo>
                    <a:pt x="140" y="229"/>
                    <a:pt x="140" y="231"/>
                    <a:pt x="141" y="231"/>
                  </a:cubicBezTo>
                  <a:cubicBezTo>
                    <a:pt x="143" y="233"/>
                    <a:pt x="145" y="229"/>
                    <a:pt x="144" y="227"/>
                  </a:cubicBezTo>
                  <a:cubicBezTo>
                    <a:pt x="143" y="225"/>
                    <a:pt x="142" y="226"/>
                    <a:pt x="142" y="224"/>
                  </a:cubicBezTo>
                  <a:cubicBezTo>
                    <a:pt x="142" y="222"/>
                    <a:pt x="141" y="220"/>
                    <a:pt x="140" y="218"/>
                  </a:cubicBezTo>
                  <a:cubicBezTo>
                    <a:pt x="139" y="215"/>
                    <a:pt x="136" y="214"/>
                    <a:pt x="140" y="212"/>
                  </a:cubicBezTo>
                  <a:cubicBezTo>
                    <a:pt x="143" y="210"/>
                    <a:pt x="148" y="210"/>
                    <a:pt x="150" y="207"/>
                  </a:cubicBezTo>
                  <a:cubicBezTo>
                    <a:pt x="152" y="204"/>
                    <a:pt x="150" y="200"/>
                    <a:pt x="156" y="201"/>
                  </a:cubicBezTo>
                  <a:cubicBezTo>
                    <a:pt x="159" y="201"/>
                    <a:pt x="159" y="198"/>
                    <a:pt x="158" y="196"/>
                  </a:cubicBezTo>
                  <a:cubicBezTo>
                    <a:pt x="158" y="194"/>
                    <a:pt x="157" y="193"/>
                    <a:pt x="156" y="191"/>
                  </a:cubicBezTo>
                  <a:cubicBezTo>
                    <a:pt x="155" y="190"/>
                    <a:pt x="153" y="190"/>
                    <a:pt x="151" y="188"/>
                  </a:cubicBezTo>
                  <a:cubicBezTo>
                    <a:pt x="150" y="187"/>
                    <a:pt x="150" y="185"/>
                    <a:pt x="149" y="185"/>
                  </a:cubicBezTo>
                  <a:cubicBezTo>
                    <a:pt x="148" y="185"/>
                    <a:pt x="148" y="185"/>
                    <a:pt x="147" y="185"/>
                  </a:cubicBezTo>
                  <a:cubicBezTo>
                    <a:pt x="146" y="185"/>
                    <a:pt x="146" y="185"/>
                    <a:pt x="145" y="184"/>
                  </a:cubicBezTo>
                  <a:cubicBezTo>
                    <a:pt x="144" y="182"/>
                    <a:pt x="144" y="178"/>
                    <a:pt x="141" y="178"/>
                  </a:cubicBezTo>
                  <a:cubicBezTo>
                    <a:pt x="139" y="177"/>
                    <a:pt x="139" y="178"/>
                    <a:pt x="137" y="176"/>
                  </a:cubicBezTo>
                  <a:cubicBezTo>
                    <a:pt x="136" y="175"/>
                    <a:pt x="135" y="173"/>
                    <a:pt x="135" y="171"/>
                  </a:cubicBezTo>
                  <a:cubicBezTo>
                    <a:pt x="134" y="170"/>
                    <a:pt x="132" y="168"/>
                    <a:pt x="132" y="167"/>
                  </a:cubicBezTo>
                  <a:cubicBezTo>
                    <a:pt x="131" y="165"/>
                    <a:pt x="133" y="164"/>
                    <a:pt x="133" y="163"/>
                  </a:cubicBezTo>
                  <a:cubicBezTo>
                    <a:pt x="135" y="159"/>
                    <a:pt x="130" y="158"/>
                    <a:pt x="128" y="156"/>
                  </a:cubicBezTo>
                  <a:cubicBezTo>
                    <a:pt x="128" y="155"/>
                    <a:pt x="127" y="153"/>
                    <a:pt x="126" y="152"/>
                  </a:cubicBezTo>
                  <a:cubicBezTo>
                    <a:pt x="126" y="151"/>
                    <a:pt x="123" y="148"/>
                    <a:pt x="126" y="149"/>
                  </a:cubicBezTo>
                  <a:cubicBezTo>
                    <a:pt x="128" y="149"/>
                    <a:pt x="127" y="153"/>
                    <a:pt x="129" y="151"/>
                  </a:cubicBezTo>
                  <a:cubicBezTo>
                    <a:pt x="132" y="149"/>
                    <a:pt x="131" y="146"/>
                    <a:pt x="134" y="145"/>
                  </a:cubicBezTo>
                  <a:cubicBezTo>
                    <a:pt x="136" y="145"/>
                    <a:pt x="138" y="145"/>
                    <a:pt x="140" y="145"/>
                  </a:cubicBezTo>
                  <a:cubicBezTo>
                    <a:pt x="141" y="144"/>
                    <a:pt x="143" y="143"/>
                    <a:pt x="144" y="142"/>
                  </a:cubicBezTo>
                  <a:cubicBezTo>
                    <a:pt x="146" y="141"/>
                    <a:pt x="147" y="140"/>
                    <a:pt x="149" y="139"/>
                  </a:cubicBezTo>
                  <a:cubicBezTo>
                    <a:pt x="150" y="139"/>
                    <a:pt x="151" y="138"/>
                    <a:pt x="152" y="137"/>
                  </a:cubicBezTo>
                  <a:cubicBezTo>
                    <a:pt x="154" y="136"/>
                    <a:pt x="156" y="135"/>
                    <a:pt x="158" y="135"/>
                  </a:cubicBezTo>
                  <a:cubicBezTo>
                    <a:pt x="160" y="134"/>
                    <a:pt x="163" y="133"/>
                    <a:pt x="165" y="132"/>
                  </a:cubicBezTo>
                  <a:cubicBezTo>
                    <a:pt x="165" y="132"/>
                    <a:pt x="169" y="130"/>
                    <a:pt x="169" y="130"/>
                  </a:cubicBezTo>
                  <a:cubicBezTo>
                    <a:pt x="170" y="128"/>
                    <a:pt x="167" y="127"/>
                    <a:pt x="167" y="126"/>
                  </a:cubicBezTo>
                  <a:cubicBezTo>
                    <a:pt x="170" y="125"/>
                    <a:pt x="173" y="126"/>
                    <a:pt x="174" y="129"/>
                  </a:cubicBezTo>
                  <a:cubicBezTo>
                    <a:pt x="175" y="130"/>
                    <a:pt x="176" y="133"/>
                    <a:pt x="178" y="132"/>
                  </a:cubicBezTo>
                  <a:cubicBezTo>
                    <a:pt x="181" y="131"/>
                    <a:pt x="181" y="124"/>
                    <a:pt x="182" y="121"/>
                  </a:cubicBezTo>
                  <a:cubicBezTo>
                    <a:pt x="183" y="119"/>
                    <a:pt x="182" y="115"/>
                    <a:pt x="181" y="113"/>
                  </a:cubicBezTo>
                  <a:cubicBezTo>
                    <a:pt x="180" y="112"/>
                    <a:pt x="178" y="111"/>
                    <a:pt x="177" y="109"/>
                  </a:cubicBezTo>
                  <a:cubicBezTo>
                    <a:pt x="177" y="107"/>
                    <a:pt x="176" y="106"/>
                    <a:pt x="175" y="104"/>
                  </a:cubicBezTo>
                  <a:cubicBezTo>
                    <a:pt x="174" y="103"/>
                    <a:pt x="173" y="100"/>
                    <a:pt x="176" y="100"/>
                  </a:cubicBezTo>
                  <a:cubicBezTo>
                    <a:pt x="176" y="99"/>
                    <a:pt x="176" y="98"/>
                    <a:pt x="176" y="97"/>
                  </a:cubicBezTo>
                  <a:cubicBezTo>
                    <a:pt x="176" y="97"/>
                    <a:pt x="177" y="96"/>
                    <a:pt x="177" y="95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0"/>
                    <a:pt x="176" y="89"/>
                    <a:pt x="176" y="88"/>
                  </a:cubicBezTo>
                  <a:cubicBezTo>
                    <a:pt x="175" y="86"/>
                    <a:pt x="174" y="86"/>
                    <a:pt x="174" y="84"/>
                  </a:cubicBezTo>
                  <a:cubicBezTo>
                    <a:pt x="173" y="81"/>
                    <a:pt x="176" y="79"/>
                    <a:pt x="174" y="76"/>
                  </a:cubicBezTo>
                  <a:cubicBezTo>
                    <a:pt x="172" y="73"/>
                    <a:pt x="168" y="71"/>
                    <a:pt x="165" y="69"/>
                  </a:cubicBezTo>
                  <a:cubicBezTo>
                    <a:pt x="165" y="66"/>
                    <a:pt x="167" y="65"/>
                    <a:pt x="168" y="63"/>
                  </a:cubicBezTo>
                  <a:cubicBezTo>
                    <a:pt x="170" y="61"/>
                    <a:pt x="171" y="58"/>
                    <a:pt x="171" y="56"/>
                  </a:cubicBezTo>
                  <a:cubicBezTo>
                    <a:pt x="171" y="53"/>
                    <a:pt x="171" y="50"/>
                    <a:pt x="170" y="48"/>
                  </a:cubicBezTo>
                  <a:cubicBezTo>
                    <a:pt x="169" y="45"/>
                    <a:pt x="168" y="42"/>
                    <a:pt x="167" y="39"/>
                  </a:cubicBezTo>
                  <a:cubicBezTo>
                    <a:pt x="165" y="40"/>
                    <a:pt x="159" y="37"/>
                    <a:pt x="159" y="34"/>
                  </a:cubicBezTo>
                  <a:cubicBezTo>
                    <a:pt x="159" y="34"/>
                    <a:pt x="160" y="33"/>
                    <a:pt x="160" y="32"/>
                  </a:cubicBezTo>
                  <a:cubicBezTo>
                    <a:pt x="160" y="32"/>
                    <a:pt x="160" y="31"/>
                    <a:pt x="159" y="31"/>
                  </a:cubicBezTo>
                  <a:cubicBezTo>
                    <a:pt x="159" y="30"/>
                    <a:pt x="158" y="30"/>
                    <a:pt x="158" y="29"/>
                  </a:cubicBezTo>
                  <a:cubicBezTo>
                    <a:pt x="158" y="28"/>
                    <a:pt x="159" y="26"/>
                    <a:pt x="158" y="26"/>
                  </a:cubicBezTo>
                  <a:cubicBezTo>
                    <a:pt x="158" y="26"/>
                    <a:pt x="155" y="26"/>
                    <a:pt x="155" y="26"/>
                  </a:cubicBezTo>
                  <a:cubicBezTo>
                    <a:pt x="154" y="26"/>
                    <a:pt x="153" y="27"/>
                    <a:pt x="152" y="27"/>
                  </a:cubicBezTo>
                  <a:cubicBezTo>
                    <a:pt x="152" y="26"/>
                    <a:pt x="151" y="26"/>
                    <a:pt x="150" y="25"/>
                  </a:cubicBezTo>
                  <a:cubicBezTo>
                    <a:pt x="149" y="24"/>
                    <a:pt x="149" y="23"/>
                    <a:pt x="148" y="22"/>
                  </a:cubicBezTo>
                  <a:cubicBezTo>
                    <a:pt x="147" y="22"/>
                    <a:pt x="146" y="22"/>
                    <a:pt x="146" y="21"/>
                  </a:cubicBezTo>
                  <a:cubicBezTo>
                    <a:pt x="145" y="21"/>
                    <a:pt x="145" y="20"/>
                    <a:pt x="145" y="20"/>
                  </a:cubicBezTo>
                  <a:cubicBezTo>
                    <a:pt x="145" y="19"/>
                    <a:pt x="144" y="18"/>
                    <a:pt x="144" y="17"/>
                  </a:cubicBezTo>
                  <a:cubicBezTo>
                    <a:pt x="142" y="16"/>
                    <a:pt x="143" y="17"/>
                    <a:pt x="141" y="18"/>
                  </a:cubicBezTo>
                  <a:cubicBezTo>
                    <a:pt x="140" y="19"/>
                    <a:pt x="140" y="18"/>
                    <a:pt x="139" y="18"/>
                  </a:cubicBezTo>
                  <a:cubicBezTo>
                    <a:pt x="137" y="18"/>
                    <a:pt x="136" y="18"/>
                    <a:pt x="135" y="19"/>
                  </a:cubicBezTo>
                  <a:cubicBezTo>
                    <a:pt x="133" y="19"/>
                    <a:pt x="133" y="21"/>
                    <a:pt x="132" y="22"/>
                  </a:cubicBezTo>
                  <a:cubicBezTo>
                    <a:pt x="132" y="21"/>
                    <a:pt x="131" y="21"/>
                    <a:pt x="131" y="20"/>
                  </a:cubicBezTo>
                  <a:cubicBezTo>
                    <a:pt x="131" y="20"/>
                    <a:pt x="130" y="21"/>
                    <a:pt x="130" y="21"/>
                  </a:cubicBezTo>
                  <a:cubicBezTo>
                    <a:pt x="128" y="22"/>
                    <a:pt x="128" y="22"/>
                    <a:pt x="127" y="23"/>
                  </a:cubicBezTo>
                  <a:cubicBezTo>
                    <a:pt x="127" y="25"/>
                    <a:pt x="126" y="26"/>
                    <a:pt x="125" y="27"/>
                  </a:cubicBezTo>
                  <a:cubicBezTo>
                    <a:pt x="125" y="26"/>
                    <a:pt x="125" y="25"/>
                    <a:pt x="125" y="25"/>
                  </a:cubicBezTo>
                  <a:cubicBezTo>
                    <a:pt x="123" y="26"/>
                    <a:pt x="120" y="25"/>
                    <a:pt x="119" y="25"/>
                  </a:cubicBezTo>
                  <a:cubicBezTo>
                    <a:pt x="117" y="26"/>
                    <a:pt x="117" y="27"/>
                    <a:pt x="116" y="29"/>
                  </a:cubicBezTo>
                  <a:cubicBezTo>
                    <a:pt x="115" y="29"/>
                    <a:pt x="115" y="30"/>
                    <a:pt x="114" y="30"/>
                  </a:cubicBezTo>
                  <a:cubicBezTo>
                    <a:pt x="113" y="31"/>
                    <a:pt x="114" y="32"/>
                    <a:pt x="113" y="33"/>
                  </a:cubicBezTo>
                  <a:cubicBezTo>
                    <a:pt x="112" y="34"/>
                    <a:pt x="113" y="33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10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1"/>
                    <a:pt x="108" y="30"/>
                    <a:pt x="108" y="30"/>
                  </a:cubicBezTo>
                  <a:cubicBezTo>
                    <a:pt x="107" y="30"/>
                    <a:pt x="106" y="30"/>
                    <a:pt x="106" y="30"/>
                  </a:cubicBezTo>
                  <a:cubicBezTo>
                    <a:pt x="105" y="30"/>
                    <a:pt x="103" y="32"/>
                    <a:pt x="102" y="32"/>
                  </a:cubicBezTo>
                  <a:cubicBezTo>
                    <a:pt x="102" y="32"/>
                    <a:pt x="100" y="30"/>
                    <a:pt x="100" y="30"/>
                  </a:cubicBezTo>
                  <a:cubicBezTo>
                    <a:pt x="98" y="27"/>
                    <a:pt x="104" y="26"/>
                    <a:pt x="105" y="24"/>
                  </a:cubicBezTo>
                  <a:cubicBezTo>
                    <a:pt x="106" y="22"/>
                    <a:pt x="105" y="20"/>
                    <a:pt x="106" y="18"/>
                  </a:cubicBezTo>
                  <a:cubicBezTo>
                    <a:pt x="107" y="16"/>
                    <a:pt x="108" y="17"/>
                    <a:pt x="109" y="16"/>
                  </a:cubicBezTo>
                  <a:cubicBezTo>
                    <a:pt x="110" y="16"/>
                    <a:pt x="110" y="16"/>
                    <a:pt x="109" y="14"/>
                  </a:cubicBezTo>
                  <a:cubicBezTo>
                    <a:pt x="108" y="13"/>
                    <a:pt x="107" y="12"/>
                    <a:pt x="106" y="13"/>
                  </a:cubicBezTo>
                  <a:cubicBezTo>
                    <a:pt x="105" y="13"/>
                    <a:pt x="104" y="14"/>
                    <a:pt x="104" y="14"/>
                  </a:cubicBezTo>
                  <a:cubicBezTo>
                    <a:pt x="104" y="16"/>
                    <a:pt x="105" y="15"/>
                    <a:pt x="105" y="15"/>
                  </a:cubicBezTo>
                  <a:cubicBezTo>
                    <a:pt x="105" y="16"/>
                    <a:pt x="108" y="17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4" y="18"/>
                    <a:pt x="103" y="18"/>
                    <a:pt x="102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98" y="21"/>
                    <a:pt x="97" y="19"/>
                    <a:pt x="95" y="18"/>
                  </a:cubicBezTo>
                  <a:cubicBezTo>
                    <a:pt x="94" y="17"/>
                    <a:pt x="92" y="15"/>
                    <a:pt x="90" y="16"/>
                  </a:cubicBezTo>
                  <a:cubicBezTo>
                    <a:pt x="89" y="16"/>
                    <a:pt x="88" y="20"/>
                    <a:pt x="87" y="19"/>
                  </a:cubicBezTo>
                  <a:cubicBezTo>
                    <a:pt x="86" y="19"/>
                    <a:pt x="90" y="15"/>
                    <a:pt x="87" y="14"/>
                  </a:cubicBezTo>
                  <a:cubicBezTo>
                    <a:pt x="86" y="14"/>
                    <a:pt x="84" y="15"/>
                    <a:pt x="83" y="15"/>
                  </a:cubicBezTo>
                  <a:cubicBezTo>
                    <a:pt x="82" y="15"/>
                    <a:pt x="81" y="15"/>
                    <a:pt x="82" y="14"/>
                  </a:cubicBezTo>
                  <a:cubicBezTo>
                    <a:pt x="85" y="12"/>
                    <a:pt x="85" y="12"/>
                    <a:pt x="85" y="8"/>
                  </a:cubicBezTo>
                  <a:cubicBezTo>
                    <a:pt x="84" y="9"/>
                    <a:pt x="83" y="9"/>
                    <a:pt x="83" y="7"/>
                  </a:cubicBezTo>
                  <a:cubicBezTo>
                    <a:pt x="83" y="7"/>
                    <a:pt x="84" y="7"/>
                    <a:pt x="84" y="6"/>
                  </a:cubicBezTo>
                  <a:cubicBezTo>
                    <a:pt x="84" y="6"/>
                    <a:pt x="84" y="4"/>
                    <a:pt x="83" y="4"/>
                  </a:cubicBezTo>
                  <a:cubicBezTo>
                    <a:pt x="82" y="3"/>
                    <a:pt x="83" y="4"/>
                    <a:pt x="82" y="4"/>
                  </a:cubicBezTo>
                  <a:cubicBezTo>
                    <a:pt x="81" y="5"/>
                    <a:pt x="82" y="5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7" y="2"/>
                    <a:pt x="76" y="3"/>
                    <a:pt x="74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69" y="4"/>
                    <a:pt x="69" y="3"/>
                    <a:pt x="68" y="2"/>
                  </a:cubicBezTo>
                  <a:cubicBezTo>
                    <a:pt x="66" y="0"/>
                    <a:pt x="61" y="0"/>
                    <a:pt x="58" y="0"/>
                  </a:cubicBezTo>
                  <a:cubicBezTo>
                    <a:pt x="58" y="1"/>
                    <a:pt x="59" y="4"/>
                    <a:pt x="59" y="5"/>
                  </a:cubicBezTo>
                  <a:cubicBezTo>
                    <a:pt x="59" y="7"/>
                    <a:pt x="60" y="7"/>
                    <a:pt x="61" y="8"/>
                  </a:cubicBezTo>
                  <a:cubicBezTo>
                    <a:pt x="62" y="9"/>
                    <a:pt x="61" y="9"/>
                    <a:pt x="62" y="10"/>
                  </a:cubicBezTo>
                  <a:cubicBezTo>
                    <a:pt x="62" y="11"/>
                    <a:pt x="63" y="11"/>
                    <a:pt x="64" y="12"/>
                  </a:cubicBezTo>
                  <a:cubicBezTo>
                    <a:pt x="65" y="13"/>
                    <a:pt x="66" y="14"/>
                    <a:pt x="64" y="16"/>
                  </a:cubicBezTo>
                  <a:cubicBezTo>
                    <a:pt x="62" y="17"/>
                    <a:pt x="61" y="16"/>
                    <a:pt x="59" y="17"/>
                  </a:cubicBezTo>
                  <a:cubicBezTo>
                    <a:pt x="59" y="17"/>
                    <a:pt x="58" y="17"/>
                    <a:pt x="58" y="17"/>
                  </a:cubicBezTo>
                  <a:cubicBezTo>
                    <a:pt x="58" y="17"/>
                    <a:pt x="57" y="19"/>
                    <a:pt x="57" y="19"/>
                  </a:cubicBezTo>
                  <a:cubicBezTo>
                    <a:pt x="57" y="23"/>
                    <a:pt x="62" y="20"/>
                    <a:pt x="64" y="20"/>
                  </a:cubicBezTo>
                  <a:cubicBezTo>
                    <a:pt x="64" y="22"/>
                    <a:pt x="60" y="22"/>
                    <a:pt x="61" y="25"/>
                  </a:cubicBezTo>
                  <a:cubicBezTo>
                    <a:pt x="62" y="27"/>
                    <a:pt x="63" y="25"/>
                    <a:pt x="64" y="26"/>
                  </a:cubicBezTo>
                  <a:cubicBezTo>
                    <a:pt x="65" y="27"/>
                    <a:pt x="66" y="28"/>
                    <a:pt x="65" y="29"/>
                  </a:cubicBezTo>
                  <a:cubicBezTo>
                    <a:pt x="65" y="30"/>
                    <a:pt x="65" y="29"/>
                    <a:pt x="64" y="29"/>
                  </a:cubicBezTo>
                  <a:cubicBezTo>
                    <a:pt x="63" y="29"/>
                    <a:pt x="64" y="28"/>
                    <a:pt x="63" y="29"/>
                  </a:cubicBezTo>
                  <a:cubicBezTo>
                    <a:pt x="62" y="29"/>
                    <a:pt x="62" y="31"/>
                    <a:pt x="63" y="31"/>
                  </a:cubicBezTo>
                  <a:cubicBezTo>
                    <a:pt x="64" y="33"/>
                    <a:pt x="66" y="34"/>
                    <a:pt x="68" y="34"/>
                  </a:cubicBezTo>
                  <a:cubicBezTo>
                    <a:pt x="70" y="34"/>
                    <a:pt x="71" y="34"/>
                    <a:pt x="72" y="36"/>
                  </a:cubicBezTo>
                  <a:cubicBezTo>
                    <a:pt x="74" y="38"/>
                    <a:pt x="75" y="39"/>
                    <a:pt x="76" y="41"/>
                  </a:cubicBezTo>
                  <a:cubicBezTo>
                    <a:pt x="76" y="41"/>
                    <a:pt x="76" y="42"/>
                    <a:pt x="77" y="43"/>
                  </a:cubicBezTo>
                  <a:cubicBezTo>
                    <a:pt x="78" y="44"/>
                    <a:pt x="78" y="44"/>
                    <a:pt x="79" y="44"/>
                  </a:cubicBezTo>
                  <a:cubicBezTo>
                    <a:pt x="80" y="45"/>
                    <a:pt x="83" y="46"/>
                    <a:pt x="81" y="46"/>
                  </a:cubicBezTo>
                  <a:cubicBezTo>
                    <a:pt x="79" y="47"/>
                    <a:pt x="77" y="45"/>
                    <a:pt x="76" y="44"/>
                  </a:cubicBezTo>
                  <a:cubicBezTo>
                    <a:pt x="73" y="41"/>
                    <a:pt x="72" y="35"/>
                    <a:pt x="67" y="35"/>
                  </a:cubicBezTo>
                  <a:cubicBezTo>
                    <a:pt x="64" y="35"/>
                    <a:pt x="62" y="37"/>
                    <a:pt x="60" y="36"/>
                  </a:cubicBezTo>
                  <a:cubicBezTo>
                    <a:pt x="59" y="35"/>
                    <a:pt x="59" y="34"/>
                    <a:pt x="57" y="34"/>
                  </a:cubicBezTo>
                  <a:cubicBezTo>
                    <a:pt x="56" y="35"/>
                    <a:pt x="56" y="36"/>
                    <a:pt x="56" y="37"/>
                  </a:cubicBezTo>
                  <a:cubicBezTo>
                    <a:pt x="55" y="39"/>
                    <a:pt x="55" y="40"/>
                    <a:pt x="55" y="43"/>
                  </a:cubicBezTo>
                  <a:cubicBezTo>
                    <a:pt x="55" y="44"/>
                    <a:pt x="57" y="47"/>
                    <a:pt x="56" y="47"/>
                  </a:cubicBezTo>
                  <a:cubicBezTo>
                    <a:pt x="55" y="46"/>
                    <a:pt x="55" y="46"/>
                    <a:pt x="55" y="45"/>
                  </a:cubicBezTo>
                  <a:cubicBezTo>
                    <a:pt x="54" y="44"/>
                    <a:pt x="53" y="45"/>
                    <a:pt x="53" y="44"/>
                  </a:cubicBezTo>
                  <a:cubicBezTo>
                    <a:pt x="52" y="44"/>
                    <a:pt x="52" y="42"/>
                    <a:pt x="51" y="43"/>
                  </a:cubicBezTo>
                  <a:cubicBezTo>
                    <a:pt x="49" y="44"/>
                    <a:pt x="54" y="50"/>
                    <a:pt x="50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46" y="46"/>
                    <a:pt x="49" y="47"/>
                    <a:pt x="48" y="45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6" y="42"/>
                    <a:pt x="46" y="41"/>
                    <a:pt x="46" y="40"/>
                  </a:cubicBezTo>
                  <a:cubicBezTo>
                    <a:pt x="45" y="39"/>
                    <a:pt x="42" y="40"/>
                    <a:pt x="41" y="40"/>
                  </a:cubicBezTo>
                  <a:cubicBezTo>
                    <a:pt x="40" y="41"/>
                    <a:pt x="38" y="41"/>
                    <a:pt x="37" y="41"/>
                  </a:cubicBezTo>
                  <a:cubicBezTo>
                    <a:pt x="34" y="41"/>
                    <a:pt x="32" y="41"/>
                    <a:pt x="30" y="42"/>
                  </a:cubicBezTo>
                  <a:cubicBezTo>
                    <a:pt x="29" y="42"/>
                    <a:pt x="27" y="43"/>
                    <a:pt x="28" y="45"/>
                  </a:cubicBezTo>
                  <a:cubicBezTo>
                    <a:pt x="28" y="45"/>
                    <a:pt x="29" y="44"/>
                    <a:pt x="29" y="46"/>
                  </a:cubicBezTo>
                  <a:cubicBezTo>
                    <a:pt x="29" y="47"/>
                    <a:pt x="27" y="47"/>
                    <a:pt x="27" y="47"/>
                  </a:cubicBezTo>
                  <a:cubicBezTo>
                    <a:pt x="26" y="48"/>
                    <a:pt x="26" y="51"/>
                    <a:pt x="27" y="52"/>
                  </a:cubicBezTo>
                  <a:cubicBezTo>
                    <a:pt x="28" y="52"/>
                    <a:pt x="30" y="52"/>
                    <a:pt x="31" y="52"/>
                  </a:cubicBezTo>
                  <a:cubicBezTo>
                    <a:pt x="33" y="52"/>
                    <a:pt x="32" y="52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ubicBezTo>
                    <a:pt x="29" y="57"/>
                    <a:pt x="29" y="60"/>
                    <a:pt x="29" y="62"/>
                  </a:cubicBezTo>
                  <a:cubicBezTo>
                    <a:pt x="30" y="65"/>
                    <a:pt x="28" y="66"/>
                    <a:pt x="27" y="68"/>
                  </a:cubicBezTo>
                  <a:cubicBezTo>
                    <a:pt x="27" y="69"/>
                    <a:pt x="26" y="70"/>
                    <a:pt x="26" y="71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25" y="76"/>
                    <a:pt x="22" y="74"/>
                    <a:pt x="20" y="75"/>
                  </a:cubicBezTo>
                  <a:cubicBezTo>
                    <a:pt x="20" y="76"/>
                    <a:pt x="19" y="79"/>
                    <a:pt x="20" y="80"/>
                  </a:cubicBezTo>
                  <a:cubicBezTo>
                    <a:pt x="21" y="82"/>
                    <a:pt x="23" y="81"/>
                    <a:pt x="25" y="82"/>
                  </a:cubicBezTo>
                  <a:cubicBezTo>
                    <a:pt x="27" y="82"/>
                    <a:pt x="26" y="84"/>
                    <a:pt x="26" y="85"/>
                  </a:cubicBezTo>
                  <a:cubicBezTo>
                    <a:pt x="26" y="88"/>
                    <a:pt x="25" y="88"/>
                    <a:pt x="23" y="90"/>
                  </a:cubicBezTo>
                  <a:cubicBezTo>
                    <a:pt x="22" y="91"/>
                    <a:pt x="20" y="93"/>
                    <a:pt x="20" y="94"/>
                  </a:cubicBezTo>
                  <a:cubicBezTo>
                    <a:pt x="20" y="96"/>
                    <a:pt x="23" y="97"/>
                    <a:pt x="20" y="98"/>
                  </a:cubicBezTo>
                  <a:cubicBezTo>
                    <a:pt x="18" y="99"/>
                    <a:pt x="16" y="100"/>
                    <a:pt x="14" y="100"/>
                  </a:cubicBezTo>
                  <a:cubicBezTo>
                    <a:pt x="12" y="100"/>
                    <a:pt x="11" y="99"/>
                    <a:pt x="8" y="100"/>
                  </a:cubicBezTo>
                  <a:cubicBezTo>
                    <a:pt x="7" y="100"/>
                    <a:pt x="5" y="100"/>
                    <a:pt x="5" y="102"/>
                  </a:cubicBezTo>
                  <a:cubicBezTo>
                    <a:pt x="4" y="104"/>
                    <a:pt x="7" y="107"/>
                    <a:pt x="8" y="109"/>
                  </a:cubicBezTo>
                  <a:cubicBezTo>
                    <a:pt x="9" y="111"/>
                    <a:pt x="11" y="114"/>
                    <a:pt x="10" y="116"/>
                  </a:cubicBezTo>
                  <a:cubicBezTo>
                    <a:pt x="9" y="117"/>
                    <a:pt x="7" y="118"/>
                    <a:pt x="7" y="119"/>
                  </a:cubicBezTo>
                  <a:cubicBezTo>
                    <a:pt x="7" y="121"/>
                    <a:pt x="9" y="121"/>
                    <a:pt x="8" y="123"/>
                  </a:cubicBezTo>
                  <a:cubicBezTo>
                    <a:pt x="8" y="123"/>
                    <a:pt x="7" y="123"/>
                    <a:pt x="6" y="124"/>
                  </a:cubicBezTo>
                  <a:cubicBezTo>
                    <a:pt x="6" y="124"/>
                    <a:pt x="6" y="124"/>
                    <a:pt x="6" y="125"/>
                  </a:cubicBezTo>
                  <a:cubicBezTo>
                    <a:pt x="6" y="125"/>
                    <a:pt x="4" y="125"/>
                    <a:pt x="4" y="126"/>
                  </a:cubicBezTo>
                  <a:cubicBezTo>
                    <a:pt x="3" y="128"/>
                    <a:pt x="6" y="127"/>
                    <a:pt x="7" y="129"/>
                  </a:cubicBezTo>
                  <a:cubicBezTo>
                    <a:pt x="8" y="130"/>
                    <a:pt x="6" y="133"/>
                    <a:pt x="5" y="135"/>
                  </a:cubicBezTo>
                  <a:cubicBezTo>
                    <a:pt x="7" y="135"/>
                    <a:pt x="9" y="137"/>
                    <a:pt x="10" y="139"/>
                  </a:cubicBezTo>
                  <a:cubicBezTo>
                    <a:pt x="10" y="140"/>
                    <a:pt x="10" y="141"/>
                    <a:pt x="11" y="142"/>
                  </a:cubicBezTo>
                  <a:cubicBezTo>
                    <a:pt x="11" y="143"/>
                    <a:pt x="12" y="143"/>
                    <a:pt x="13" y="145"/>
                  </a:cubicBezTo>
                  <a:cubicBezTo>
                    <a:pt x="13" y="146"/>
                    <a:pt x="13" y="147"/>
                    <a:pt x="12" y="148"/>
                  </a:cubicBezTo>
                  <a:cubicBezTo>
                    <a:pt x="12" y="148"/>
                    <a:pt x="11" y="149"/>
                    <a:pt x="11" y="149"/>
                  </a:cubicBezTo>
                  <a:cubicBezTo>
                    <a:pt x="11" y="150"/>
                    <a:pt x="10" y="150"/>
                    <a:pt x="10" y="151"/>
                  </a:cubicBezTo>
                  <a:cubicBezTo>
                    <a:pt x="10" y="151"/>
                    <a:pt x="10" y="152"/>
                    <a:pt x="9" y="152"/>
                  </a:cubicBezTo>
                  <a:cubicBezTo>
                    <a:pt x="7" y="154"/>
                    <a:pt x="6" y="153"/>
                    <a:pt x="4" y="155"/>
                  </a:cubicBezTo>
                  <a:cubicBezTo>
                    <a:pt x="3" y="156"/>
                    <a:pt x="2" y="158"/>
                    <a:pt x="1" y="160"/>
                  </a:cubicBezTo>
                  <a:cubicBezTo>
                    <a:pt x="0" y="163"/>
                    <a:pt x="1" y="164"/>
                    <a:pt x="3" y="166"/>
                  </a:cubicBezTo>
                  <a:cubicBezTo>
                    <a:pt x="4" y="168"/>
                    <a:pt x="4" y="170"/>
                    <a:pt x="2" y="172"/>
                  </a:cubicBezTo>
                  <a:cubicBezTo>
                    <a:pt x="4" y="173"/>
                    <a:pt x="5" y="174"/>
                    <a:pt x="6" y="175"/>
                  </a:cubicBezTo>
                  <a:cubicBezTo>
                    <a:pt x="8" y="175"/>
                    <a:pt x="10" y="174"/>
                    <a:pt x="11" y="174"/>
                  </a:cubicBezTo>
                  <a:cubicBezTo>
                    <a:pt x="13" y="174"/>
                    <a:pt x="15" y="174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8" y="179"/>
                    <a:pt x="19" y="181"/>
                    <a:pt x="20" y="182"/>
                  </a:cubicBezTo>
                  <a:cubicBezTo>
                    <a:pt x="21" y="183"/>
                    <a:pt x="23" y="183"/>
                    <a:pt x="24" y="183"/>
                  </a:cubicBezTo>
                  <a:cubicBezTo>
                    <a:pt x="26" y="184"/>
                    <a:pt x="27" y="184"/>
                    <a:pt x="29" y="184"/>
                  </a:cubicBezTo>
                  <a:cubicBezTo>
                    <a:pt x="30" y="184"/>
                    <a:pt x="34" y="184"/>
                    <a:pt x="34" y="183"/>
                  </a:cubicBezTo>
                  <a:cubicBezTo>
                    <a:pt x="35" y="184"/>
                    <a:pt x="36" y="185"/>
                    <a:pt x="37" y="186"/>
                  </a:cubicBezTo>
                  <a:cubicBezTo>
                    <a:pt x="39" y="187"/>
                    <a:pt x="40" y="187"/>
                    <a:pt x="42" y="187"/>
                  </a:cubicBezTo>
                  <a:cubicBezTo>
                    <a:pt x="43" y="186"/>
                    <a:pt x="44" y="187"/>
                    <a:pt x="46" y="188"/>
                  </a:cubicBezTo>
                  <a:cubicBezTo>
                    <a:pt x="46" y="188"/>
                    <a:pt x="49" y="188"/>
                    <a:pt x="49" y="189"/>
                  </a:cubicBezTo>
                  <a:cubicBezTo>
                    <a:pt x="49" y="190"/>
                    <a:pt x="48" y="191"/>
                    <a:pt x="48" y="192"/>
                  </a:cubicBezTo>
                  <a:cubicBezTo>
                    <a:pt x="47" y="194"/>
                    <a:pt x="46" y="194"/>
                    <a:pt x="45" y="196"/>
                  </a:cubicBezTo>
                  <a:cubicBezTo>
                    <a:pt x="44" y="197"/>
                    <a:pt x="42" y="198"/>
                    <a:pt x="42" y="199"/>
                  </a:cubicBezTo>
                  <a:cubicBezTo>
                    <a:pt x="41" y="200"/>
                    <a:pt x="42" y="201"/>
                    <a:pt x="42" y="202"/>
                  </a:cubicBezTo>
                  <a:cubicBezTo>
                    <a:pt x="42" y="202"/>
                    <a:pt x="41" y="203"/>
                    <a:pt x="41" y="204"/>
                  </a:cubicBezTo>
                  <a:cubicBezTo>
                    <a:pt x="40" y="205"/>
                    <a:pt x="40" y="206"/>
                    <a:pt x="40" y="208"/>
                  </a:cubicBezTo>
                  <a:cubicBezTo>
                    <a:pt x="40" y="210"/>
                    <a:pt x="36" y="214"/>
                    <a:pt x="37" y="216"/>
                  </a:cubicBezTo>
                  <a:cubicBezTo>
                    <a:pt x="39" y="217"/>
                    <a:pt x="36" y="222"/>
                    <a:pt x="36" y="223"/>
                  </a:cubicBezTo>
                  <a:cubicBezTo>
                    <a:pt x="36" y="224"/>
                    <a:pt x="36" y="226"/>
                    <a:pt x="36" y="227"/>
                  </a:cubicBezTo>
                  <a:cubicBezTo>
                    <a:pt x="36" y="227"/>
                    <a:pt x="39" y="229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9" y="230"/>
                    <a:pt x="39" y="230"/>
                    <a:pt x="40" y="230"/>
                  </a:cubicBezTo>
                  <a:close/>
                  <a:moveTo>
                    <a:pt x="26" y="40"/>
                  </a:moveTo>
                  <a:cubicBezTo>
                    <a:pt x="25" y="40"/>
                    <a:pt x="24" y="40"/>
                    <a:pt x="25" y="41"/>
                  </a:cubicBezTo>
                  <a:cubicBezTo>
                    <a:pt x="26" y="41"/>
                    <a:pt x="28" y="41"/>
                    <a:pt x="28" y="40"/>
                  </a:cubicBezTo>
                  <a:cubicBezTo>
                    <a:pt x="28" y="40"/>
                    <a:pt x="26" y="40"/>
                    <a:pt x="26" y="40"/>
                  </a:cubicBezTo>
                  <a:cubicBezTo>
                    <a:pt x="25" y="40"/>
                    <a:pt x="26" y="40"/>
                    <a:pt x="26" y="40"/>
                  </a:cubicBezTo>
                  <a:close/>
                  <a:moveTo>
                    <a:pt x="32" y="40"/>
                  </a:moveTo>
                  <a:cubicBezTo>
                    <a:pt x="33" y="40"/>
                    <a:pt x="36" y="40"/>
                    <a:pt x="35" y="39"/>
                  </a:cubicBezTo>
                  <a:cubicBezTo>
                    <a:pt x="33" y="38"/>
                    <a:pt x="31" y="39"/>
                    <a:pt x="29" y="40"/>
                  </a:cubicBezTo>
                  <a:cubicBezTo>
                    <a:pt x="30" y="40"/>
                    <a:pt x="32" y="40"/>
                    <a:pt x="32" y="40"/>
                  </a:cubicBezTo>
                  <a:close/>
                  <a:moveTo>
                    <a:pt x="39" y="38"/>
                  </a:moveTo>
                  <a:cubicBezTo>
                    <a:pt x="39" y="38"/>
                    <a:pt x="37" y="38"/>
                    <a:pt x="37" y="39"/>
                  </a:cubicBezTo>
                  <a:cubicBezTo>
                    <a:pt x="38" y="39"/>
                    <a:pt x="42" y="38"/>
                    <a:pt x="43" y="38"/>
                  </a:cubicBezTo>
                  <a:cubicBezTo>
                    <a:pt x="42" y="37"/>
                    <a:pt x="40" y="38"/>
                    <a:pt x="39" y="38"/>
                  </a:cubicBezTo>
                  <a:cubicBezTo>
                    <a:pt x="39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C7B053C8-0797-E578-E0D8-74E91DE00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3775" y="1487488"/>
              <a:ext cx="898525" cy="1833562"/>
            </a:xfrm>
            <a:custGeom>
              <a:avLst/>
              <a:gdLst>
                <a:gd name="T0" fmla="*/ 148 w 236"/>
                <a:gd name="T1" fmla="*/ 452 h 481"/>
                <a:gd name="T2" fmla="*/ 134 w 236"/>
                <a:gd name="T3" fmla="*/ 459 h 481"/>
                <a:gd name="T4" fmla="*/ 125 w 236"/>
                <a:gd name="T5" fmla="*/ 463 h 481"/>
                <a:gd name="T6" fmla="*/ 100 w 236"/>
                <a:gd name="T7" fmla="*/ 467 h 481"/>
                <a:gd name="T8" fmla="*/ 80 w 236"/>
                <a:gd name="T9" fmla="*/ 474 h 481"/>
                <a:gd name="T10" fmla="*/ 70 w 236"/>
                <a:gd name="T11" fmla="*/ 475 h 481"/>
                <a:gd name="T12" fmla="*/ 62 w 236"/>
                <a:gd name="T13" fmla="*/ 462 h 481"/>
                <a:gd name="T14" fmla="*/ 47 w 236"/>
                <a:gd name="T15" fmla="*/ 453 h 481"/>
                <a:gd name="T16" fmla="*/ 38 w 236"/>
                <a:gd name="T17" fmla="*/ 445 h 481"/>
                <a:gd name="T18" fmla="*/ 40 w 236"/>
                <a:gd name="T19" fmla="*/ 425 h 481"/>
                <a:gd name="T20" fmla="*/ 40 w 236"/>
                <a:gd name="T21" fmla="*/ 414 h 481"/>
                <a:gd name="T22" fmla="*/ 38 w 236"/>
                <a:gd name="T23" fmla="*/ 400 h 481"/>
                <a:gd name="T24" fmla="*/ 36 w 236"/>
                <a:gd name="T25" fmla="*/ 379 h 481"/>
                <a:gd name="T26" fmla="*/ 32 w 236"/>
                <a:gd name="T27" fmla="*/ 360 h 481"/>
                <a:gd name="T28" fmla="*/ 39 w 236"/>
                <a:gd name="T29" fmla="*/ 341 h 481"/>
                <a:gd name="T30" fmla="*/ 56 w 236"/>
                <a:gd name="T31" fmla="*/ 330 h 481"/>
                <a:gd name="T32" fmla="*/ 69 w 236"/>
                <a:gd name="T33" fmla="*/ 315 h 481"/>
                <a:gd name="T34" fmla="*/ 87 w 236"/>
                <a:gd name="T35" fmla="*/ 295 h 481"/>
                <a:gd name="T36" fmla="*/ 95 w 236"/>
                <a:gd name="T37" fmla="*/ 282 h 481"/>
                <a:gd name="T38" fmla="*/ 108 w 236"/>
                <a:gd name="T39" fmla="*/ 265 h 481"/>
                <a:gd name="T40" fmla="*/ 112 w 236"/>
                <a:gd name="T41" fmla="*/ 253 h 481"/>
                <a:gd name="T42" fmla="*/ 110 w 236"/>
                <a:gd name="T43" fmla="*/ 235 h 481"/>
                <a:gd name="T44" fmla="*/ 102 w 236"/>
                <a:gd name="T45" fmla="*/ 218 h 481"/>
                <a:gd name="T46" fmla="*/ 90 w 236"/>
                <a:gd name="T47" fmla="*/ 217 h 481"/>
                <a:gd name="T48" fmla="*/ 83 w 236"/>
                <a:gd name="T49" fmla="*/ 190 h 481"/>
                <a:gd name="T50" fmla="*/ 81 w 236"/>
                <a:gd name="T51" fmla="*/ 152 h 481"/>
                <a:gd name="T52" fmla="*/ 80 w 236"/>
                <a:gd name="T53" fmla="*/ 119 h 481"/>
                <a:gd name="T54" fmla="*/ 59 w 236"/>
                <a:gd name="T55" fmla="*/ 91 h 481"/>
                <a:gd name="T56" fmla="*/ 35 w 236"/>
                <a:gd name="T57" fmla="*/ 74 h 481"/>
                <a:gd name="T58" fmla="*/ 32 w 236"/>
                <a:gd name="T59" fmla="*/ 56 h 481"/>
                <a:gd name="T60" fmla="*/ 52 w 236"/>
                <a:gd name="T61" fmla="*/ 62 h 481"/>
                <a:gd name="T62" fmla="*/ 80 w 236"/>
                <a:gd name="T63" fmla="*/ 78 h 481"/>
                <a:gd name="T64" fmla="*/ 107 w 236"/>
                <a:gd name="T65" fmla="*/ 83 h 481"/>
                <a:gd name="T66" fmla="*/ 123 w 236"/>
                <a:gd name="T67" fmla="*/ 58 h 481"/>
                <a:gd name="T68" fmla="*/ 132 w 236"/>
                <a:gd name="T69" fmla="*/ 19 h 481"/>
                <a:gd name="T70" fmla="*/ 166 w 236"/>
                <a:gd name="T71" fmla="*/ 5 h 481"/>
                <a:gd name="T72" fmla="*/ 192 w 236"/>
                <a:gd name="T73" fmla="*/ 35 h 481"/>
                <a:gd name="T74" fmla="*/ 178 w 236"/>
                <a:gd name="T75" fmla="*/ 99 h 481"/>
                <a:gd name="T76" fmla="*/ 204 w 236"/>
                <a:gd name="T77" fmla="*/ 140 h 481"/>
                <a:gd name="T78" fmla="*/ 198 w 236"/>
                <a:gd name="T79" fmla="*/ 199 h 481"/>
                <a:gd name="T80" fmla="*/ 202 w 236"/>
                <a:gd name="T81" fmla="*/ 234 h 481"/>
                <a:gd name="T82" fmla="*/ 199 w 236"/>
                <a:gd name="T83" fmla="*/ 257 h 481"/>
                <a:gd name="T84" fmla="*/ 205 w 236"/>
                <a:gd name="T85" fmla="*/ 283 h 481"/>
                <a:gd name="T86" fmla="*/ 216 w 236"/>
                <a:gd name="T87" fmla="*/ 298 h 481"/>
                <a:gd name="T88" fmla="*/ 216 w 236"/>
                <a:gd name="T89" fmla="*/ 330 h 481"/>
                <a:gd name="T90" fmla="*/ 234 w 236"/>
                <a:gd name="T91" fmla="*/ 359 h 481"/>
                <a:gd name="T92" fmla="*/ 203 w 236"/>
                <a:gd name="T93" fmla="*/ 405 h 481"/>
                <a:gd name="T94" fmla="*/ 179 w 236"/>
                <a:gd name="T95" fmla="*/ 434 h 481"/>
                <a:gd name="T96" fmla="*/ 2 w 236"/>
                <a:gd name="T97" fmla="*/ 464 h 481"/>
                <a:gd name="T98" fmla="*/ 11 w 236"/>
                <a:gd name="T99" fmla="*/ 469 h 481"/>
                <a:gd name="T100" fmla="*/ 15 w 236"/>
                <a:gd name="T101" fmla="*/ 462 h 481"/>
                <a:gd name="T102" fmla="*/ 57 w 236"/>
                <a:gd name="T103" fmla="*/ 471 h 481"/>
                <a:gd name="T104" fmla="*/ 58 w 236"/>
                <a:gd name="T105" fmla="*/ 468 h 481"/>
                <a:gd name="T106" fmla="*/ 106 w 236"/>
                <a:gd name="T107" fmla="*/ 259 h 481"/>
                <a:gd name="T108" fmla="*/ 35 w 236"/>
                <a:gd name="T109" fmla="*/ 34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481">
                  <a:moveTo>
                    <a:pt x="163" y="452"/>
                  </a:moveTo>
                  <a:cubicBezTo>
                    <a:pt x="162" y="450"/>
                    <a:pt x="162" y="451"/>
                    <a:pt x="161" y="452"/>
                  </a:cubicBezTo>
                  <a:cubicBezTo>
                    <a:pt x="161" y="452"/>
                    <a:pt x="160" y="455"/>
                    <a:pt x="160" y="453"/>
                  </a:cubicBezTo>
                  <a:cubicBezTo>
                    <a:pt x="158" y="454"/>
                    <a:pt x="159" y="454"/>
                    <a:pt x="157" y="454"/>
                  </a:cubicBezTo>
                  <a:cubicBezTo>
                    <a:pt x="156" y="454"/>
                    <a:pt x="156" y="455"/>
                    <a:pt x="156" y="455"/>
                  </a:cubicBezTo>
                  <a:cubicBezTo>
                    <a:pt x="155" y="455"/>
                    <a:pt x="154" y="454"/>
                    <a:pt x="153" y="454"/>
                  </a:cubicBezTo>
                  <a:cubicBezTo>
                    <a:pt x="152" y="453"/>
                    <a:pt x="150" y="452"/>
                    <a:pt x="148" y="452"/>
                  </a:cubicBezTo>
                  <a:cubicBezTo>
                    <a:pt x="147" y="453"/>
                    <a:pt x="146" y="454"/>
                    <a:pt x="146" y="456"/>
                  </a:cubicBezTo>
                  <a:cubicBezTo>
                    <a:pt x="145" y="455"/>
                    <a:pt x="144" y="456"/>
                    <a:pt x="143" y="455"/>
                  </a:cubicBezTo>
                  <a:cubicBezTo>
                    <a:pt x="143" y="454"/>
                    <a:pt x="141" y="457"/>
                    <a:pt x="140" y="457"/>
                  </a:cubicBezTo>
                  <a:cubicBezTo>
                    <a:pt x="140" y="457"/>
                    <a:pt x="139" y="456"/>
                    <a:pt x="138" y="456"/>
                  </a:cubicBezTo>
                  <a:cubicBezTo>
                    <a:pt x="138" y="457"/>
                    <a:pt x="138" y="458"/>
                    <a:pt x="137" y="458"/>
                  </a:cubicBezTo>
                  <a:cubicBezTo>
                    <a:pt x="137" y="458"/>
                    <a:pt x="137" y="457"/>
                    <a:pt x="136" y="456"/>
                  </a:cubicBezTo>
                  <a:cubicBezTo>
                    <a:pt x="135" y="456"/>
                    <a:pt x="134" y="458"/>
                    <a:pt x="134" y="459"/>
                  </a:cubicBezTo>
                  <a:cubicBezTo>
                    <a:pt x="134" y="458"/>
                    <a:pt x="133" y="457"/>
                    <a:pt x="132" y="457"/>
                  </a:cubicBezTo>
                  <a:cubicBezTo>
                    <a:pt x="131" y="457"/>
                    <a:pt x="131" y="458"/>
                    <a:pt x="129" y="457"/>
                  </a:cubicBezTo>
                  <a:cubicBezTo>
                    <a:pt x="128" y="457"/>
                    <a:pt x="127" y="455"/>
                    <a:pt x="126" y="455"/>
                  </a:cubicBezTo>
                  <a:cubicBezTo>
                    <a:pt x="125" y="455"/>
                    <a:pt x="129" y="460"/>
                    <a:pt x="129" y="461"/>
                  </a:cubicBezTo>
                  <a:cubicBezTo>
                    <a:pt x="128" y="461"/>
                    <a:pt x="128" y="460"/>
                    <a:pt x="127" y="459"/>
                  </a:cubicBezTo>
                  <a:cubicBezTo>
                    <a:pt x="126" y="459"/>
                    <a:pt x="125" y="458"/>
                    <a:pt x="124" y="458"/>
                  </a:cubicBezTo>
                  <a:cubicBezTo>
                    <a:pt x="123" y="459"/>
                    <a:pt x="126" y="462"/>
                    <a:pt x="125" y="463"/>
                  </a:cubicBezTo>
                  <a:cubicBezTo>
                    <a:pt x="124" y="463"/>
                    <a:pt x="123" y="462"/>
                    <a:pt x="122" y="462"/>
                  </a:cubicBezTo>
                  <a:cubicBezTo>
                    <a:pt x="121" y="462"/>
                    <a:pt x="120" y="464"/>
                    <a:pt x="119" y="465"/>
                  </a:cubicBezTo>
                  <a:cubicBezTo>
                    <a:pt x="118" y="465"/>
                    <a:pt x="117" y="464"/>
                    <a:pt x="115" y="464"/>
                  </a:cubicBezTo>
                  <a:cubicBezTo>
                    <a:pt x="113" y="464"/>
                    <a:pt x="111" y="467"/>
                    <a:pt x="108" y="465"/>
                  </a:cubicBezTo>
                  <a:cubicBezTo>
                    <a:pt x="108" y="466"/>
                    <a:pt x="108" y="466"/>
                    <a:pt x="108" y="467"/>
                  </a:cubicBezTo>
                  <a:cubicBezTo>
                    <a:pt x="106" y="467"/>
                    <a:pt x="104" y="468"/>
                    <a:pt x="104" y="466"/>
                  </a:cubicBezTo>
                  <a:cubicBezTo>
                    <a:pt x="103" y="467"/>
                    <a:pt x="101" y="469"/>
                    <a:pt x="100" y="467"/>
                  </a:cubicBezTo>
                  <a:cubicBezTo>
                    <a:pt x="99" y="468"/>
                    <a:pt x="98" y="475"/>
                    <a:pt x="97" y="472"/>
                  </a:cubicBezTo>
                  <a:cubicBezTo>
                    <a:pt x="93" y="474"/>
                    <a:pt x="96" y="471"/>
                    <a:pt x="94" y="470"/>
                  </a:cubicBezTo>
                  <a:cubicBezTo>
                    <a:pt x="93" y="470"/>
                    <a:pt x="92" y="473"/>
                    <a:pt x="90" y="472"/>
                  </a:cubicBezTo>
                  <a:cubicBezTo>
                    <a:pt x="90" y="473"/>
                    <a:pt x="88" y="472"/>
                    <a:pt x="87" y="473"/>
                  </a:cubicBezTo>
                  <a:cubicBezTo>
                    <a:pt x="86" y="474"/>
                    <a:pt x="87" y="475"/>
                    <a:pt x="85" y="475"/>
                  </a:cubicBezTo>
                  <a:cubicBezTo>
                    <a:pt x="84" y="475"/>
                    <a:pt x="83" y="474"/>
                    <a:pt x="82" y="474"/>
                  </a:cubicBezTo>
                  <a:cubicBezTo>
                    <a:pt x="81" y="474"/>
                    <a:pt x="80" y="475"/>
                    <a:pt x="80" y="474"/>
                  </a:cubicBezTo>
                  <a:cubicBezTo>
                    <a:pt x="78" y="474"/>
                    <a:pt x="79" y="473"/>
                    <a:pt x="79" y="471"/>
                  </a:cubicBezTo>
                  <a:cubicBezTo>
                    <a:pt x="78" y="472"/>
                    <a:pt x="77" y="473"/>
                    <a:pt x="76" y="474"/>
                  </a:cubicBezTo>
                  <a:cubicBezTo>
                    <a:pt x="75" y="476"/>
                    <a:pt x="74" y="476"/>
                    <a:pt x="73" y="478"/>
                  </a:cubicBezTo>
                  <a:cubicBezTo>
                    <a:pt x="72" y="480"/>
                    <a:pt x="72" y="480"/>
                    <a:pt x="70" y="480"/>
                  </a:cubicBezTo>
                  <a:cubicBezTo>
                    <a:pt x="69" y="480"/>
                    <a:pt x="67" y="481"/>
                    <a:pt x="67" y="480"/>
                  </a:cubicBezTo>
                  <a:cubicBezTo>
                    <a:pt x="65" y="479"/>
                    <a:pt x="71" y="478"/>
                    <a:pt x="71" y="477"/>
                  </a:cubicBezTo>
                  <a:cubicBezTo>
                    <a:pt x="72" y="476"/>
                    <a:pt x="71" y="476"/>
                    <a:pt x="70" y="475"/>
                  </a:cubicBezTo>
                  <a:cubicBezTo>
                    <a:pt x="70" y="474"/>
                    <a:pt x="72" y="474"/>
                    <a:pt x="73" y="473"/>
                  </a:cubicBezTo>
                  <a:cubicBezTo>
                    <a:pt x="73" y="472"/>
                    <a:pt x="70" y="472"/>
                    <a:pt x="70" y="471"/>
                  </a:cubicBezTo>
                  <a:cubicBezTo>
                    <a:pt x="69" y="471"/>
                    <a:pt x="69" y="467"/>
                    <a:pt x="67" y="470"/>
                  </a:cubicBezTo>
                  <a:cubicBezTo>
                    <a:pt x="66" y="468"/>
                    <a:pt x="66" y="466"/>
                    <a:pt x="67" y="464"/>
                  </a:cubicBezTo>
                  <a:cubicBezTo>
                    <a:pt x="67" y="463"/>
                    <a:pt x="70" y="462"/>
                    <a:pt x="69" y="460"/>
                  </a:cubicBezTo>
                  <a:cubicBezTo>
                    <a:pt x="67" y="462"/>
                    <a:pt x="65" y="463"/>
                    <a:pt x="63" y="464"/>
                  </a:cubicBezTo>
                  <a:cubicBezTo>
                    <a:pt x="61" y="465"/>
                    <a:pt x="59" y="464"/>
                    <a:pt x="62" y="462"/>
                  </a:cubicBezTo>
                  <a:cubicBezTo>
                    <a:pt x="61" y="462"/>
                    <a:pt x="59" y="464"/>
                    <a:pt x="58" y="463"/>
                  </a:cubicBezTo>
                  <a:cubicBezTo>
                    <a:pt x="57" y="461"/>
                    <a:pt x="61" y="460"/>
                    <a:pt x="60" y="458"/>
                  </a:cubicBezTo>
                  <a:cubicBezTo>
                    <a:pt x="59" y="458"/>
                    <a:pt x="58" y="458"/>
                    <a:pt x="57" y="458"/>
                  </a:cubicBezTo>
                  <a:cubicBezTo>
                    <a:pt x="56" y="458"/>
                    <a:pt x="55" y="459"/>
                    <a:pt x="53" y="459"/>
                  </a:cubicBezTo>
                  <a:cubicBezTo>
                    <a:pt x="54" y="457"/>
                    <a:pt x="53" y="457"/>
                    <a:pt x="52" y="456"/>
                  </a:cubicBezTo>
                  <a:cubicBezTo>
                    <a:pt x="51" y="455"/>
                    <a:pt x="51" y="455"/>
                    <a:pt x="49" y="456"/>
                  </a:cubicBezTo>
                  <a:cubicBezTo>
                    <a:pt x="48" y="455"/>
                    <a:pt x="48" y="453"/>
                    <a:pt x="47" y="453"/>
                  </a:cubicBezTo>
                  <a:cubicBezTo>
                    <a:pt x="46" y="452"/>
                    <a:pt x="46" y="453"/>
                    <a:pt x="46" y="452"/>
                  </a:cubicBezTo>
                  <a:cubicBezTo>
                    <a:pt x="46" y="450"/>
                    <a:pt x="44" y="447"/>
                    <a:pt x="42" y="450"/>
                  </a:cubicBezTo>
                  <a:cubicBezTo>
                    <a:pt x="41" y="452"/>
                    <a:pt x="42" y="454"/>
                    <a:pt x="39" y="453"/>
                  </a:cubicBezTo>
                  <a:cubicBezTo>
                    <a:pt x="39" y="453"/>
                    <a:pt x="39" y="452"/>
                    <a:pt x="39" y="451"/>
                  </a:cubicBezTo>
                  <a:cubicBezTo>
                    <a:pt x="39" y="450"/>
                    <a:pt x="37" y="450"/>
                    <a:pt x="37" y="448"/>
                  </a:cubicBezTo>
                  <a:cubicBezTo>
                    <a:pt x="37" y="448"/>
                    <a:pt x="36" y="448"/>
                    <a:pt x="36" y="447"/>
                  </a:cubicBezTo>
                  <a:cubicBezTo>
                    <a:pt x="36" y="446"/>
                    <a:pt x="38" y="447"/>
                    <a:pt x="38" y="445"/>
                  </a:cubicBezTo>
                  <a:cubicBezTo>
                    <a:pt x="38" y="443"/>
                    <a:pt x="36" y="443"/>
                    <a:pt x="36" y="441"/>
                  </a:cubicBezTo>
                  <a:cubicBezTo>
                    <a:pt x="36" y="440"/>
                    <a:pt x="37" y="439"/>
                    <a:pt x="37" y="437"/>
                  </a:cubicBezTo>
                  <a:cubicBezTo>
                    <a:pt x="37" y="437"/>
                    <a:pt x="36" y="436"/>
                    <a:pt x="36" y="436"/>
                  </a:cubicBezTo>
                  <a:cubicBezTo>
                    <a:pt x="35" y="435"/>
                    <a:pt x="35" y="434"/>
                    <a:pt x="35" y="433"/>
                  </a:cubicBezTo>
                  <a:cubicBezTo>
                    <a:pt x="35" y="431"/>
                    <a:pt x="38" y="432"/>
                    <a:pt x="38" y="429"/>
                  </a:cubicBezTo>
                  <a:cubicBezTo>
                    <a:pt x="38" y="428"/>
                    <a:pt x="35" y="426"/>
                    <a:pt x="37" y="426"/>
                  </a:cubicBezTo>
                  <a:cubicBezTo>
                    <a:pt x="37" y="427"/>
                    <a:pt x="40" y="426"/>
                    <a:pt x="40" y="425"/>
                  </a:cubicBezTo>
                  <a:cubicBezTo>
                    <a:pt x="39" y="425"/>
                    <a:pt x="39" y="424"/>
                    <a:pt x="39" y="423"/>
                  </a:cubicBezTo>
                  <a:cubicBezTo>
                    <a:pt x="39" y="423"/>
                    <a:pt x="40" y="423"/>
                    <a:pt x="40" y="423"/>
                  </a:cubicBezTo>
                  <a:cubicBezTo>
                    <a:pt x="40" y="422"/>
                    <a:pt x="40" y="422"/>
                    <a:pt x="40" y="421"/>
                  </a:cubicBezTo>
                  <a:cubicBezTo>
                    <a:pt x="40" y="420"/>
                    <a:pt x="40" y="420"/>
                    <a:pt x="40" y="419"/>
                  </a:cubicBezTo>
                  <a:cubicBezTo>
                    <a:pt x="40" y="419"/>
                    <a:pt x="37" y="416"/>
                    <a:pt x="40" y="416"/>
                  </a:cubicBezTo>
                  <a:cubicBezTo>
                    <a:pt x="39" y="416"/>
                    <a:pt x="38" y="416"/>
                    <a:pt x="38" y="415"/>
                  </a:cubicBezTo>
                  <a:cubicBezTo>
                    <a:pt x="38" y="413"/>
                    <a:pt x="40" y="414"/>
                    <a:pt x="40" y="414"/>
                  </a:cubicBezTo>
                  <a:cubicBezTo>
                    <a:pt x="41" y="413"/>
                    <a:pt x="40" y="413"/>
                    <a:pt x="39" y="412"/>
                  </a:cubicBezTo>
                  <a:cubicBezTo>
                    <a:pt x="39" y="411"/>
                    <a:pt x="40" y="409"/>
                    <a:pt x="41" y="411"/>
                  </a:cubicBezTo>
                  <a:cubicBezTo>
                    <a:pt x="42" y="410"/>
                    <a:pt x="41" y="409"/>
                    <a:pt x="41" y="409"/>
                  </a:cubicBezTo>
                  <a:cubicBezTo>
                    <a:pt x="40" y="408"/>
                    <a:pt x="40" y="409"/>
                    <a:pt x="39" y="409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40" y="406"/>
                    <a:pt x="41" y="406"/>
                    <a:pt x="40" y="404"/>
                  </a:cubicBezTo>
                  <a:cubicBezTo>
                    <a:pt x="39" y="403"/>
                    <a:pt x="39" y="401"/>
                    <a:pt x="38" y="400"/>
                  </a:cubicBezTo>
                  <a:cubicBezTo>
                    <a:pt x="38" y="398"/>
                    <a:pt x="37" y="397"/>
                    <a:pt x="36" y="395"/>
                  </a:cubicBezTo>
                  <a:cubicBezTo>
                    <a:pt x="36" y="395"/>
                    <a:pt x="33" y="393"/>
                    <a:pt x="35" y="392"/>
                  </a:cubicBezTo>
                  <a:cubicBezTo>
                    <a:pt x="35" y="392"/>
                    <a:pt x="35" y="392"/>
                    <a:pt x="34" y="392"/>
                  </a:cubicBezTo>
                  <a:cubicBezTo>
                    <a:pt x="35" y="390"/>
                    <a:pt x="35" y="389"/>
                    <a:pt x="35" y="387"/>
                  </a:cubicBezTo>
                  <a:cubicBezTo>
                    <a:pt x="36" y="385"/>
                    <a:pt x="37" y="384"/>
                    <a:pt x="36" y="382"/>
                  </a:cubicBezTo>
                  <a:cubicBezTo>
                    <a:pt x="36" y="382"/>
                    <a:pt x="35" y="383"/>
                    <a:pt x="35" y="383"/>
                  </a:cubicBezTo>
                  <a:cubicBezTo>
                    <a:pt x="35" y="382"/>
                    <a:pt x="36" y="380"/>
                    <a:pt x="36" y="379"/>
                  </a:cubicBezTo>
                  <a:cubicBezTo>
                    <a:pt x="35" y="378"/>
                    <a:pt x="34" y="378"/>
                    <a:pt x="34" y="377"/>
                  </a:cubicBezTo>
                  <a:cubicBezTo>
                    <a:pt x="31" y="379"/>
                    <a:pt x="32" y="374"/>
                    <a:pt x="32" y="372"/>
                  </a:cubicBezTo>
                  <a:cubicBezTo>
                    <a:pt x="32" y="372"/>
                    <a:pt x="33" y="368"/>
                    <a:pt x="33" y="368"/>
                  </a:cubicBezTo>
                  <a:cubicBezTo>
                    <a:pt x="32" y="367"/>
                    <a:pt x="31" y="368"/>
                    <a:pt x="30" y="368"/>
                  </a:cubicBezTo>
                  <a:cubicBezTo>
                    <a:pt x="30" y="367"/>
                    <a:pt x="30" y="365"/>
                    <a:pt x="30" y="364"/>
                  </a:cubicBezTo>
                  <a:cubicBezTo>
                    <a:pt x="31" y="364"/>
                    <a:pt x="32" y="364"/>
                    <a:pt x="32" y="363"/>
                  </a:cubicBezTo>
                  <a:cubicBezTo>
                    <a:pt x="33" y="362"/>
                    <a:pt x="30" y="361"/>
                    <a:pt x="32" y="360"/>
                  </a:cubicBezTo>
                  <a:cubicBezTo>
                    <a:pt x="34" y="361"/>
                    <a:pt x="33" y="357"/>
                    <a:pt x="34" y="356"/>
                  </a:cubicBezTo>
                  <a:cubicBezTo>
                    <a:pt x="37" y="357"/>
                    <a:pt x="37" y="356"/>
                    <a:pt x="38" y="354"/>
                  </a:cubicBezTo>
                  <a:cubicBezTo>
                    <a:pt x="38" y="353"/>
                    <a:pt x="38" y="352"/>
                    <a:pt x="38" y="351"/>
                  </a:cubicBezTo>
                  <a:cubicBezTo>
                    <a:pt x="39" y="350"/>
                    <a:pt x="38" y="349"/>
                    <a:pt x="38" y="348"/>
                  </a:cubicBezTo>
                  <a:cubicBezTo>
                    <a:pt x="39" y="349"/>
                    <a:pt x="42" y="350"/>
                    <a:pt x="43" y="349"/>
                  </a:cubicBezTo>
                  <a:cubicBezTo>
                    <a:pt x="41" y="348"/>
                    <a:pt x="41" y="346"/>
                    <a:pt x="40" y="345"/>
                  </a:cubicBezTo>
                  <a:cubicBezTo>
                    <a:pt x="40" y="344"/>
                    <a:pt x="39" y="341"/>
                    <a:pt x="39" y="341"/>
                  </a:cubicBezTo>
                  <a:cubicBezTo>
                    <a:pt x="40" y="339"/>
                    <a:pt x="41" y="341"/>
                    <a:pt x="42" y="341"/>
                  </a:cubicBezTo>
                  <a:cubicBezTo>
                    <a:pt x="44" y="341"/>
                    <a:pt x="45" y="340"/>
                    <a:pt x="46" y="339"/>
                  </a:cubicBezTo>
                  <a:cubicBezTo>
                    <a:pt x="46" y="340"/>
                    <a:pt x="46" y="343"/>
                    <a:pt x="47" y="344"/>
                  </a:cubicBezTo>
                  <a:cubicBezTo>
                    <a:pt x="49" y="346"/>
                    <a:pt x="49" y="344"/>
                    <a:pt x="49" y="342"/>
                  </a:cubicBezTo>
                  <a:cubicBezTo>
                    <a:pt x="50" y="339"/>
                    <a:pt x="56" y="340"/>
                    <a:pt x="56" y="336"/>
                  </a:cubicBezTo>
                  <a:cubicBezTo>
                    <a:pt x="55" y="334"/>
                    <a:pt x="53" y="332"/>
                    <a:pt x="53" y="330"/>
                  </a:cubicBezTo>
                  <a:cubicBezTo>
                    <a:pt x="53" y="328"/>
                    <a:pt x="55" y="329"/>
                    <a:pt x="56" y="330"/>
                  </a:cubicBezTo>
                  <a:cubicBezTo>
                    <a:pt x="57" y="331"/>
                    <a:pt x="57" y="331"/>
                    <a:pt x="57" y="330"/>
                  </a:cubicBezTo>
                  <a:cubicBezTo>
                    <a:pt x="58" y="328"/>
                    <a:pt x="58" y="327"/>
                    <a:pt x="59" y="325"/>
                  </a:cubicBezTo>
                  <a:cubicBezTo>
                    <a:pt x="59" y="323"/>
                    <a:pt x="60" y="322"/>
                    <a:pt x="61" y="320"/>
                  </a:cubicBezTo>
                  <a:cubicBezTo>
                    <a:pt x="61" y="320"/>
                    <a:pt x="62" y="320"/>
                    <a:pt x="62" y="320"/>
                  </a:cubicBezTo>
                  <a:cubicBezTo>
                    <a:pt x="63" y="321"/>
                    <a:pt x="63" y="323"/>
                    <a:pt x="65" y="322"/>
                  </a:cubicBezTo>
                  <a:cubicBezTo>
                    <a:pt x="66" y="321"/>
                    <a:pt x="66" y="319"/>
                    <a:pt x="66" y="318"/>
                  </a:cubicBezTo>
                  <a:cubicBezTo>
                    <a:pt x="67" y="318"/>
                    <a:pt x="69" y="316"/>
                    <a:pt x="69" y="315"/>
                  </a:cubicBezTo>
                  <a:cubicBezTo>
                    <a:pt x="70" y="314"/>
                    <a:pt x="70" y="313"/>
                    <a:pt x="72" y="312"/>
                  </a:cubicBezTo>
                  <a:cubicBezTo>
                    <a:pt x="72" y="312"/>
                    <a:pt x="75" y="311"/>
                    <a:pt x="76" y="311"/>
                  </a:cubicBezTo>
                  <a:cubicBezTo>
                    <a:pt x="77" y="309"/>
                    <a:pt x="75" y="306"/>
                    <a:pt x="76" y="304"/>
                  </a:cubicBezTo>
                  <a:cubicBezTo>
                    <a:pt x="78" y="305"/>
                    <a:pt x="78" y="306"/>
                    <a:pt x="80" y="305"/>
                  </a:cubicBezTo>
                  <a:cubicBezTo>
                    <a:pt x="80" y="304"/>
                    <a:pt x="80" y="303"/>
                    <a:pt x="80" y="302"/>
                  </a:cubicBezTo>
                  <a:cubicBezTo>
                    <a:pt x="81" y="300"/>
                    <a:pt x="82" y="298"/>
                    <a:pt x="84" y="297"/>
                  </a:cubicBezTo>
                  <a:cubicBezTo>
                    <a:pt x="85" y="296"/>
                    <a:pt x="86" y="295"/>
                    <a:pt x="87" y="295"/>
                  </a:cubicBezTo>
                  <a:cubicBezTo>
                    <a:pt x="87" y="294"/>
                    <a:pt x="87" y="293"/>
                    <a:pt x="87" y="292"/>
                  </a:cubicBezTo>
                  <a:cubicBezTo>
                    <a:pt x="87" y="290"/>
                    <a:pt x="89" y="289"/>
                    <a:pt x="90" y="288"/>
                  </a:cubicBezTo>
                  <a:cubicBezTo>
                    <a:pt x="90" y="287"/>
                    <a:pt x="90" y="287"/>
                    <a:pt x="90" y="287"/>
                  </a:cubicBezTo>
                  <a:cubicBezTo>
                    <a:pt x="91" y="286"/>
                    <a:pt x="91" y="287"/>
                    <a:pt x="91" y="286"/>
                  </a:cubicBezTo>
                  <a:cubicBezTo>
                    <a:pt x="92" y="286"/>
                    <a:pt x="93" y="285"/>
                    <a:pt x="93" y="284"/>
                  </a:cubicBezTo>
                  <a:cubicBezTo>
                    <a:pt x="93" y="284"/>
                    <a:pt x="93" y="284"/>
                    <a:pt x="94" y="284"/>
                  </a:cubicBezTo>
                  <a:cubicBezTo>
                    <a:pt x="94" y="283"/>
                    <a:pt x="95" y="283"/>
                    <a:pt x="95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6" y="280"/>
                    <a:pt x="95" y="277"/>
                    <a:pt x="96" y="276"/>
                  </a:cubicBezTo>
                  <a:cubicBezTo>
                    <a:pt x="97" y="275"/>
                    <a:pt x="98" y="275"/>
                    <a:pt x="99" y="274"/>
                  </a:cubicBezTo>
                  <a:cubicBezTo>
                    <a:pt x="99" y="273"/>
                    <a:pt x="99" y="272"/>
                    <a:pt x="100" y="271"/>
                  </a:cubicBezTo>
                  <a:cubicBezTo>
                    <a:pt x="100" y="270"/>
                    <a:pt x="101" y="268"/>
                    <a:pt x="101" y="271"/>
                  </a:cubicBezTo>
                  <a:cubicBezTo>
                    <a:pt x="102" y="270"/>
                    <a:pt x="102" y="269"/>
                    <a:pt x="102" y="268"/>
                  </a:cubicBezTo>
                  <a:cubicBezTo>
                    <a:pt x="104" y="269"/>
                    <a:pt x="107" y="265"/>
                    <a:pt x="108" y="265"/>
                  </a:cubicBezTo>
                  <a:cubicBezTo>
                    <a:pt x="110" y="265"/>
                    <a:pt x="111" y="269"/>
                    <a:pt x="113" y="269"/>
                  </a:cubicBezTo>
                  <a:cubicBezTo>
                    <a:pt x="116" y="269"/>
                    <a:pt x="113" y="265"/>
                    <a:pt x="112" y="264"/>
                  </a:cubicBezTo>
                  <a:cubicBezTo>
                    <a:pt x="112" y="263"/>
                    <a:pt x="111" y="262"/>
                    <a:pt x="112" y="262"/>
                  </a:cubicBezTo>
                  <a:cubicBezTo>
                    <a:pt x="114" y="261"/>
                    <a:pt x="115" y="263"/>
                    <a:pt x="116" y="263"/>
                  </a:cubicBezTo>
                  <a:cubicBezTo>
                    <a:pt x="116" y="262"/>
                    <a:pt x="116" y="261"/>
                    <a:pt x="116" y="261"/>
                  </a:cubicBezTo>
                  <a:cubicBezTo>
                    <a:pt x="116" y="259"/>
                    <a:pt x="115" y="258"/>
                    <a:pt x="114" y="257"/>
                  </a:cubicBezTo>
                  <a:cubicBezTo>
                    <a:pt x="113" y="255"/>
                    <a:pt x="111" y="256"/>
                    <a:pt x="112" y="253"/>
                  </a:cubicBezTo>
                  <a:cubicBezTo>
                    <a:pt x="113" y="252"/>
                    <a:pt x="113" y="252"/>
                    <a:pt x="113" y="250"/>
                  </a:cubicBezTo>
                  <a:cubicBezTo>
                    <a:pt x="113" y="249"/>
                    <a:pt x="113" y="249"/>
                    <a:pt x="113" y="248"/>
                  </a:cubicBezTo>
                  <a:cubicBezTo>
                    <a:pt x="113" y="247"/>
                    <a:pt x="114" y="246"/>
                    <a:pt x="113" y="245"/>
                  </a:cubicBezTo>
                  <a:cubicBezTo>
                    <a:pt x="113" y="244"/>
                    <a:pt x="112" y="244"/>
                    <a:pt x="113" y="243"/>
                  </a:cubicBezTo>
                  <a:cubicBezTo>
                    <a:pt x="114" y="241"/>
                    <a:pt x="116" y="241"/>
                    <a:pt x="114" y="238"/>
                  </a:cubicBezTo>
                  <a:cubicBezTo>
                    <a:pt x="114" y="237"/>
                    <a:pt x="113" y="236"/>
                    <a:pt x="112" y="235"/>
                  </a:cubicBezTo>
                  <a:cubicBezTo>
                    <a:pt x="112" y="235"/>
                    <a:pt x="110" y="235"/>
                    <a:pt x="110" y="235"/>
                  </a:cubicBezTo>
                  <a:cubicBezTo>
                    <a:pt x="110" y="235"/>
                    <a:pt x="110" y="234"/>
                    <a:pt x="110" y="233"/>
                  </a:cubicBezTo>
                  <a:cubicBezTo>
                    <a:pt x="109" y="232"/>
                    <a:pt x="108" y="232"/>
                    <a:pt x="107" y="231"/>
                  </a:cubicBezTo>
                  <a:cubicBezTo>
                    <a:pt x="106" y="231"/>
                    <a:pt x="106" y="230"/>
                    <a:pt x="104" y="230"/>
                  </a:cubicBezTo>
                  <a:cubicBezTo>
                    <a:pt x="104" y="230"/>
                    <a:pt x="103" y="231"/>
                    <a:pt x="102" y="231"/>
                  </a:cubicBezTo>
                  <a:cubicBezTo>
                    <a:pt x="102" y="229"/>
                    <a:pt x="100" y="228"/>
                    <a:pt x="99" y="225"/>
                  </a:cubicBezTo>
                  <a:cubicBezTo>
                    <a:pt x="99" y="224"/>
                    <a:pt x="99" y="223"/>
                    <a:pt x="100" y="222"/>
                  </a:cubicBezTo>
                  <a:cubicBezTo>
                    <a:pt x="100" y="220"/>
                    <a:pt x="101" y="219"/>
                    <a:pt x="102" y="218"/>
                  </a:cubicBezTo>
                  <a:cubicBezTo>
                    <a:pt x="99" y="219"/>
                    <a:pt x="99" y="222"/>
                    <a:pt x="98" y="225"/>
                  </a:cubicBezTo>
                  <a:cubicBezTo>
                    <a:pt x="97" y="224"/>
                    <a:pt x="97" y="224"/>
                    <a:pt x="96" y="224"/>
                  </a:cubicBezTo>
                  <a:cubicBezTo>
                    <a:pt x="96" y="224"/>
                    <a:pt x="96" y="225"/>
                    <a:pt x="96" y="225"/>
                  </a:cubicBezTo>
                  <a:cubicBezTo>
                    <a:pt x="96" y="225"/>
                    <a:pt x="95" y="224"/>
                    <a:pt x="94" y="224"/>
                  </a:cubicBezTo>
                  <a:cubicBezTo>
                    <a:pt x="93" y="224"/>
                    <a:pt x="93" y="224"/>
                    <a:pt x="93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2"/>
                    <a:pt x="90" y="220"/>
                    <a:pt x="90" y="217"/>
                  </a:cubicBezTo>
                  <a:cubicBezTo>
                    <a:pt x="89" y="215"/>
                    <a:pt x="89" y="214"/>
                    <a:pt x="89" y="213"/>
                  </a:cubicBezTo>
                  <a:cubicBezTo>
                    <a:pt x="88" y="211"/>
                    <a:pt x="87" y="210"/>
                    <a:pt x="87" y="209"/>
                  </a:cubicBezTo>
                  <a:cubicBezTo>
                    <a:pt x="86" y="208"/>
                    <a:pt x="86" y="207"/>
                    <a:pt x="85" y="206"/>
                  </a:cubicBezTo>
                  <a:cubicBezTo>
                    <a:pt x="85" y="206"/>
                    <a:pt x="84" y="206"/>
                    <a:pt x="83" y="205"/>
                  </a:cubicBezTo>
                  <a:cubicBezTo>
                    <a:pt x="82" y="204"/>
                    <a:pt x="82" y="203"/>
                    <a:pt x="82" y="201"/>
                  </a:cubicBezTo>
                  <a:cubicBezTo>
                    <a:pt x="82" y="200"/>
                    <a:pt x="83" y="194"/>
                    <a:pt x="80" y="194"/>
                  </a:cubicBezTo>
                  <a:cubicBezTo>
                    <a:pt x="80" y="192"/>
                    <a:pt x="82" y="191"/>
                    <a:pt x="83" y="190"/>
                  </a:cubicBezTo>
                  <a:cubicBezTo>
                    <a:pt x="85" y="189"/>
                    <a:pt x="86" y="188"/>
                    <a:pt x="86" y="186"/>
                  </a:cubicBezTo>
                  <a:cubicBezTo>
                    <a:pt x="86" y="182"/>
                    <a:pt x="84" y="177"/>
                    <a:pt x="88" y="175"/>
                  </a:cubicBezTo>
                  <a:cubicBezTo>
                    <a:pt x="88" y="172"/>
                    <a:pt x="86" y="169"/>
                    <a:pt x="84" y="167"/>
                  </a:cubicBezTo>
                  <a:cubicBezTo>
                    <a:pt x="82" y="165"/>
                    <a:pt x="82" y="163"/>
                    <a:pt x="81" y="161"/>
                  </a:cubicBezTo>
                  <a:cubicBezTo>
                    <a:pt x="81" y="159"/>
                    <a:pt x="80" y="158"/>
                    <a:pt x="80" y="156"/>
                  </a:cubicBezTo>
                  <a:cubicBezTo>
                    <a:pt x="80" y="156"/>
                    <a:pt x="81" y="154"/>
                    <a:pt x="81" y="154"/>
                  </a:cubicBezTo>
                  <a:cubicBezTo>
                    <a:pt x="81" y="153"/>
                    <a:pt x="80" y="153"/>
                    <a:pt x="81" y="152"/>
                  </a:cubicBezTo>
                  <a:cubicBezTo>
                    <a:pt x="82" y="150"/>
                    <a:pt x="84" y="150"/>
                    <a:pt x="84" y="148"/>
                  </a:cubicBezTo>
                  <a:cubicBezTo>
                    <a:pt x="84" y="148"/>
                    <a:pt x="83" y="145"/>
                    <a:pt x="83" y="144"/>
                  </a:cubicBezTo>
                  <a:cubicBezTo>
                    <a:pt x="82" y="142"/>
                    <a:pt x="80" y="143"/>
                    <a:pt x="79" y="142"/>
                  </a:cubicBezTo>
                  <a:cubicBezTo>
                    <a:pt x="76" y="140"/>
                    <a:pt x="80" y="137"/>
                    <a:pt x="80" y="135"/>
                  </a:cubicBezTo>
                  <a:cubicBezTo>
                    <a:pt x="81" y="133"/>
                    <a:pt x="79" y="132"/>
                    <a:pt x="79" y="130"/>
                  </a:cubicBezTo>
                  <a:cubicBezTo>
                    <a:pt x="78" y="129"/>
                    <a:pt x="78" y="126"/>
                    <a:pt x="78" y="125"/>
                  </a:cubicBezTo>
                  <a:cubicBezTo>
                    <a:pt x="78" y="122"/>
                    <a:pt x="78" y="121"/>
                    <a:pt x="80" y="119"/>
                  </a:cubicBezTo>
                  <a:cubicBezTo>
                    <a:pt x="81" y="118"/>
                    <a:pt x="82" y="117"/>
                    <a:pt x="80" y="115"/>
                  </a:cubicBezTo>
                  <a:cubicBezTo>
                    <a:pt x="79" y="114"/>
                    <a:pt x="78" y="113"/>
                    <a:pt x="77" y="112"/>
                  </a:cubicBezTo>
                  <a:cubicBezTo>
                    <a:pt x="76" y="110"/>
                    <a:pt x="76" y="109"/>
                    <a:pt x="75" y="107"/>
                  </a:cubicBezTo>
                  <a:cubicBezTo>
                    <a:pt x="74" y="108"/>
                    <a:pt x="73" y="107"/>
                    <a:pt x="72" y="108"/>
                  </a:cubicBezTo>
                  <a:cubicBezTo>
                    <a:pt x="72" y="106"/>
                    <a:pt x="72" y="104"/>
                    <a:pt x="71" y="101"/>
                  </a:cubicBezTo>
                  <a:cubicBezTo>
                    <a:pt x="71" y="100"/>
                    <a:pt x="70" y="99"/>
                    <a:pt x="68" y="98"/>
                  </a:cubicBezTo>
                  <a:cubicBezTo>
                    <a:pt x="65" y="95"/>
                    <a:pt x="63" y="93"/>
                    <a:pt x="59" y="91"/>
                  </a:cubicBezTo>
                  <a:cubicBezTo>
                    <a:pt x="58" y="91"/>
                    <a:pt x="56" y="89"/>
                    <a:pt x="55" y="89"/>
                  </a:cubicBezTo>
                  <a:cubicBezTo>
                    <a:pt x="53" y="89"/>
                    <a:pt x="51" y="90"/>
                    <a:pt x="50" y="88"/>
                  </a:cubicBezTo>
                  <a:cubicBezTo>
                    <a:pt x="49" y="87"/>
                    <a:pt x="49" y="85"/>
                    <a:pt x="47" y="84"/>
                  </a:cubicBezTo>
                  <a:cubicBezTo>
                    <a:pt x="46" y="83"/>
                    <a:pt x="44" y="83"/>
                    <a:pt x="43" y="81"/>
                  </a:cubicBezTo>
                  <a:cubicBezTo>
                    <a:pt x="42" y="80"/>
                    <a:pt x="42" y="79"/>
                    <a:pt x="40" y="78"/>
                  </a:cubicBezTo>
                  <a:cubicBezTo>
                    <a:pt x="38" y="77"/>
                    <a:pt x="39" y="76"/>
                    <a:pt x="38" y="74"/>
                  </a:cubicBezTo>
                  <a:cubicBezTo>
                    <a:pt x="37" y="74"/>
                    <a:pt x="36" y="74"/>
                    <a:pt x="35" y="74"/>
                  </a:cubicBezTo>
                  <a:cubicBezTo>
                    <a:pt x="35" y="73"/>
                    <a:pt x="34" y="72"/>
                    <a:pt x="34" y="71"/>
                  </a:cubicBezTo>
                  <a:cubicBezTo>
                    <a:pt x="33" y="70"/>
                    <a:pt x="33" y="69"/>
                    <a:pt x="31" y="68"/>
                  </a:cubicBezTo>
                  <a:cubicBezTo>
                    <a:pt x="30" y="67"/>
                    <a:pt x="27" y="67"/>
                    <a:pt x="28" y="65"/>
                  </a:cubicBezTo>
                  <a:cubicBezTo>
                    <a:pt x="28" y="63"/>
                    <a:pt x="29" y="63"/>
                    <a:pt x="28" y="62"/>
                  </a:cubicBezTo>
                  <a:cubicBezTo>
                    <a:pt x="27" y="60"/>
                    <a:pt x="24" y="59"/>
                    <a:pt x="22" y="59"/>
                  </a:cubicBezTo>
                  <a:cubicBezTo>
                    <a:pt x="23" y="56"/>
                    <a:pt x="24" y="54"/>
                    <a:pt x="27" y="57"/>
                  </a:cubicBezTo>
                  <a:cubicBezTo>
                    <a:pt x="29" y="58"/>
                    <a:pt x="32" y="60"/>
                    <a:pt x="32" y="56"/>
                  </a:cubicBezTo>
                  <a:cubicBezTo>
                    <a:pt x="32" y="53"/>
                    <a:pt x="30" y="51"/>
                    <a:pt x="31" y="48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5"/>
                    <a:pt x="39" y="45"/>
                  </a:cubicBezTo>
                  <a:cubicBezTo>
                    <a:pt x="40" y="46"/>
                    <a:pt x="41" y="45"/>
                    <a:pt x="42" y="46"/>
                  </a:cubicBezTo>
                  <a:cubicBezTo>
                    <a:pt x="43" y="47"/>
                    <a:pt x="43" y="49"/>
                    <a:pt x="44" y="50"/>
                  </a:cubicBezTo>
                  <a:cubicBezTo>
                    <a:pt x="45" y="53"/>
                    <a:pt x="47" y="56"/>
                    <a:pt x="49" y="59"/>
                  </a:cubicBezTo>
                  <a:cubicBezTo>
                    <a:pt x="50" y="60"/>
                    <a:pt x="51" y="61"/>
                    <a:pt x="52" y="62"/>
                  </a:cubicBezTo>
                  <a:cubicBezTo>
                    <a:pt x="53" y="63"/>
                    <a:pt x="53" y="65"/>
                    <a:pt x="53" y="66"/>
                  </a:cubicBezTo>
                  <a:cubicBezTo>
                    <a:pt x="55" y="70"/>
                    <a:pt x="58" y="72"/>
                    <a:pt x="57" y="76"/>
                  </a:cubicBezTo>
                  <a:cubicBezTo>
                    <a:pt x="59" y="76"/>
                    <a:pt x="60" y="75"/>
                    <a:pt x="62" y="76"/>
                  </a:cubicBezTo>
                  <a:cubicBezTo>
                    <a:pt x="64" y="77"/>
                    <a:pt x="65" y="78"/>
                    <a:pt x="67" y="78"/>
                  </a:cubicBezTo>
                  <a:cubicBezTo>
                    <a:pt x="69" y="78"/>
                    <a:pt x="69" y="78"/>
                    <a:pt x="71" y="79"/>
                  </a:cubicBezTo>
                  <a:cubicBezTo>
                    <a:pt x="72" y="81"/>
                    <a:pt x="73" y="81"/>
                    <a:pt x="75" y="80"/>
                  </a:cubicBezTo>
                  <a:cubicBezTo>
                    <a:pt x="76" y="79"/>
                    <a:pt x="78" y="78"/>
                    <a:pt x="80" y="78"/>
                  </a:cubicBezTo>
                  <a:cubicBezTo>
                    <a:pt x="82" y="77"/>
                    <a:pt x="83" y="76"/>
                    <a:pt x="84" y="74"/>
                  </a:cubicBezTo>
                  <a:cubicBezTo>
                    <a:pt x="84" y="73"/>
                    <a:pt x="85" y="71"/>
                    <a:pt x="86" y="71"/>
                  </a:cubicBezTo>
                  <a:cubicBezTo>
                    <a:pt x="88" y="72"/>
                    <a:pt x="90" y="73"/>
                    <a:pt x="92" y="74"/>
                  </a:cubicBezTo>
                  <a:cubicBezTo>
                    <a:pt x="93" y="75"/>
                    <a:pt x="94" y="76"/>
                    <a:pt x="96" y="77"/>
                  </a:cubicBezTo>
                  <a:cubicBezTo>
                    <a:pt x="98" y="78"/>
                    <a:pt x="100" y="78"/>
                    <a:pt x="101" y="79"/>
                  </a:cubicBezTo>
                  <a:cubicBezTo>
                    <a:pt x="103" y="80"/>
                    <a:pt x="103" y="81"/>
                    <a:pt x="104" y="83"/>
                  </a:cubicBezTo>
                  <a:cubicBezTo>
                    <a:pt x="105" y="84"/>
                    <a:pt x="105" y="84"/>
                    <a:pt x="107" y="83"/>
                  </a:cubicBezTo>
                  <a:cubicBezTo>
                    <a:pt x="108" y="82"/>
                    <a:pt x="109" y="81"/>
                    <a:pt x="110" y="80"/>
                  </a:cubicBezTo>
                  <a:cubicBezTo>
                    <a:pt x="111" y="79"/>
                    <a:pt x="111" y="77"/>
                    <a:pt x="110" y="76"/>
                  </a:cubicBezTo>
                  <a:cubicBezTo>
                    <a:pt x="110" y="71"/>
                    <a:pt x="114" y="68"/>
                    <a:pt x="117" y="66"/>
                  </a:cubicBezTo>
                  <a:cubicBezTo>
                    <a:pt x="118" y="68"/>
                    <a:pt x="121" y="67"/>
                    <a:pt x="121" y="66"/>
                  </a:cubicBezTo>
                  <a:cubicBezTo>
                    <a:pt x="122" y="65"/>
                    <a:pt x="122" y="64"/>
                    <a:pt x="122" y="63"/>
                  </a:cubicBezTo>
                  <a:cubicBezTo>
                    <a:pt x="122" y="62"/>
                    <a:pt x="123" y="61"/>
                    <a:pt x="123" y="60"/>
                  </a:cubicBezTo>
                  <a:cubicBezTo>
                    <a:pt x="123" y="59"/>
                    <a:pt x="123" y="59"/>
                    <a:pt x="123" y="58"/>
                  </a:cubicBezTo>
                  <a:cubicBezTo>
                    <a:pt x="123" y="57"/>
                    <a:pt x="123" y="55"/>
                    <a:pt x="123" y="54"/>
                  </a:cubicBezTo>
                  <a:cubicBezTo>
                    <a:pt x="123" y="52"/>
                    <a:pt x="122" y="50"/>
                    <a:pt x="123" y="47"/>
                  </a:cubicBezTo>
                  <a:cubicBezTo>
                    <a:pt x="123" y="45"/>
                    <a:pt x="124" y="43"/>
                    <a:pt x="125" y="41"/>
                  </a:cubicBezTo>
                  <a:cubicBezTo>
                    <a:pt x="125" y="39"/>
                    <a:pt x="124" y="37"/>
                    <a:pt x="125" y="34"/>
                  </a:cubicBezTo>
                  <a:cubicBezTo>
                    <a:pt x="125" y="32"/>
                    <a:pt x="127" y="30"/>
                    <a:pt x="127" y="28"/>
                  </a:cubicBezTo>
                  <a:cubicBezTo>
                    <a:pt x="127" y="26"/>
                    <a:pt x="126" y="23"/>
                    <a:pt x="128" y="22"/>
                  </a:cubicBezTo>
                  <a:cubicBezTo>
                    <a:pt x="129" y="21"/>
                    <a:pt x="131" y="21"/>
                    <a:pt x="132" y="19"/>
                  </a:cubicBezTo>
                  <a:cubicBezTo>
                    <a:pt x="134" y="18"/>
                    <a:pt x="134" y="15"/>
                    <a:pt x="135" y="13"/>
                  </a:cubicBezTo>
                  <a:cubicBezTo>
                    <a:pt x="137" y="10"/>
                    <a:pt x="139" y="8"/>
                    <a:pt x="144" y="8"/>
                  </a:cubicBezTo>
                  <a:cubicBezTo>
                    <a:pt x="146" y="9"/>
                    <a:pt x="148" y="10"/>
                    <a:pt x="150" y="10"/>
                  </a:cubicBezTo>
                  <a:cubicBezTo>
                    <a:pt x="152" y="10"/>
                    <a:pt x="153" y="8"/>
                    <a:pt x="154" y="6"/>
                  </a:cubicBezTo>
                  <a:cubicBezTo>
                    <a:pt x="156" y="5"/>
                    <a:pt x="157" y="3"/>
                    <a:pt x="159" y="1"/>
                  </a:cubicBezTo>
                  <a:cubicBezTo>
                    <a:pt x="160" y="0"/>
                    <a:pt x="162" y="2"/>
                    <a:pt x="164" y="0"/>
                  </a:cubicBezTo>
                  <a:cubicBezTo>
                    <a:pt x="165" y="2"/>
                    <a:pt x="165" y="4"/>
                    <a:pt x="166" y="5"/>
                  </a:cubicBezTo>
                  <a:cubicBezTo>
                    <a:pt x="167" y="6"/>
                    <a:pt x="168" y="7"/>
                    <a:pt x="169" y="8"/>
                  </a:cubicBezTo>
                  <a:cubicBezTo>
                    <a:pt x="170" y="9"/>
                    <a:pt x="170" y="10"/>
                    <a:pt x="172" y="11"/>
                  </a:cubicBezTo>
                  <a:cubicBezTo>
                    <a:pt x="172" y="12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7"/>
                    <a:pt x="180" y="18"/>
                    <a:pt x="182" y="20"/>
                  </a:cubicBezTo>
                  <a:cubicBezTo>
                    <a:pt x="185" y="21"/>
                    <a:pt x="188" y="23"/>
                    <a:pt x="189" y="26"/>
                  </a:cubicBezTo>
                  <a:cubicBezTo>
                    <a:pt x="190" y="29"/>
                    <a:pt x="192" y="32"/>
                    <a:pt x="192" y="35"/>
                  </a:cubicBezTo>
                  <a:cubicBezTo>
                    <a:pt x="192" y="38"/>
                    <a:pt x="189" y="41"/>
                    <a:pt x="188" y="43"/>
                  </a:cubicBezTo>
                  <a:cubicBezTo>
                    <a:pt x="186" y="47"/>
                    <a:pt x="178" y="55"/>
                    <a:pt x="185" y="58"/>
                  </a:cubicBezTo>
                  <a:cubicBezTo>
                    <a:pt x="182" y="61"/>
                    <a:pt x="179" y="63"/>
                    <a:pt x="176" y="65"/>
                  </a:cubicBezTo>
                  <a:cubicBezTo>
                    <a:pt x="172" y="68"/>
                    <a:pt x="179" y="67"/>
                    <a:pt x="181" y="68"/>
                  </a:cubicBezTo>
                  <a:cubicBezTo>
                    <a:pt x="183" y="70"/>
                    <a:pt x="181" y="74"/>
                    <a:pt x="180" y="76"/>
                  </a:cubicBezTo>
                  <a:cubicBezTo>
                    <a:pt x="178" y="80"/>
                    <a:pt x="175" y="84"/>
                    <a:pt x="176" y="88"/>
                  </a:cubicBezTo>
                  <a:cubicBezTo>
                    <a:pt x="176" y="91"/>
                    <a:pt x="177" y="95"/>
                    <a:pt x="178" y="99"/>
                  </a:cubicBezTo>
                  <a:cubicBezTo>
                    <a:pt x="179" y="103"/>
                    <a:pt x="182" y="105"/>
                    <a:pt x="186" y="106"/>
                  </a:cubicBezTo>
                  <a:cubicBezTo>
                    <a:pt x="189" y="108"/>
                    <a:pt x="192" y="109"/>
                    <a:pt x="194" y="112"/>
                  </a:cubicBezTo>
                  <a:cubicBezTo>
                    <a:pt x="195" y="115"/>
                    <a:pt x="196" y="117"/>
                    <a:pt x="197" y="119"/>
                  </a:cubicBezTo>
                  <a:cubicBezTo>
                    <a:pt x="198" y="121"/>
                    <a:pt x="199" y="123"/>
                    <a:pt x="200" y="125"/>
                  </a:cubicBezTo>
                  <a:cubicBezTo>
                    <a:pt x="201" y="126"/>
                    <a:pt x="203" y="127"/>
                    <a:pt x="204" y="129"/>
                  </a:cubicBezTo>
                  <a:cubicBezTo>
                    <a:pt x="205" y="131"/>
                    <a:pt x="205" y="132"/>
                    <a:pt x="205" y="134"/>
                  </a:cubicBezTo>
                  <a:cubicBezTo>
                    <a:pt x="205" y="136"/>
                    <a:pt x="205" y="138"/>
                    <a:pt x="204" y="140"/>
                  </a:cubicBezTo>
                  <a:cubicBezTo>
                    <a:pt x="203" y="142"/>
                    <a:pt x="202" y="143"/>
                    <a:pt x="200" y="144"/>
                  </a:cubicBezTo>
                  <a:cubicBezTo>
                    <a:pt x="198" y="147"/>
                    <a:pt x="196" y="150"/>
                    <a:pt x="194" y="153"/>
                  </a:cubicBezTo>
                  <a:cubicBezTo>
                    <a:pt x="192" y="157"/>
                    <a:pt x="189" y="162"/>
                    <a:pt x="188" y="166"/>
                  </a:cubicBezTo>
                  <a:cubicBezTo>
                    <a:pt x="187" y="171"/>
                    <a:pt x="188" y="174"/>
                    <a:pt x="191" y="178"/>
                  </a:cubicBezTo>
                  <a:cubicBezTo>
                    <a:pt x="192" y="179"/>
                    <a:pt x="192" y="181"/>
                    <a:pt x="193" y="183"/>
                  </a:cubicBezTo>
                  <a:cubicBezTo>
                    <a:pt x="194" y="185"/>
                    <a:pt x="195" y="187"/>
                    <a:pt x="196" y="188"/>
                  </a:cubicBezTo>
                  <a:cubicBezTo>
                    <a:pt x="197" y="192"/>
                    <a:pt x="196" y="195"/>
                    <a:pt x="198" y="199"/>
                  </a:cubicBezTo>
                  <a:cubicBezTo>
                    <a:pt x="199" y="202"/>
                    <a:pt x="203" y="205"/>
                    <a:pt x="204" y="208"/>
                  </a:cubicBezTo>
                  <a:cubicBezTo>
                    <a:pt x="204" y="211"/>
                    <a:pt x="204" y="213"/>
                    <a:pt x="205" y="215"/>
                  </a:cubicBezTo>
                  <a:cubicBezTo>
                    <a:pt x="206" y="217"/>
                    <a:pt x="207" y="219"/>
                    <a:pt x="207" y="222"/>
                  </a:cubicBezTo>
                  <a:cubicBezTo>
                    <a:pt x="207" y="224"/>
                    <a:pt x="208" y="226"/>
                    <a:pt x="208" y="227"/>
                  </a:cubicBezTo>
                  <a:cubicBezTo>
                    <a:pt x="208" y="230"/>
                    <a:pt x="208" y="230"/>
                    <a:pt x="206" y="230"/>
                  </a:cubicBezTo>
                  <a:cubicBezTo>
                    <a:pt x="204" y="229"/>
                    <a:pt x="203" y="229"/>
                    <a:pt x="201" y="230"/>
                  </a:cubicBezTo>
                  <a:cubicBezTo>
                    <a:pt x="199" y="231"/>
                    <a:pt x="202" y="232"/>
                    <a:pt x="202" y="234"/>
                  </a:cubicBezTo>
                  <a:cubicBezTo>
                    <a:pt x="202" y="235"/>
                    <a:pt x="202" y="235"/>
                    <a:pt x="201" y="236"/>
                  </a:cubicBezTo>
                  <a:cubicBezTo>
                    <a:pt x="201" y="237"/>
                    <a:pt x="200" y="238"/>
                    <a:pt x="200" y="239"/>
                  </a:cubicBezTo>
                  <a:cubicBezTo>
                    <a:pt x="200" y="242"/>
                    <a:pt x="200" y="245"/>
                    <a:pt x="199" y="247"/>
                  </a:cubicBezTo>
                  <a:cubicBezTo>
                    <a:pt x="198" y="248"/>
                    <a:pt x="197" y="250"/>
                    <a:pt x="199" y="251"/>
                  </a:cubicBezTo>
                  <a:cubicBezTo>
                    <a:pt x="202" y="252"/>
                    <a:pt x="203" y="251"/>
                    <a:pt x="202" y="255"/>
                  </a:cubicBezTo>
                  <a:cubicBezTo>
                    <a:pt x="202" y="255"/>
                    <a:pt x="202" y="256"/>
                    <a:pt x="202" y="256"/>
                  </a:cubicBezTo>
                  <a:cubicBezTo>
                    <a:pt x="201" y="257"/>
                    <a:pt x="200" y="257"/>
                    <a:pt x="199" y="257"/>
                  </a:cubicBezTo>
                  <a:cubicBezTo>
                    <a:pt x="197" y="259"/>
                    <a:pt x="197" y="261"/>
                    <a:pt x="198" y="263"/>
                  </a:cubicBezTo>
                  <a:cubicBezTo>
                    <a:pt x="198" y="264"/>
                    <a:pt x="199" y="267"/>
                    <a:pt x="200" y="269"/>
                  </a:cubicBezTo>
                  <a:cubicBezTo>
                    <a:pt x="202" y="271"/>
                    <a:pt x="204" y="270"/>
                    <a:pt x="206" y="271"/>
                  </a:cubicBezTo>
                  <a:cubicBezTo>
                    <a:pt x="208" y="272"/>
                    <a:pt x="207" y="273"/>
                    <a:pt x="208" y="275"/>
                  </a:cubicBezTo>
                  <a:cubicBezTo>
                    <a:pt x="209" y="275"/>
                    <a:pt x="209" y="276"/>
                    <a:pt x="209" y="277"/>
                  </a:cubicBezTo>
                  <a:cubicBezTo>
                    <a:pt x="209" y="278"/>
                    <a:pt x="208" y="279"/>
                    <a:pt x="207" y="279"/>
                  </a:cubicBezTo>
                  <a:cubicBezTo>
                    <a:pt x="205" y="281"/>
                    <a:pt x="204" y="281"/>
                    <a:pt x="205" y="283"/>
                  </a:cubicBezTo>
                  <a:cubicBezTo>
                    <a:pt x="206" y="285"/>
                    <a:pt x="206" y="285"/>
                    <a:pt x="207" y="286"/>
                  </a:cubicBezTo>
                  <a:cubicBezTo>
                    <a:pt x="207" y="287"/>
                    <a:pt x="206" y="289"/>
                    <a:pt x="207" y="290"/>
                  </a:cubicBezTo>
                  <a:cubicBezTo>
                    <a:pt x="207" y="291"/>
                    <a:pt x="210" y="291"/>
                    <a:pt x="211" y="292"/>
                  </a:cubicBezTo>
                  <a:cubicBezTo>
                    <a:pt x="212" y="293"/>
                    <a:pt x="213" y="294"/>
                    <a:pt x="213" y="294"/>
                  </a:cubicBezTo>
                  <a:cubicBezTo>
                    <a:pt x="213" y="295"/>
                    <a:pt x="213" y="295"/>
                    <a:pt x="214" y="296"/>
                  </a:cubicBezTo>
                  <a:cubicBezTo>
                    <a:pt x="214" y="296"/>
                    <a:pt x="215" y="296"/>
                    <a:pt x="215" y="296"/>
                  </a:cubicBezTo>
                  <a:cubicBezTo>
                    <a:pt x="216" y="297"/>
                    <a:pt x="216" y="296"/>
                    <a:pt x="216" y="298"/>
                  </a:cubicBezTo>
                  <a:cubicBezTo>
                    <a:pt x="216" y="299"/>
                    <a:pt x="216" y="300"/>
                    <a:pt x="216" y="301"/>
                  </a:cubicBezTo>
                  <a:cubicBezTo>
                    <a:pt x="217" y="304"/>
                    <a:pt x="217" y="306"/>
                    <a:pt x="215" y="308"/>
                  </a:cubicBezTo>
                  <a:cubicBezTo>
                    <a:pt x="213" y="309"/>
                    <a:pt x="212" y="310"/>
                    <a:pt x="211" y="312"/>
                  </a:cubicBezTo>
                  <a:cubicBezTo>
                    <a:pt x="211" y="313"/>
                    <a:pt x="210" y="314"/>
                    <a:pt x="210" y="315"/>
                  </a:cubicBezTo>
                  <a:cubicBezTo>
                    <a:pt x="209" y="316"/>
                    <a:pt x="208" y="316"/>
                    <a:pt x="207" y="316"/>
                  </a:cubicBezTo>
                  <a:cubicBezTo>
                    <a:pt x="203" y="319"/>
                    <a:pt x="209" y="323"/>
                    <a:pt x="211" y="325"/>
                  </a:cubicBezTo>
                  <a:cubicBezTo>
                    <a:pt x="213" y="327"/>
                    <a:pt x="214" y="329"/>
                    <a:pt x="216" y="330"/>
                  </a:cubicBezTo>
                  <a:cubicBezTo>
                    <a:pt x="218" y="332"/>
                    <a:pt x="220" y="332"/>
                    <a:pt x="222" y="334"/>
                  </a:cubicBezTo>
                  <a:cubicBezTo>
                    <a:pt x="223" y="336"/>
                    <a:pt x="223" y="337"/>
                    <a:pt x="225" y="338"/>
                  </a:cubicBezTo>
                  <a:cubicBezTo>
                    <a:pt x="227" y="340"/>
                    <a:pt x="229" y="340"/>
                    <a:pt x="230" y="342"/>
                  </a:cubicBezTo>
                  <a:cubicBezTo>
                    <a:pt x="230" y="343"/>
                    <a:pt x="230" y="345"/>
                    <a:pt x="230" y="346"/>
                  </a:cubicBezTo>
                  <a:cubicBezTo>
                    <a:pt x="231" y="347"/>
                    <a:pt x="232" y="348"/>
                    <a:pt x="232" y="349"/>
                  </a:cubicBezTo>
                  <a:cubicBezTo>
                    <a:pt x="233" y="350"/>
                    <a:pt x="236" y="353"/>
                    <a:pt x="236" y="355"/>
                  </a:cubicBezTo>
                  <a:cubicBezTo>
                    <a:pt x="236" y="356"/>
                    <a:pt x="234" y="358"/>
                    <a:pt x="234" y="359"/>
                  </a:cubicBezTo>
                  <a:cubicBezTo>
                    <a:pt x="233" y="360"/>
                    <a:pt x="233" y="361"/>
                    <a:pt x="233" y="362"/>
                  </a:cubicBezTo>
                  <a:cubicBezTo>
                    <a:pt x="232" y="365"/>
                    <a:pt x="231" y="367"/>
                    <a:pt x="230" y="370"/>
                  </a:cubicBezTo>
                  <a:cubicBezTo>
                    <a:pt x="230" y="372"/>
                    <a:pt x="228" y="373"/>
                    <a:pt x="226" y="375"/>
                  </a:cubicBezTo>
                  <a:cubicBezTo>
                    <a:pt x="224" y="377"/>
                    <a:pt x="224" y="379"/>
                    <a:pt x="222" y="381"/>
                  </a:cubicBezTo>
                  <a:cubicBezTo>
                    <a:pt x="221" y="383"/>
                    <a:pt x="219" y="383"/>
                    <a:pt x="218" y="385"/>
                  </a:cubicBezTo>
                  <a:cubicBezTo>
                    <a:pt x="216" y="388"/>
                    <a:pt x="215" y="390"/>
                    <a:pt x="213" y="392"/>
                  </a:cubicBezTo>
                  <a:cubicBezTo>
                    <a:pt x="210" y="397"/>
                    <a:pt x="207" y="401"/>
                    <a:pt x="203" y="405"/>
                  </a:cubicBezTo>
                  <a:cubicBezTo>
                    <a:pt x="202" y="407"/>
                    <a:pt x="201" y="410"/>
                    <a:pt x="199" y="412"/>
                  </a:cubicBezTo>
                  <a:cubicBezTo>
                    <a:pt x="198" y="413"/>
                    <a:pt x="198" y="413"/>
                    <a:pt x="197" y="414"/>
                  </a:cubicBezTo>
                  <a:cubicBezTo>
                    <a:pt x="195" y="415"/>
                    <a:pt x="196" y="416"/>
                    <a:pt x="195" y="417"/>
                  </a:cubicBezTo>
                  <a:cubicBezTo>
                    <a:pt x="194" y="418"/>
                    <a:pt x="193" y="419"/>
                    <a:pt x="193" y="420"/>
                  </a:cubicBezTo>
                  <a:cubicBezTo>
                    <a:pt x="192" y="421"/>
                    <a:pt x="191" y="422"/>
                    <a:pt x="190" y="423"/>
                  </a:cubicBezTo>
                  <a:cubicBezTo>
                    <a:pt x="189" y="425"/>
                    <a:pt x="186" y="427"/>
                    <a:pt x="184" y="429"/>
                  </a:cubicBezTo>
                  <a:cubicBezTo>
                    <a:pt x="182" y="430"/>
                    <a:pt x="181" y="432"/>
                    <a:pt x="179" y="434"/>
                  </a:cubicBezTo>
                  <a:cubicBezTo>
                    <a:pt x="178" y="436"/>
                    <a:pt x="176" y="436"/>
                    <a:pt x="174" y="438"/>
                  </a:cubicBezTo>
                  <a:cubicBezTo>
                    <a:pt x="173" y="440"/>
                    <a:pt x="171" y="442"/>
                    <a:pt x="169" y="444"/>
                  </a:cubicBezTo>
                  <a:cubicBezTo>
                    <a:pt x="167" y="447"/>
                    <a:pt x="165" y="449"/>
                    <a:pt x="163" y="452"/>
                  </a:cubicBezTo>
                  <a:cubicBezTo>
                    <a:pt x="163" y="451"/>
                    <a:pt x="164" y="450"/>
                    <a:pt x="163" y="452"/>
                  </a:cubicBezTo>
                  <a:close/>
                  <a:moveTo>
                    <a:pt x="7" y="464"/>
                  </a:moveTo>
                  <a:cubicBezTo>
                    <a:pt x="5" y="465"/>
                    <a:pt x="5" y="464"/>
                    <a:pt x="5" y="463"/>
                  </a:cubicBezTo>
                  <a:cubicBezTo>
                    <a:pt x="4" y="463"/>
                    <a:pt x="3" y="464"/>
                    <a:pt x="2" y="464"/>
                  </a:cubicBezTo>
                  <a:cubicBezTo>
                    <a:pt x="2" y="465"/>
                    <a:pt x="0" y="464"/>
                    <a:pt x="0" y="466"/>
                  </a:cubicBezTo>
                  <a:cubicBezTo>
                    <a:pt x="0" y="467"/>
                    <a:pt x="1" y="467"/>
                    <a:pt x="2" y="467"/>
                  </a:cubicBezTo>
                  <a:cubicBezTo>
                    <a:pt x="5" y="468"/>
                    <a:pt x="4" y="468"/>
                    <a:pt x="5" y="470"/>
                  </a:cubicBezTo>
                  <a:cubicBezTo>
                    <a:pt x="5" y="470"/>
                    <a:pt x="6" y="470"/>
                    <a:pt x="7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9" y="470"/>
                    <a:pt x="9" y="471"/>
                    <a:pt x="10" y="470"/>
                  </a:cubicBezTo>
                  <a:cubicBezTo>
                    <a:pt x="10" y="469"/>
                    <a:pt x="11" y="470"/>
                    <a:pt x="11" y="469"/>
                  </a:cubicBezTo>
                  <a:cubicBezTo>
                    <a:pt x="11" y="469"/>
                    <a:pt x="11" y="468"/>
                    <a:pt x="10" y="467"/>
                  </a:cubicBezTo>
                  <a:cubicBezTo>
                    <a:pt x="10" y="466"/>
                    <a:pt x="9" y="466"/>
                    <a:pt x="8" y="464"/>
                  </a:cubicBezTo>
                  <a:cubicBezTo>
                    <a:pt x="8" y="463"/>
                    <a:pt x="7" y="464"/>
                    <a:pt x="7" y="464"/>
                  </a:cubicBezTo>
                  <a:close/>
                  <a:moveTo>
                    <a:pt x="9" y="463"/>
                  </a:moveTo>
                  <a:cubicBezTo>
                    <a:pt x="9" y="464"/>
                    <a:pt x="10" y="464"/>
                    <a:pt x="11" y="465"/>
                  </a:cubicBezTo>
                  <a:cubicBezTo>
                    <a:pt x="12" y="465"/>
                    <a:pt x="12" y="468"/>
                    <a:pt x="14" y="466"/>
                  </a:cubicBezTo>
                  <a:cubicBezTo>
                    <a:pt x="15" y="466"/>
                    <a:pt x="15" y="463"/>
                    <a:pt x="15" y="462"/>
                  </a:cubicBezTo>
                  <a:cubicBezTo>
                    <a:pt x="14" y="461"/>
                    <a:pt x="12" y="460"/>
                    <a:pt x="12" y="460"/>
                  </a:cubicBezTo>
                  <a:cubicBezTo>
                    <a:pt x="11" y="459"/>
                    <a:pt x="10" y="460"/>
                    <a:pt x="9" y="459"/>
                  </a:cubicBezTo>
                  <a:cubicBezTo>
                    <a:pt x="8" y="459"/>
                    <a:pt x="9" y="459"/>
                    <a:pt x="9" y="458"/>
                  </a:cubicBezTo>
                  <a:cubicBezTo>
                    <a:pt x="8" y="457"/>
                    <a:pt x="6" y="458"/>
                    <a:pt x="6" y="459"/>
                  </a:cubicBezTo>
                  <a:cubicBezTo>
                    <a:pt x="6" y="460"/>
                    <a:pt x="7" y="460"/>
                    <a:pt x="8" y="461"/>
                  </a:cubicBezTo>
                  <a:cubicBezTo>
                    <a:pt x="9" y="461"/>
                    <a:pt x="9" y="462"/>
                    <a:pt x="9" y="463"/>
                  </a:cubicBezTo>
                  <a:close/>
                  <a:moveTo>
                    <a:pt x="57" y="471"/>
                  </a:moveTo>
                  <a:cubicBezTo>
                    <a:pt x="56" y="471"/>
                    <a:pt x="56" y="472"/>
                    <a:pt x="57" y="473"/>
                  </a:cubicBezTo>
                  <a:cubicBezTo>
                    <a:pt x="58" y="473"/>
                    <a:pt x="59" y="473"/>
                    <a:pt x="59" y="473"/>
                  </a:cubicBezTo>
                  <a:cubicBezTo>
                    <a:pt x="60" y="472"/>
                    <a:pt x="61" y="472"/>
                    <a:pt x="62" y="472"/>
                  </a:cubicBezTo>
                  <a:cubicBezTo>
                    <a:pt x="62" y="472"/>
                    <a:pt x="63" y="473"/>
                    <a:pt x="63" y="473"/>
                  </a:cubicBezTo>
                  <a:cubicBezTo>
                    <a:pt x="64" y="473"/>
                    <a:pt x="65" y="468"/>
                    <a:pt x="64" y="468"/>
                  </a:cubicBezTo>
                  <a:cubicBezTo>
                    <a:pt x="64" y="466"/>
                    <a:pt x="60" y="467"/>
                    <a:pt x="58" y="467"/>
                  </a:cubicBezTo>
                  <a:cubicBezTo>
                    <a:pt x="58" y="467"/>
                    <a:pt x="58" y="467"/>
                    <a:pt x="58" y="468"/>
                  </a:cubicBezTo>
                  <a:cubicBezTo>
                    <a:pt x="59" y="469"/>
                    <a:pt x="58" y="470"/>
                    <a:pt x="57" y="471"/>
                  </a:cubicBezTo>
                  <a:close/>
                  <a:moveTo>
                    <a:pt x="100" y="263"/>
                  </a:moveTo>
                  <a:cubicBezTo>
                    <a:pt x="101" y="263"/>
                    <a:pt x="101" y="262"/>
                    <a:pt x="102" y="262"/>
                  </a:cubicBezTo>
                  <a:cubicBezTo>
                    <a:pt x="102" y="262"/>
                    <a:pt x="102" y="263"/>
                    <a:pt x="102" y="264"/>
                  </a:cubicBezTo>
                  <a:cubicBezTo>
                    <a:pt x="103" y="264"/>
                    <a:pt x="104" y="263"/>
                    <a:pt x="104" y="263"/>
                  </a:cubicBezTo>
                  <a:cubicBezTo>
                    <a:pt x="105" y="261"/>
                    <a:pt x="104" y="261"/>
                    <a:pt x="104" y="260"/>
                  </a:cubicBezTo>
                  <a:cubicBezTo>
                    <a:pt x="104" y="259"/>
                    <a:pt x="104" y="259"/>
                    <a:pt x="106" y="259"/>
                  </a:cubicBezTo>
                  <a:cubicBezTo>
                    <a:pt x="106" y="260"/>
                    <a:pt x="108" y="260"/>
                    <a:pt x="108" y="259"/>
                  </a:cubicBezTo>
                  <a:cubicBezTo>
                    <a:pt x="107" y="259"/>
                    <a:pt x="106" y="259"/>
                    <a:pt x="105" y="258"/>
                  </a:cubicBezTo>
                  <a:cubicBezTo>
                    <a:pt x="105" y="258"/>
                    <a:pt x="105" y="257"/>
                    <a:pt x="104" y="258"/>
                  </a:cubicBezTo>
                  <a:cubicBezTo>
                    <a:pt x="101" y="258"/>
                    <a:pt x="99" y="258"/>
                    <a:pt x="100" y="261"/>
                  </a:cubicBezTo>
                  <a:cubicBezTo>
                    <a:pt x="100" y="262"/>
                    <a:pt x="100" y="263"/>
                    <a:pt x="100" y="263"/>
                  </a:cubicBezTo>
                  <a:close/>
                  <a:moveTo>
                    <a:pt x="32" y="339"/>
                  </a:moveTo>
                  <a:cubicBezTo>
                    <a:pt x="30" y="341"/>
                    <a:pt x="34" y="342"/>
                    <a:pt x="35" y="344"/>
                  </a:cubicBezTo>
                  <a:cubicBezTo>
                    <a:pt x="36" y="344"/>
                    <a:pt x="38" y="340"/>
                    <a:pt x="37" y="339"/>
                  </a:cubicBezTo>
                  <a:cubicBezTo>
                    <a:pt x="36" y="338"/>
                    <a:pt x="34" y="342"/>
                    <a:pt x="34" y="339"/>
                  </a:cubicBezTo>
                  <a:cubicBezTo>
                    <a:pt x="33" y="338"/>
                    <a:pt x="32" y="338"/>
                    <a:pt x="32" y="33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88C07795-9C03-3A0E-1693-A157120A3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5613" y="4471988"/>
              <a:ext cx="1069975" cy="1050925"/>
            </a:xfrm>
            <a:custGeom>
              <a:avLst/>
              <a:gdLst>
                <a:gd name="T0" fmla="*/ 246 w 281"/>
                <a:gd name="T1" fmla="*/ 80 h 276"/>
                <a:gd name="T2" fmla="*/ 241 w 281"/>
                <a:gd name="T3" fmla="*/ 106 h 276"/>
                <a:gd name="T4" fmla="*/ 229 w 281"/>
                <a:gd name="T5" fmla="*/ 110 h 276"/>
                <a:gd name="T6" fmla="*/ 225 w 281"/>
                <a:gd name="T7" fmla="*/ 119 h 276"/>
                <a:gd name="T8" fmla="*/ 213 w 281"/>
                <a:gd name="T9" fmla="*/ 136 h 276"/>
                <a:gd name="T10" fmla="*/ 216 w 281"/>
                <a:gd name="T11" fmla="*/ 142 h 276"/>
                <a:gd name="T12" fmla="*/ 227 w 281"/>
                <a:gd name="T13" fmla="*/ 149 h 276"/>
                <a:gd name="T14" fmla="*/ 233 w 281"/>
                <a:gd name="T15" fmla="*/ 169 h 276"/>
                <a:gd name="T16" fmla="*/ 224 w 281"/>
                <a:gd name="T17" fmla="*/ 178 h 276"/>
                <a:gd name="T18" fmla="*/ 230 w 281"/>
                <a:gd name="T19" fmla="*/ 187 h 276"/>
                <a:gd name="T20" fmla="*/ 230 w 281"/>
                <a:gd name="T21" fmla="*/ 199 h 276"/>
                <a:gd name="T22" fmla="*/ 244 w 281"/>
                <a:gd name="T23" fmla="*/ 205 h 276"/>
                <a:gd name="T24" fmla="*/ 230 w 281"/>
                <a:gd name="T25" fmla="*/ 218 h 276"/>
                <a:gd name="T26" fmla="*/ 221 w 281"/>
                <a:gd name="T27" fmla="*/ 228 h 276"/>
                <a:gd name="T28" fmla="*/ 207 w 281"/>
                <a:gd name="T29" fmla="*/ 231 h 276"/>
                <a:gd name="T30" fmla="*/ 193 w 281"/>
                <a:gd name="T31" fmla="*/ 222 h 276"/>
                <a:gd name="T32" fmla="*/ 183 w 281"/>
                <a:gd name="T33" fmla="*/ 221 h 276"/>
                <a:gd name="T34" fmla="*/ 161 w 281"/>
                <a:gd name="T35" fmla="*/ 225 h 276"/>
                <a:gd name="T36" fmla="*/ 154 w 281"/>
                <a:gd name="T37" fmla="*/ 241 h 276"/>
                <a:gd name="T38" fmla="*/ 145 w 281"/>
                <a:gd name="T39" fmla="*/ 250 h 276"/>
                <a:gd name="T40" fmla="*/ 123 w 281"/>
                <a:gd name="T41" fmla="*/ 248 h 276"/>
                <a:gd name="T42" fmla="*/ 102 w 281"/>
                <a:gd name="T43" fmla="*/ 241 h 276"/>
                <a:gd name="T44" fmla="*/ 80 w 281"/>
                <a:gd name="T45" fmla="*/ 235 h 276"/>
                <a:gd name="T46" fmla="*/ 62 w 281"/>
                <a:gd name="T47" fmla="*/ 226 h 276"/>
                <a:gd name="T48" fmla="*/ 62 w 281"/>
                <a:gd name="T49" fmla="*/ 221 h 276"/>
                <a:gd name="T50" fmla="*/ 70 w 281"/>
                <a:gd name="T51" fmla="*/ 187 h 276"/>
                <a:gd name="T52" fmla="*/ 81 w 281"/>
                <a:gd name="T53" fmla="*/ 177 h 276"/>
                <a:gd name="T54" fmla="*/ 71 w 281"/>
                <a:gd name="T55" fmla="*/ 159 h 276"/>
                <a:gd name="T56" fmla="*/ 73 w 281"/>
                <a:gd name="T57" fmla="*/ 153 h 276"/>
                <a:gd name="T58" fmla="*/ 70 w 281"/>
                <a:gd name="T59" fmla="*/ 142 h 276"/>
                <a:gd name="T60" fmla="*/ 59 w 281"/>
                <a:gd name="T61" fmla="*/ 136 h 276"/>
                <a:gd name="T62" fmla="*/ 51 w 281"/>
                <a:gd name="T63" fmla="*/ 117 h 276"/>
                <a:gd name="T64" fmla="*/ 46 w 281"/>
                <a:gd name="T65" fmla="*/ 114 h 276"/>
                <a:gd name="T66" fmla="*/ 42 w 281"/>
                <a:gd name="T67" fmla="*/ 108 h 276"/>
                <a:gd name="T68" fmla="*/ 26 w 281"/>
                <a:gd name="T69" fmla="*/ 101 h 276"/>
                <a:gd name="T70" fmla="*/ 13 w 281"/>
                <a:gd name="T71" fmla="*/ 98 h 276"/>
                <a:gd name="T72" fmla="*/ 9 w 281"/>
                <a:gd name="T73" fmla="*/ 87 h 276"/>
                <a:gd name="T74" fmla="*/ 8 w 281"/>
                <a:gd name="T75" fmla="*/ 85 h 276"/>
                <a:gd name="T76" fmla="*/ 1 w 281"/>
                <a:gd name="T77" fmla="*/ 77 h 276"/>
                <a:gd name="T78" fmla="*/ 15 w 281"/>
                <a:gd name="T79" fmla="*/ 73 h 276"/>
                <a:gd name="T80" fmla="*/ 31 w 281"/>
                <a:gd name="T81" fmla="*/ 67 h 276"/>
                <a:gd name="T82" fmla="*/ 48 w 281"/>
                <a:gd name="T83" fmla="*/ 74 h 276"/>
                <a:gd name="T84" fmla="*/ 59 w 281"/>
                <a:gd name="T85" fmla="*/ 75 h 276"/>
                <a:gd name="T86" fmla="*/ 63 w 281"/>
                <a:gd name="T87" fmla="*/ 64 h 276"/>
                <a:gd name="T88" fmla="*/ 58 w 281"/>
                <a:gd name="T89" fmla="*/ 50 h 276"/>
                <a:gd name="T90" fmla="*/ 65 w 281"/>
                <a:gd name="T91" fmla="*/ 43 h 276"/>
                <a:gd name="T92" fmla="*/ 73 w 281"/>
                <a:gd name="T93" fmla="*/ 52 h 276"/>
                <a:gd name="T94" fmla="*/ 100 w 281"/>
                <a:gd name="T95" fmla="*/ 51 h 276"/>
                <a:gd name="T96" fmla="*/ 96 w 281"/>
                <a:gd name="T97" fmla="*/ 46 h 276"/>
                <a:gd name="T98" fmla="*/ 127 w 281"/>
                <a:gd name="T99" fmla="*/ 27 h 276"/>
                <a:gd name="T100" fmla="*/ 124 w 281"/>
                <a:gd name="T101" fmla="*/ 14 h 276"/>
                <a:gd name="T102" fmla="*/ 144 w 281"/>
                <a:gd name="T103" fmla="*/ 5 h 276"/>
                <a:gd name="T104" fmla="*/ 163 w 281"/>
                <a:gd name="T105" fmla="*/ 18 h 276"/>
                <a:gd name="T106" fmla="*/ 176 w 281"/>
                <a:gd name="T107" fmla="*/ 32 h 276"/>
                <a:gd name="T108" fmla="*/ 189 w 281"/>
                <a:gd name="T109" fmla="*/ 36 h 276"/>
                <a:gd name="T110" fmla="*/ 197 w 281"/>
                <a:gd name="T111" fmla="*/ 44 h 276"/>
                <a:gd name="T112" fmla="*/ 216 w 281"/>
                <a:gd name="T113" fmla="*/ 50 h 276"/>
                <a:gd name="T114" fmla="*/ 242 w 281"/>
                <a:gd name="T115" fmla="*/ 62 h 276"/>
                <a:gd name="T116" fmla="*/ 281 w 281"/>
                <a:gd name="T117" fmla="*/ 252 h 276"/>
                <a:gd name="T118" fmla="*/ 276 w 281"/>
                <a:gd name="T119" fmla="*/ 241 h 276"/>
                <a:gd name="T120" fmla="*/ 262 w 281"/>
                <a:gd name="T121" fmla="*/ 250 h 276"/>
                <a:gd name="T122" fmla="*/ 263 w 281"/>
                <a:gd name="T123" fmla="*/ 265 h 276"/>
                <a:gd name="T124" fmla="*/ 274 w 281"/>
                <a:gd name="T125" fmla="*/ 27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76">
                  <a:moveTo>
                    <a:pt x="254" y="65"/>
                  </a:moveTo>
                  <a:cubicBezTo>
                    <a:pt x="254" y="66"/>
                    <a:pt x="253" y="67"/>
                    <a:pt x="253" y="68"/>
                  </a:cubicBezTo>
                  <a:cubicBezTo>
                    <a:pt x="252" y="70"/>
                    <a:pt x="251" y="70"/>
                    <a:pt x="250" y="72"/>
                  </a:cubicBezTo>
                  <a:cubicBezTo>
                    <a:pt x="249" y="73"/>
                    <a:pt x="247" y="74"/>
                    <a:pt x="247" y="75"/>
                  </a:cubicBezTo>
                  <a:cubicBezTo>
                    <a:pt x="246" y="76"/>
                    <a:pt x="247" y="77"/>
                    <a:pt x="247" y="78"/>
                  </a:cubicBezTo>
                  <a:cubicBezTo>
                    <a:pt x="247" y="78"/>
                    <a:pt x="246" y="79"/>
                    <a:pt x="246" y="80"/>
                  </a:cubicBezTo>
                  <a:cubicBezTo>
                    <a:pt x="245" y="81"/>
                    <a:pt x="245" y="82"/>
                    <a:pt x="245" y="84"/>
                  </a:cubicBezTo>
                  <a:cubicBezTo>
                    <a:pt x="245" y="86"/>
                    <a:pt x="241" y="90"/>
                    <a:pt x="242" y="92"/>
                  </a:cubicBezTo>
                  <a:cubicBezTo>
                    <a:pt x="244" y="93"/>
                    <a:pt x="241" y="98"/>
                    <a:pt x="241" y="99"/>
                  </a:cubicBezTo>
                  <a:cubicBezTo>
                    <a:pt x="241" y="100"/>
                    <a:pt x="241" y="102"/>
                    <a:pt x="241" y="103"/>
                  </a:cubicBezTo>
                  <a:cubicBezTo>
                    <a:pt x="241" y="103"/>
                    <a:pt x="244" y="105"/>
                    <a:pt x="243" y="106"/>
                  </a:cubicBezTo>
                  <a:cubicBezTo>
                    <a:pt x="242" y="106"/>
                    <a:pt x="242" y="106"/>
                    <a:pt x="241" y="106"/>
                  </a:cubicBezTo>
                  <a:cubicBezTo>
                    <a:pt x="240" y="107"/>
                    <a:pt x="240" y="107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8" y="110"/>
                    <a:pt x="238" y="109"/>
                    <a:pt x="238" y="110"/>
                  </a:cubicBezTo>
                  <a:cubicBezTo>
                    <a:pt x="236" y="110"/>
                    <a:pt x="235" y="109"/>
                    <a:pt x="234" y="109"/>
                  </a:cubicBezTo>
                  <a:cubicBezTo>
                    <a:pt x="234" y="108"/>
                    <a:pt x="233" y="107"/>
                    <a:pt x="231" y="108"/>
                  </a:cubicBezTo>
                  <a:cubicBezTo>
                    <a:pt x="230" y="108"/>
                    <a:pt x="230" y="110"/>
                    <a:pt x="229" y="110"/>
                  </a:cubicBezTo>
                  <a:cubicBezTo>
                    <a:pt x="229" y="111"/>
                    <a:pt x="227" y="112"/>
                    <a:pt x="229" y="112"/>
                  </a:cubicBezTo>
                  <a:cubicBezTo>
                    <a:pt x="229" y="112"/>
                    <a:pt x="230" y="112"/>
                    <a:pt x="231" y="112"/>
                  </a:cubicBezTo>
                  <a:cubicBezTo>
                    <a:pt x="232" y="113"/>
                    <a:pt x="230" y="113"/>
                    <a:pt x="230" y="114"/>
                  </a:cubicBezTo>
                  <a:cubicBezTo>
                    <a:pt x="229" y="114"/>
                    <a:pt x="230" y="115"/>
                    <a:pt x="230" y="115"/>
                  </a:cubicBezTo>
                  <a:cubicBezTo>
                    <a:pt x="229" y="116"/>
                    <a:pt x="228" y="117"/>
                    <a:pt x="227" y="118"/>
                  </a:cubicBezTo>
                  <a:cubicBezTo>
                    <a:pt x="227" y="118"/>
                    <a:pt x="226" y="119"/>
                    <a:pt x="225" y="119"/>
                  </a:cubicBezTo>
                  <a:cubicBezTo>
                    <a:pt x="225" y="120"/>
                    <a:pt x="224" y="121"/>
                    <a:pt x="224" y="122"/>
                  </a:cubicBezTo>
                  <a:cubicBezTo>
                    <a:pt x="223" y="123"/>
                    <a:pt x="220" y="123"/>
                    <a:pt x="219" y="124"/>
                  </a:cubicBezTo>
                  <a:cubicBezTo>
                    <a:pt x="219" y="124"/>
                    <a:pt x="220" y="126"/>
                    <a:pt x="220" y="126"/>
                  </a:cubicBezTo>
                  <a:cubicBezTo>
                    <a:pt x="220" y="127"/>
                    <a:pt x="220" y="128"/>
                    <a:pt x="219" y="129"/>
                  </a:cubicBezTo>
                  <a:cubicBezTo>
                    <a:pt x="219" y="131"/>
                    <a:pt x="216" y="131"/>
                    <a:pt x="214" y="133"/>
                  </a:cubicBezTo>
                  <a:cubicBezTo>
                    <a:pt x="214" y="134"/>
                    <a:pt x="214" y="135"/>
                    <a:pt x="213" y="136"/>
                  </a:cubicBezTo>
                  <a:cubicBezTo>
                    <a:pt x="213" y="136"/>
                    <a:pt x="213" y="138"/>
                    <a:pt x="212" y="138"/>
                  </a:cubicBezTo>
                  <a:cubicBezTo>
                    <a:pt x="212" y="139"/>
                    <a:pt x="213" y="139"/>
                    <a:pt x="214" y="140"/>
                  </a:cubicBezTo>
                  <a:cubicBezTo>
                    <a:pt x="214" y="141"/>
                    <a:pt x="214" y="141"/>
                    <a:pt x="213" y="142"/>
                  </a:cubicBezTo>
                  <a:cubicBezTo>
                    <a:pt x="213" y="144"/>
                    <a:pt x="211" y="143"/>
                    <a:pt x="210" y="145"/>
                  </a:cubicBezTo>
                  <a:cubicBezTo>
                    <a:pt x="209" y="148"/>
                    <a:pt x="217" y="146"/>
                    <a:pt x="217" y="143"/>
                  </a:cubicBezTo>
                  <a:cubicBezTo>
                    <a:pt x="217" y="143"/>
                    <a:pt x="216" y="142"/>
                    <a:pt x="216" y="142"/>
                  </a:cubicBezTo>
                  <a:cubicBezTo>
                    <a:pt x="216" y="141"/>
                    <a:pt x="216" y="141"/>
                    <a:pt x="216" y="140"/>
                  </a:cubicBezTo>
                  <a:cubicBezTo>
                    <a:pt x="217" y="139"/>
                    <a:pt x="219" y="138"/>
                    <a:pt x="221" y="138"/>
                  </a:cubicBezTo>
                  <a:cubicBezTo>
                    <a:pt x="222" y="138"/>
                    <a:pt x="225" y="137"/>
                    <a:pt x="226" y="138"/>
                  </a:cubicBezTo>
                  <a:cubicBezTo>
                    <a:pt x="227" y="139"/>
                    <a:pt x="226" y="140"/>
                    <a:pt x="226" y="142"/>
                  </a:cubicBezTo>
                  <a:cubicBezTo>
                    <a:pt x="228" y="143"/>
                    <a:pt x="226" y="145"/>
                    <a:pt x="226" y="146"/>
                  </a:cubicBezTo>
                  <a:cubicBezTo>
                    <a:pt x="227" y="148"/>
                    <a:pt x="229" y="147"/>
                    <a:pt x="227" y="149"/>
                  </a:cubicBezTo>
                  <a:cubicBezTo>
                    <a:pt x="229" y="150"/>
                    <a:pt x="232" y="151"/>
                    <a:pt x="231" y="153"/>
                  </a:cubicBezTo>
                  <a:cubicBezTo>
                    <a:pt x="230" y="155"/>
                    <a:pt x="227" y="154"/>
                    <a:pt x="227" y="157"/>
                  </a:cubicBezTo>
                  <a:cubicBezTo>
                    <a:pt x="226" y="159"/>
                    <a:pt x="228" y="159"/>
                    <a:pt x="230" y="161"/>
                  </a:cubicBezTo>
                  <a:cubicBezTo>
                    <a:pt x="230" y="162"/>
                    <a:pt x="230" y="163"/>
                    <a:pt x="231" y="164"/>
                  </a:cubicBezTo>
                  <a:cubicBezTo>
                    <a:pt x="231" y="165"/>
                    <a:pt x="232" y="165"/>
                    <a:pt x="233" y="166"/>
                  </a:cubicBezTo>
                  <a:cubicBezTo>
                    <a:pt x="233" y="167"/>
                    <a:pt x="234" y="167"/>
                    <a:pt x="233" y="169"/>
                  </a:cubicBezTo>
                  <a:cubicBezTo>
                    <a:pt x="233" y="169"/>
                    <a:pt x="233" y="171"/>
                    <a:pt x="233" y="171"/>
                  </a:cubicBezTo>
                  <a:cubicBezTo>
                    <a:pt x="232" y="173"/>
                    <a:pt x="233" y="172"/>
                    <a:pt x="231" y="172"/>
                  </a:cubicBezTo>
                  <a:cubicBezTo>
                    <a:pt x="230" y="173"/>
                    <a:pt x="230" y="173"/>
                    <a:pt x="229" y="174"/>
                  </a:cubicBezTo>
                  <a:cubicBezTo>
                    <a:pt x="228" y="175"/>
                    <a:pt x="228" y="175"/>
                    <a:pt x="227" y="175"/>
                  </a:cubicBezTo>
                  <a:cubicBezTo>
                    <a:pt x="227" y="175"/>
                    <a:pt x="226" y="175"/>
                    <a:pt x="226" y="175"/>
                  </a:cubicBezTo>
                  <a:cubicBezTo>
                    <a:pt x="223" y="174"/>
                    <a:pt x="223" y="176"/>
                    <a:pt x="224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6" y="179"/>
                    <a:pt x="226" y="179"/>
                    <a:pt x="226" y="180"/>
                  </a:cubicBezTo>
                  <a:cubicBezTo>
                    <a:pt x="226" y="181"/>
                    <a:pt x="226" y="181"/>
                    <a:pt x="227" y="182"/>
                  </a:cubicBezTo>
                  <a:cubicBezTo>
                    <a:pt x="228" y="182"/>
                    <a:pt x="230" y="182"/>
                    <a:pt x="231" y="183"/>
                  </a:cubicBezTo>
                  <a:cubicBezTo>
                    <a:pt x="231" y="183"/>
                    <a:pt x="231" y="185"/>
                    <a:pt x="231" y="186"/>
                  </a:cubicBezTo>
                  <a:cubicBezTo>
                    <a:pt x="231" y="188"/>
                    <a:pt x="231" y="186"/>
                    <a:pt x="230" y="187"/>
                  </a:cubicBezTo>
                  <a:cubicBezTo>
                    <a:pt x="230" y="188"/>
                    <a:pt x="230" y="189"/>
                    <a:pt x="229" y="190"/>
                  </a:cubicBezTo>
                  <a:cubicBezTo>
                    <a:pt x="229" y="190"/>
                    <a:pt x="227" y="191"/>
                    <a:pt x="228" y="192"/>
                  </a:cubicBezTo>
                  <a:cubicBezTo>
                    <a:pt x="228" y="193"/>
                    <a:pt x="229" y="193"/>
                    <a:pt x="229" y="193"/>
                  </a:cubicBezTo>
                  <a:cubicBezTo>
                    <a:pt x="229" y="194"/>
                    <a:pt x="229" y="194"/>
                    <a:pt x="229" y="194"/>
                  </a:cubicBezTo>
                  <a:cubicBezTo>
                    <a:pt x="229" y="196"/>
                    <a:pt x="229" y="195"/>
                    <a:pt x="229" y="197"/>
                  </a:cubicBezTo>
                  <a:cubicBezTo>
                    <a:pt x="230" y="197"/>
                    <a:pt x="230" y="198"/>
                    <a:pt x="230" y="199"/>
                  </a:cubicBezTo>
                  <a:cubicBezTo>
                    <a:pt x="231" y="200"/>
                    <a:pt x="232" y="199"/>
                    <a:pt x="232" y="199"/>
                  </a:cubicBezTo>
                  <a:cubicBezTo>
                    <a:pt x="234" y="200"/>
                    <a:pt x="236" y="202"/>
                    <a:pt x="238" y="203"/>
                  </a:cubicBezTo>
                  <a:cubicBezTo>
                    <a:pt x="240" y="203"/>
                    <a:pt x="241" y="201"/>
                    <a:pt x="242" y="201"/>
                  </a:cubicBezTo>
                  <a:cubicBezTo>
                    <a:pt x="242" y="201"/>
                    <a:pt x="243" y="201"/>
                    <a:pt x="244" y="201"/>
                  </a:cubicBezTo>
                  <a:cubicBezTo>
                    <a:pt x="244" y="201"/>
                    <a:pt x="244" y="201"/>
                    <a:pt x="244" y="202"/>
                  </a:cubicBezTo>
                  <a:cubicBezTo>
                    <a:pt x="244" y="203"/>
                    <a:pt x="245" y="204"/>
                    <a:pt x="244" y="205"/>
                  </a:cubicBezTo>
                  <a:cubicBezTo>
                    <a:pt x="243" y="206"/>
                    <a:pt x="242" y="207"/>
                    <a:pt x="241" y="208"/>
                  </a:cubicBezTo>
                  <a:cubicBezTo>
                    <a:pt x="240" y="209"/>
                    <a:pt x="241" y="210"/>
                    <a:pt x="240" y="211"/>
                  </a:cubicBezTo>
                  <a:cubicBezTo>
                    <a:pt x="240" y="213"/>
                    <a:pt x="237" y="213"/>
                    <a:pt x="236" y="214"/>
                  </a:cubicBezTo>
                  <a:cubicBezTo>
                    <a:pt x="235" y="214"/>
                    <a:pt x="234" y="215"/>
                    <a:pt x="233" y="215"/>
                  </a:cubicBezTo>
                  <a:cubicBezTo>
                    <a:pt x="233" y="216"/>
                    <a:pt x="234" y="217"/>
                    <a:pt x="232" y="218"/>
                  </a:cubicBezTo>
                  <a:cubicBezTo>
                    <a:pt x="231" y="218"/>
                    <a:pt x="231" y="217"/>
                    <a:pt x="230" y="218"/>
                  </a:cubicBezTo>
                  <a:cubicBezTo>
                    <a:pt x="229" y="219"/>
                    <a:pt x="229" y="220"/>
                    <a:pt x="228" y="221"/>
                  </a:cubicBezTo>
                  <a:cubicBezTo>
                    <a:pt x="227" y="222"/>
                    <a:pt x="227" y="221"/>
                    <a:pt x="226" y="221"/>
                  </a:cubicBezTo>
                  <a:cubicBezTo>
                    <a:pt x="225" y="222"/>
                    <a:pt x="225" y="223"/>
                    <a:pt x="224" y="224"/>
                  </a:cubicBezTo>
                  <a:cubicBezTo>
                    <a:pt x="224" y="224"/>
                    <a:pt x="222" y="224"/>
                    <a:pt x="222" y="225"/>
                  </a:cubicBezTo>
                  <a:cubicBezTo>
                    <a:pt x="223" y="226"/>
                    <a:pt x="224" y="225"/>
                    <a:pt x="224" y="226"/>
                  </a:cubicBezTo>
                  <a:cubicBezTo>
                    <a:pt x="225" y="229"/>
                    <a:pt x="222" y="227"/>
                    <a:pt x="221" y="228"/>
                  </a:cubicBezTo>
                  <a:cubicBezTo>
                    <a:pt x="220" y="228"/>
                    <a:pt x="219" y="228"/>
                    <a:pt x="219" y="230"/>
                  </a:cubicBezTo>
                  <a:cubicBezTo>
                    <a:pt x="218" y="230"/>
                    <a:pt x="217" y="230"/>
                    <a:pt x="216" y="230"/>
                  </a:cubicBezTo>
                  <a:cubicBezTo>
                    <a:pt x="215" y="230"/>
                    <a:pt x="215" y="229"/>
                    <a:pt x="215" y="230"/>
                  </a:cubicBezTo>
                  <a:cubicBezTo>
                    <a:pt x="215" y="231"/>
                    <a:pt x="217" y="233"/>
                    <a:pt x="215" y="233"/>
                  </a:cubicBezTo>
                  <a:cubicBezTo>
                    <a:pt x="214" y="233"/>
                    <a:pt x="213" y="231"/>
                    <a:pt x="212" y="230"/>
                  </a:cubicBezTo>
                  <a:cubicBezTo>
                    <a:pt x="210" y="229"/>
                    <a:pt x="210" y="233"/>
                    <a:pt x="207" y="231"/>
                  </a:cubicBezTo>
                  <a:cubicBezTo>
                    <a:pt x="206" y="231"/>
                    <a:pt x="207" y="230"/>
                    <a:pt x="206" y="229"/>
                  </a:cubicBezTo>
                  <a:cubicBezTo>
                    <a:pt x="206" y="228"/>
                    <a:pt x="205" y="228"/>
                    <a:pt x="204" y="228"/>
                  </a:cubicBezTo>
                  <a:cubicBezTo>
                    <a:pt x="202" y="227"/>
                    <a:pt x="200" y="227"/>
                    <a:pt x="199" y="226"/>
                  </a:cubicBezTo>
                  <a:cubicBezTo>
                    <a:pt x="198" y="225"/>
                    <a:pt x="199" y="223"/>
                    <a:pt x="197" y="223"/>
                  </a:cubicBezTo>
                  <a:cubicBezTo>
                    <a:pt x="197" y="223"/>
                    <a:pt x="195" y="224"/>
                    <a:pt x="195" y="224"/>
                  </a:cubicBezTo>
                  <a:cubicBezTo>
                    <a:pt x="194" y="223"/>
                    <a:pt x="193" y="223"/>
                    <a:pt x="193" y="222"/>
                  </a:cubicBezTo>
                  <a:cubicBezTo>
                    <a:pt x="194" y="222"/>
                    <a:pt x="195" y="221"/>
                    <a:pt x="195" y="219"/>
                  </a:cubicBezTo>
                  <a:cubicBezTo>
                    <a:pt x="194" y="218"/>
                    <a:pt x="192" y="216"/>
                    <a:pt x="192" y="219"/>
                  </a:cubicBezTo>
                  <a:cubicBezTo>
                    <a:pt x="192" y="219"/>
                    <a:pt x="192" y="220"/>
                    <a:pt x="192" y="220"/>
                  </a:cubicBezTo>
                  <a:cubicBezTo>
                    <a:pt x="192" y="222"/>
                    <a:pt x="191" y="221"/>
                    <a:pt x="190" y="221"/>
                  </a:cubicBezTo>
                  <a:cubicBezTo>
                    <a:pt x="188" y="222"/>
                    <a:pt x="188" y="223"/>
                    <a:pt x="186" y="223"/>
                  </a:cubicBezTo>
                  <a:cubicBezTo>
                    <a:pt x="184" y="223"/>
                    <a:pt x="184" y="222"/>
                    <a:pt x="183" y="221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79" y="220"/>
                    <a:pt x="177" y="220"/>
                    <a:pt x="176" y="220"/>
                  </a:cubicBezTo>
                  <a:cubicBezTo>
                    <a:pt x="174" y="219"/>
                    <a:pt x="175" y="218"/>
                    <a:pt x="174" y="217"/>
                  </a:cubicBezTo>
                  <a:cubicBezTo>
                    <a:pt x="172" y="215"/>
                    <a:pt x="169" y="220"/>
                    <a:pt x="167" y="221"/>
                  </a:cubicBezTo>
                  <a:cubicBezTo>
                    <a:pt x="166" y="222"/>
                    <a:pt x="164" y="223"/>
                    <a:pt x="163" y="224"/>
                  </a:cubicBezTo>
                  <a:cubicBezTo>
                    <a:pt x="162" y="225"/>
                    <a:pt x="162" y="225"/>
                    <a:pt x="161" y="225"/>
                  </a:cubicBezTo>
                  <a:cubicBezTo>
                    <a:pt x="158" y="225"/>
                    <a:pt x="157" y="227"/>
                    <a:pt x="155" y="229"/>
                  </a:cubicBezTo>
                  <a:cubicBezTo>
                    <a:pt x="155" y="231"/>
                    <a:pt x="154" y="232"/>
                    <a:pt x="154" y="233"/>
                  </a:cubicBezTo>
                  <a:cubicBezTo>
                    <a:pt x="154" y="234"/>
                    <a:pt x="154" y="235"/>
                    <a:pt x="154" y="235"/>
                  </a:cubicBezTo>
                  <a:cubicBezTo>
                    <a:pt x="153" y="236"/>
                    <a:pt x="153" y="236"/>
                    <a:pt x="153" y="237"/>
                  </a:cubicBezTo>
                  <a:cubicBezTo>
                    <a:pt x="153" y="238"/>
                    <a:pt x="154" y="237"/>
                    <a:pt x="154" y="238"/>
                  </a:cubicBezTo>
                  <a:cubicBezTo>
                    <a:pt x="155" y="239"/>
                    <a:pt x="154" y="240"/>
                    <a:pt x="154" y="241"/>
                  </a:cubicBezTo>
                  <a:cubicBezTo>
                    <a:pt x="154" y="241"/>
                    <a:pt x="154" y="243"/>
                    <a:pt x="154" y="244"/>
                  </a:cubicBezTo>
                  <a:cubicBezTo>
                    <a:pt x="155" y="245"/>
                    <a:pt x="156" y="246"/>
                    <a:pt x="156" y="247"/>
                  </a:cubicBezTo>
                  <a:cubicBezTo>
                    <a:pt x="155" y="247"/>
                    <a:pt x="153" y="247"/>
                    <a:pt x="152" y="247"/>
                  </a:cubicBezTo>
                  <a:cubicBezTo>
                    <a:pt x="150" y="247"/>
                    <a:pt x="150" y="248"/>
                    <a:pt x="149" y="249"/>
                  </a:cubicBezTo>
                  <a:cubicBezTo>
                    <a:pt x="148" y="249"/>
                    <a:pt x="147" y="249"/>
                    <a:pt x="146" y="249"/>
                  </a:cubicBezTo>
                  <a:cubicBezTo>
                    <a:pt x="145" y="250"/>
                    <a:pt x="146" y="250"/>
                    <a:pt x="145" y="250"/>
                  </a:cubicBezTo>
                  <a:cubicBezTo>
                    <a:pt x="144" y="251"/>
                    <a:pt x="143" y="251"/>
                    <a:pt x="142" y="250"/>
                  </a:cubicBezTo>
                  <a:cubicBezTo>
                    <a:pt x="140" y="249"/>
                    <a:pt x="139" y="248"/>
                    <a:pt x="137" y="248"/>
                  </a:cubicBezTo>
                  <a:cubicBezTo>
                    <a:pt x="136" y="249"/>
                    <a:pt x="135" y="250"/>
                    <a:pt x="134" y="250"/>
                  </a:cubicBezTo>
                  <a:cubicBezTo>
                    <a:pt x="132" y="250"/>
                    <a:pt x="133" y="248"/>
                    <a:pt x="132" y="247"/>
                  </a:cubicBezTo>
                  <a:cubicBezTo>
                    <a:pt x="131" y="247"/>
                    <a:pt x="129" y="248"/>
                    <a:pt x="128" y="246"/>
                  </a:cubicBezTo>
                  <a:cubicBezTo>
                    <a:pt x="127" y="247"/>
                    <a:pt x="124" y="249"/>
                    <a:pt x="123" y="248"/>
                  </a:cubicBezTo>
                  <a:cubicBezTo>
                    <a:pt x="120" y="248"/>
                    <a:pt x="122" y="244"/>
                    <a:pt x="122" y="243"/>
                  </a:cubicBezTo>
                  <a:cubicBezTo>
                    <a:pt x="121" y="242"/>
                    <a:pt x="121" y="242"/>
                    <a:pt x="121" y="241"/>
                  </a:cubicBezTo>
                  <a:cubicBezTo>
                    <a:pt x="119" y="241"/>
                    <a:pt x="117" y="240"/>
                    <a:pt x="116" y="240"/>
                  </a:cubicBezTo>
                  <a:cubicBezTo>
                    <a:pt x="114" y="239"/>
                    <a:pt x="113" y="239"/>
                    <a:pt x="112" y="238"/>
                  </a:cubicBezTo>
                  <a:cubicBezTo>
                    <a:pt x="109" y="237"/>
                    <a:pt x="107" y="236"/>
                    <a:pt x="107" y="240"/>
                  </a:cubicBezTo>
                  <a:cubicBezTo>
                    <a:pt x="105" y="241"/>
                    <a:pt x="104" y="241"/>
                    <a:pt x="102" y="241"/>
                  </a:cubicBezTo>
                  <a:cubicBezTo>
                    <a:pt x="101" y="241"/>
                    <a:pt x="100" y="241"/>
                    <a:pt x="100" y="241"/>
                  </a:cubicBezTo>
                  <a:cubicBezTo>
                    <a:pt x="98" y="241"/>
                    <a:pt x="97" y="240"/>
                    <a:pt x="96" y="240"/>
                  </a:cubicBezTo>
                  <a:cubicBezTo>
                    <a:pt x="94" y="241"/>
                    <a:pt x="92" y="241"/>
                    <a:pt x="91" y="240"/>
                  </a:cubicBezTo>
                  <a:cubicBezTo>
                    <a:pt x="90" y="239"/>
                    <a:pt x="90" y="237"/>
                    <a:pt x="89" y="237"/>
                  </a:cubicBezTo>
                  <a:cubicBezTo>
                    <a:pt x="87" y="237"/>
                    <a:pt x="87" y="238"/>
                    <a:pt x="86" y="239"/>
                  </a:cubicBezTo>
                  <a:cubicBezTo>
                    <a:pt x="83" y="240"/>
                    <a:pt x="81" y="237"/>
                    <a:pt x="80" y="235"/>
                  </a:cubicBezTo>
                  <a:cubicBezTo>
                    <a:pt x="78" y="233"/>
                    <a:pt x="75" y="234"/>
                    <a:pt x="72" y="233"/>
                  </a:cubicBezTo>
                  <a:cubicBezTo>
                    <a:pt x="71" y="232"/>
                    <a:pt x="70" y="231"/>
                    <a:pt x="68" y="231"/>
                  </a:cubicBezTo>
                  <a:cubicBezTo>
                    <a:pt x="67" y="231"/>
                    <a:pt x="66" y="233"/>
                    <a:pt x="65" y="231"/>
                  </a:cubicBezTo>
                  <a:cubicBezTo>
                    <a:pt x="64" y="230"/>
                    <a:pt x="66" y="229"/>
                    <a:pt x="66" y="228"/>
                  </a:cubicBezTo>
                  <a:cubicBezTo>
                    <a:pt x="67" y="226"/>
                    <a:pt x="66" y="225"/>
                    <a:pt x="65" y="225"/>
                  </a:cubicBezTo>
                  <a:cubicBezTo>
                    <a:pt x="64" y="225"/>
                    <a:pt x="63" y="226"/>
                    <a:pt x="62" y="226"/>
                  </a:cubicBezTo>
                  <a:cubicBezTo>
                    <a:pt x="61" y="225"/>
                    <a:pt x="59" y="224"/>
                    <a:pt x="59" y="223"/>
                  </a:cubicBezTo>
                  <a:cubicBezTo>
                    <a:pt x="59" y="223"/>
                    <a:pt x="59" y="223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9" y="221"/>
                    <a:pt x="60" y="222"/>
                    <a:pt x="61" y="222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64" y="219"/>
                    <a:pt x="65" y="218"/>
                    <a:pt x="65" y="215"/>
                  </a:cubicBezTo>
                  <a:cubicBezTo>
                    <a:pt x="66" y="211"/>
                    <a:pt x="68" y="207"/>
                    <a:pt x="68" y="202"/>
                  </a:cubicBezTo>
                  <a:cubicBezTo>
                    <a:pt x="69" y="200"/>
                    <a:pt x="69" y="197"/>
                    <a:pt x="69" y="195"/>
                  </a:cubicBezTo>
                  <a:cubicBezTo>
                    <a:pt x="69" y="193"/>
                    <a:pt x="69" y="190"/>
                    <a:pt x="70" y="188"/>
                  </a:cubicBezTo>
                  <a:cubicBezTo>
                    <a:pt x="72" y="187"/>
                    <a:pt x="74" y="189"/>
                    <a:pt x="73" y="186"/>
                  </a:cubicBezTo>
                  <a:cubicBezTo>
                    <a:pt x="72" y="184"/>
                    <a:pt x="71" y="185"/>
                    <a:pt x="70" y="187"/>
                  </a:cubicBezTo>
                  <a:cubicBezTo>
                    <a:pt x="69" y="186"/>
                    <a:pt x="70" y="182"/>
                    <a:pt x="70" y="181"/>
                  </a:cubicBezTo>
                  <a:cubicBezTo>
                    <a:pt x="70" y="178"/>
                    <a:pt x="70" y="177"/>
                    <a:pt x="70" y="174"/>
                  </a:cubicBezTo>
                  <a:cubicBezTo>
                    <a:pt x="71" y="172"/>
                    <a:pt x="71" y="170"/>
                    <a:pt x="71" y="168"/>
                  </a:cubicBezTo>
                  <a:cubicBezTo>
                    <a:pt x="71" y="166"/>
                    <a:pt x="71" y="163"/>
                    <a:pt x="73" y="164"/>
                  </a:cubicBezTo>
                  <a:cubicBezTo>
                    <a:pt x="76" y="165"/>
                    <a:pt x="78" y="169"/>
                    <a:pt x="79" y="171"/>
                  </a:cubicBezTo>
                  <a:cubicBezTo>
                    <a:pt x="80" y="174"/>
                    <a:pt x="80" y="175"/>
                    <a:pt x="81" y="177"/>
                  </a:cubicBezTo>
                  <a:cubicBezTo>
                    <a:pt x="82" y="178"/>
                    <a:pt x="83" y="178"/>
                    <a:pt x="83" y="179"/>
                  </a:cubicBezTo>
                  <a:cubicBezTo>
                    <a:pt x="84" y="180"/>
                    <a:pt x="84" y="181"/>
                    <a:pt x="84" y="181"/>
                  </a:cubicBezTo>
                  <a:cubicBezTo>
                    <a:pt x="86" y="180"/>
                    <a:pt x="83" y="178"/>
                    <a:pt x="82" y="177"/>
                  </a:cubicBezTo>
                  <a:cubicBezTo>
                    <a:pt x="81" y="174"/>
                    <a:pt x="80" y="172"/>
                    <a:pt x="80" y="169"/>
                  </a:cubicBezTo>
                  <a:cubicBezTo>
                    <a:pt x="80" y="167"/>
                    <a:pt x="79" y="165"/>
                    <a:pt x="77" y="164"/>
                  </a:cubicBezTo>
                  <a:cubicBezTo>
                    <a:pt x="75" y="162"/>
                    <a:pt x="73" y="161"/>
                    <a:pt x="71" y="159"/>
                  </a:cubicBezTo>
                  <a:cubicBezTo>
                    <a:pt x="69" y="158"/>
                    <a:pt x="71" y="155"/>
                    <a:pt x="69" y="153"/>
                  </a:cubicBezTo>
                  <a:cubicBezTo>
                    <a:pt x="68" y="153"/>
                    <a:pt x="65" y="150"/>
                    <a:pt x="67" y="149"/>
                  </a:cubicBezTo>
                  <a:cubicBezTo>
                    <a:pt x="68" y="149"/>
                    <a:pt x="70" y="152"/>
                    <a:pt x="71" y="153"/>
                  </a:cubicBezTo>
                  <a:cubicBezTo>
                    <a:pt x="71" y="154"/>
                    <a:pt x="72" y="159"/>
                    <a:pt x="75" y="159"/>
                  </a:cubicBezTo>
                  <a:cubicBezTo>
                    <a:pt x="75" y="157"/>
                    <a:pt x="73" y="157"/>
                    <a:pt x="73" y="156"/>
                  </a:cubicBezTo>
                  <a:cubicBezTo>
                    <a:pt x="72" y="155"/>
                    <a:pt x="72" y="154"/>
                    <a:pt x="73" y="153"/>
                  </a:cubicBezTo>
                  <a:cubicBezTo>
                    <a:pt x="73" y="153"/>
                    <a:pt x="73" y="152"/>
                    <a:pt x="73" y="151"/>
                  </a:cubicBezTo>
                  <a:cubicBezTo>
                    <a:pt x="73" y="151"/>
                    <a:pt x="72" y="151"/>
                    <a:pt x="72" y="150"/>
                  </a:cubicBezTo>
                  <a:cubicBezTo>
                    <a:pt x="72" y="150"/>
                    <a:pt x="73" y="150"/>
                    <a:pt x="73" y="150"/>
                  </a:cubicBezTo>
                  <a:cubicBezTo>
                    <a:pt x="72" y="148"/>
                    <a:pt x="70" y="146"/>
                    <a:pt x="71" y="144"/>
                  </a:cubicBezTo>
                  <a:cubicBezTo>
                    <a:pt x="71" y="143"/>
                    <a:pt x="72" y="143"/>
                    <a:pt x="72" y="143"/>
                  </a:cubicBezTo>
                  <a:cubicBezTo>
                    <a:pt x="73" y="141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69" y="142"/>
                    <a:pt x="69" y="142"/>
                    <a:pt x="68" y="141"/>
                  </a:cubicBezTo>
                  <a:cubicBezTo>
                    <a:pt x="67" y="141"/>
                    <a:pt x="66" y="141"/>
                    <a:pt x="65" y="140"/>
                  </a:cubicBezTo>
                  <a:cubicBezTo>
                    <a:pt x="65" y="140"/>
                    <a:pt x="65" y="139"/>
                    <a:pt x="64" y="138"/>
                  </a:cubicBezTo>
                  <a:cubicBezTo>
                    <a:pt x="64" y="138"/>
                    <a:pt x="62" y="138"/>
                    <a:pt x="61" y="137"/>
                  </a:cubicBezTo>
                  <a:cubicBezTo>
                    <a:pt x="61" y="137"/>
                    <a:pt x="59" y="137"/>
                    <a:pt x="59" y="136"/>
                  </a:cubicBezTo>
                  <a:cubicBezTo>
                    <a:pt x="58" y="135"/>
                    <a:pt x="58" y="133"/>
                    <a:pt x="57" y="132"/>
                  </a:cubicBezTo>
                  <a:cubicBezTo>
                    <a:pt x="55" y="129"/>
                    <a:pt x="52" y="127"/>
                    <a:pt x="52" y="124"/>
                  </a:cubicBezTo>
                  <a:cubicBezTo>
                    <a:pt x="53" y="124"/>
                    <a:pt x="55" y="123"/>
                    <a:pt x="55" y="121"/>
                  </a:cubicBezTo>
                  <a:cubicBezTo>
                    <a:pt x="55" y="120"/>
                    <a:pt x="54" y="119"/>
                    <a:pt x="52" y="119"/>
                  </a:cubicBezTo>
                  <a:cubicBezTo>
                    <a:pt x="52" y="119"/>
                    <a:pt x="51" y="119"/>
                    <a:pt x="50" y="118"/>
                  </a:cubicBezTo>
                  <a:cubicBezTo>
                    <a:pt x="50" y="117"/>
                    <a:pt x="51" y="118"/>
                    <a:pt x="51" y="117"/>
                  </a:cubicBezTo>
                  <a:cubicBezTo>
                    <a:pt x="51" y="115"/>
                    <a:pt x="51" y="114"/>
                    <a:pt x="53" y="114"/>
                  </a:cubicBezTo>
                  <a:cubicBezTo>
                    <a:pt x="53" y="114"/>
                    <a:pt x="57" y="114"/>
                    <a:pt x="56" y="113"/>
                  </a:cubicBezTo>
                  <a:cubicBezTo>
                    <a:pt x="55" y="112"/>
                    <a:pt x="52" y="113"/>
                    <a:pt x="51" y="113"/>
                  </a:cubicBezTo>
                  <a:cubicBezTo>
                    <a:pt x="50" y="114"/>
                    <a:pt x="50" y="115"/>
                    <a:pt x="49" y="115"/>
                  </a:cubicBezTo>
                  <a:cubicBezTo>
                    <a:pt x="48" y="115"/>
                    <a:pt x="48" y="114"/>
                    <a:pt x="47" y="114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5" y="114"/>
                    <a:pt x="44" y="113"/>
                    <a:pt x="43" y="113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5" y="112"/>
                    <a:pt x="44" y="111"/>
                    <a:pt x="44" y="111"/>
                  </a:cubicBezTo>
                  <a:cubicBezTo>
                    <a:pt x="44" y="110"/>
                    <a:pt x="46" y="110"/>
                    <a:pt x="45" y="108"/>
                  </a:cubicBezTo>
                  <a:cubicBezTo>
                    <a:pt x="45" y="107"/>
                    <a:pt x="45" y="107"/>
                    <a:pt x="43" y="107"/>
                  </a:cubicBezTo>
                  <a:cubicBezTo>
                    <a:pt x="43" y="107"/>
                    <a:pt x="42" y="108"/>
                    <a:pt x="42" y="108"/>
                  </a:cubicBezTo>
                  <a:cubicBezTo>
                    <a:pt x="40" y="108"/>
                    <a:pt x="39" y="108"/>
                    <a:pt x="38" y="107"/>
                  </a:cubicBezTo>
                  <a:cubicBezTo>
                    <a:pt x="37" y="107"/>
                    <a:pt x="34" y="105"/>
                    <a:pt x="33" y="107"/>
                  </a:cubicBezTo>
                  <a:cubicBezTo>
                    <a:pt x="33" y="107"/>
                    <a:pt x="34" y="109"/>
                    <a:pt x="33" y="108"/>
                  </a:cubicBezTo>
                  <a:cubicBezTo>
                    <a:pt x="31" y="108"/>
                    <a:pt x="32" y="105"/>
                    <a:pt x="31" y="104"/>
                  </a:cubicBezTo>
                  <a:cubicBezTo>
                    <a:pt x="30" y="102"/>
                    <a:pt x="28" y="102"/>
                    <a:pt x="26" y="102"/>
                  </a:cubicBezTo>
                  <a:cubicBezTo>
                    <a:pt x="26" y="102"/>
                    <a:pt x="26" y="101"/>
                    <a:pt x="26" y="101"/>
                  </a:cubicBezTo>
                  <a:cubicBezTo>
                    <a:pt x="25" y="100"/>
                    <a:pt x="25" y="100"/>
                    <a:pt x="24" y="100"/>
                  </a:cubicBezTo>
                  <a:cubicBezTo>
                    <a:pt x="23" y="99"/>
                    <a:pt x="22" y="99"/>
                    <a:pt x="20" y="99"/>
                  </a:cubicBezTo>
                  <a:cubicBezTo>
                    <a:pt x="19" y="99"/>
                    <a:pt x="18" y="99"/>
                    <a:pt x="17" y="98"/>
                  </a:cubicBezTo>
                  <a:cubicBezTo>
                    <a:pt x="17" y="98"/>
                    <a:pt x="17" y="97"/>
                    <a:pt x="16" y="96"/>
                  </a:cubicBezTo>
                  <a:cubicBezTo>
                    <a:pt x="15" y="96"/>
                    <a:pt x="16" y="97"/>
                    <a:pt x="15" y="98"/>
                  </a:cubicBezTo>
                  <a:cubicBezTo>
                    <a:pt x="14" y="97"/>
                    <a:pt x="14" y="97"/>
                    <a:pt x="13" y="98"/>
                  </a:cubicBezTo>
                  <a:cubicBezTo>
                    <a:pt x="13" y="98"/>
                    <a:pt x="12" y="98"/>
                    <a:pt x="12" y="99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8" y="99"/>
                    <a:pt x="9" y="99"/>
                    <a:pt x="9" y="97"/>
                  </a:cubicBezTo>
                  <a:cubicBezTo>
                    <a:pt x="8" y="95"/>
                    <a:pt x="7" y="94"/>
                    <a:pt x="5" y="93"/>
                  </a:cubicBezTo>
                  <a:cubicBezTo>
                    <a:pt x="4" y="92"/>
                    <a:pt x="0" y="92"/>
                    <a:pt x="3" y="91"/>
                  </a:cubicBezTo>
                  <a:cubicBezTo>
                    <a:pt x="4" y="90"/>
                    <a:pt x="13" y="90"/>
                    <a:pt x="9" y="87"/>
                  </a:cubicBezTo>
                  <a:cubicBezTo>
                    <a:pt x="9" y="87"/>
                    <a:pt x="7" y="86"/>
                    <a:pt x="7" y="86"/>
                  </a:cubicBezTo>
                  <a:cubicBezTo>
                    <a:pt x="6" y="87"/>
                    <a:pt x="6" y="88"/>
                    <a:pt x="5" y="88"/>
                  </a:cubicBezTo>
                  <a:cubicBezTo>
                    <a:pt x="4" y="88"/>
                    <a:pt x="5" y="87"/>
                    <a:pt x="4" y="87"/>
                  </a:cubicBezTo>
                  <a:cubicBezTo>
                    <a:pt x="4" y="86"/>
                    <a:pt x="3" y="85"/>
                    <a:pt x="3" y="85"/>
                  </a:cubicBezTo>
                  <a:cubicBezTo>
                    <a:pt x="4" y="84"/>
                    <a:pt x="5" y="84"/>
                    <a:pt x="6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3"/>
                    <a:pt x="9" y="84"/>
                    <a:pt x="7" y="83"/>
                  </a:cubicBezTo>
                  <a:cubicBezTo>
                    <a:pt x="7" y="82"/>
                    <a:pt x="10" y="81"/>
                    <a:pt x="10" y="81"/>
                  </a:cubicBezTo>
                  <a:cubicBezTo>
                    <a:pt x="10" y="80"/>
                    <a:pt x="7" y="81"/>
                    <a:pt x="7" y="82"/>
                  </a:cubicBezTo>
                  <a:cubicBezTo>
                    <a:pt x="5" y="82"/>
                    <a:pt x="4" y="83"/>
                    <a:pt x="2" y="83"/>
                  </a:cubicBezTo>
                  <a:cubicBezTo>
                    <a:pt x="0" y="83"/>
                    <a:pt x="0" y="81"/>
                    <a:pt x="0" y="80"/>
                  </a:cubicBezTo>
                  <a:cubicBezTo>
                    <a:pt x="1" y="79"/>
                    <a:pt x="1" y="78"/>
                    <a:pt x="1" y="77"/>
                  </a:cubicBezTo>
                  <a:cubicBezTo>
                    <a:pt x="2" y="76"/>
                    <a:pt x="2" y="77"/>
                    <a:pt x="3" y="77"/>
                  </a:cubicBezTo>
                  <a:cubicBezTo>
                    <a:pt x="4" y="76"/>
                    <a:pt x="6" y="75"/>
                    <a:pt x="7" y="75"/>
                  </a:cubicBezTo>
                  <a:cubicBezTo>
                    <a:pt x="8" y="74"/>
                    <a:pt x="8" y="73"/>
                    <a:pt x="9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1" y="74"/>
                    <a:pt x="12" y="73"/>
                    <a:pt x="13" y="73"/>
                  </a:cubicBezTo>
                  <a:cubicBezTo>
                    <a:pt x="14" y="73"/>
                    <a:pt x="14" y="73"/>
                    <a:pt x="15" y="73"/>
                  </a:cubicBezTo>
                  <a:cubicBezTo>
                    <a:pt x="15" y="73"/>
                    <a:pt x="15" y="72"/>
                    <a:pt x="16" y="72"/>
                  </a:cubicBezTo>
                  <a:cubicBezTo>
                    <a:pt x="17" y="75"/>
                    <a:pt x="18" y="71"/>
                    <a:pt x="20" y="71"/>
                  </a:cubicBezTo>
                  <a:cubicBezTo>
                    <a:pt x="22" y="71"/>
                    <a:pt x="23" y="74"/>
                    <a:pt x="24" y="72"/>
                  </a:cubicBezTo>
                  <a:cubicBezTo>
                    <a:pt x="25" y="71"/>
                    <a:pt x="23" y="68"/>
                    <a:pt x="26" y="68"/>
                  </a:cubicBezTo>
                  <a:cubicBezTo>
                    <a:pt x="27" y="68"/>
                    <a:pt x="27" y="69"/>
                    <a:pt x="28" y="69"/>
                  </a:cubicBezTo>
                  <a:cubicBezTo>
                    <a:pt x="29" y="69"/>
                    <a:pt x="30" y="68"/>
                    <a:pt x="31" y="67"/>
                  </a:cubicBezTo>
                  <a:cubicBezTo>
                    <a:pt x="31" y="69"/>
                    <a:pt x="32" y="67"/>
                    <a:pt x="32" y="67"/>
                  </a:cubicBezTo>
                  <a:cubicBezTo>
                    <a:pt x="33" y="67"/>
                    <a:pt x="33" y="68"/>
                    <a:pt x="34" y="68"/>
                  </a:cubicBezTo>
                  <a:cubicBezTo>
                    <a:pt x="35" y="69"/>
                    <a:pt x="35" y="70"/>
                    <a:pt x="37" y="71"/>
                  </a:cubicBezTo>
                  <a:cubicBezTo>
                    <a:pt x="37" y="72"/>
                    <a:pt x="39" y="75"/>
                    <a:pt x="40" y="76"/>
                  </a:cubicBezTo>
                  <a:cubicBezTo>
                    <a:pt x="41" y="78"/>
                    <a:pt x="41" y="78"/>
                    <a:pt x="43" y="77"/>
                  </a:cubicBezTo>
                  <a:cubicBezTo>
                    <a:pt x="45" y="76"/>
                    <a:pt x="46" y="75"/>
                    <a:pt x="48" y="74"/>
                  </a:cubicBezTo>
                  <a:cubicBezTo>
                    <a:pt x="49" y="73"/>
                    <a:pt x="48" y="72"/>
                    <a:pt x="49" y="73"/>
                  </a:cubicBezTo>
                  <a:cubicBezTo>
                    <a:pt x="50" y="73"/>
                    <a:pt x="50" y="75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3" y="74"/>
                    <a:pt x="54" y="74"/>
                    <a:pt x="54" y="74"/>
                  </a:cubicBezTo>
                  <a:cubicBezTo>
                    <a:pt x="55" y="74"/>
                    <a:pt x="56" y="72"/>
                    <a:pt x="57" y="72"/>
                  </a:cubicBezTo>
                  <a:cubicBezTo>
                    <a:pt x="58" y="72"/>
                    <a:pt x="58" y="74"/>
                    <a:pt x="59" y="75"/>
                  </a:cubicBezTo>
                  <a:cubicBezTo>
                    <a:pt x="60" y="75"/>
                    <a:pt x="62" y="75"/>
                    <a:pt x="63" y="74"/>
                  </a:cubicBezTo>
                  <a:cubicBezTo>
                    <a:pt x="64" y="74"/>
                    <a:pt x="65" y="75"/>
                    <a:pt x="66" y="74"/>
                  </a:cubicBezTo>
                  <a:cubicBezTo>
                    <a:pt x="66" y="73"/>
                    <a:pt x="66" y="74"/>
                    <a:pt x="65" y="73"/>
                  </a:cubicBezTo>
                  <a:cubicBezTo>
                    <a:pt x="65" y="73"/>
                    <a:pt x="65" y="72"/>
                    <a:pt x="64" y="72"/>
                  </a:cubicBezTo>
                  <a:cubicBezTo>
                    <a:pt x="63" y="71"/>
                    <a:pt x="63" y="70"/>
                    <a:pt x="63" y="68"/>
                  </a:cubicBezTo>
                  <a:cubicBezTo>
                    <a:pt x="63" y="67"/>
                    <a:pt x="64" y="65"/>
                    <a:pt x="63" y="64"/>
                  </a:cubicBezTo>
                  <a:cubicBezTo>
                    <a:pt x="63" y="62"/>
                    <a:pt x="62" y="61"/>
                    <a:pt x="63" y="60"/>
                  </a:cubicBezTo>
                  <a:cubicBezTo>
                    <a:pt x="63" y="59"/>
                    <a:pt x="62" y="59"/>
                    <a:pt x="63" y="57"/>
                  </a:cubicBezTo>
                  <a:cubicBezTo>
                    <a:pt x="63" y="57"/>
                    <a:pt x="64" y="57"/>
                    <a:pt x="64" y="57"/>
                  </a:cubicBezTo>
                  <a:cubicBezTo>
                    <a:pt x="61" y="56"/>
                    <a:pt x="61" y="55"/>
                    <a:pt x="60" y="53"/>
                  </a:cubicBezTo>
                  <a:cubicBezTo>
                    <a:pt x="60" y="52"/>
                    <a:pt x="59" y="52"/>
                    <a:pt x="59" y="52"/>
                  </a:cubicBezTo>
                  <a:cubicBezTo>
                    <a:pt x="58" y="51"/>
                    <a:pt x="59" y="51"/>
                    <a:pt x="58" y="50"/>
                  </a:cubicBezTo>
                  <a:cubicBezTo>
                    <a:pt x="58" y="50"/>
                    <a:pt x="58" y="49"/>
                    <a:pt x="57" y="49"/>
                  </a:cubicBezTo>
                  <a:cubicBezTo>
                    <a:pt x="57" y="47"/>
                    <a:pt x="58" y="47"/>
                    <a:pt x="58" y="46"/>
                  </a:cubicBezTo>
                  <a:cubicBezTo>
                    <a:pt x="58" y="44"/>
                    <a:pt x="56" y="44"/>
                    <a:pt x="56" y="43"/>
                  </a:cubicBezTo>
                  <a:cubicBezTo>
                    <a:pt x="56" y="41"/>
                    <a:pt x="59" y="42"/>
                    <a:pt x="60" y="43"/>
                  </a:cubicBezTo>
                  <a:cubicBezTo>
                    <a:pt x="61" y="43"/>
                    <a:pt x="62" y="43"/>
                    <a:pt x="62" y="44"/>
                  </a:cubicBezTo>
                  <a:cubicBezTo>
                    <a:pt x="64" y="44"/>
                    <a:pt x="64" y="44"/>
                    <a:pt x="65" y="43"/>
                  </a:cubicBezTo>
                  <a:cubicBezTo>
                    <a:pt x="67" y="42"/>
                    <a:pt x="68" y="41"/>
                    <a:pt x="69" y="43"/>
                  </a:cubicBezTo>
                  <a:cubicBezTo>
                    <a:pt x="70" y="43"/>
                    <a:pt x="70" y="44"/>
                    <a:pt x="70" y="45"/>
                  </a:cubicBezTo>
                  <a:cubicBezTo>
                    <a:pt x="70" y="46"/>
                    <a:pt x="69" y="46"/>
                    <a:pt x="69" y="47"/>
                  </a:cubicBezTo>
                  <a:cubicBezTo>
                    <a:pt x="69" y="48"/>
                    <a:pt x="72" y="53"/>
                    <a:pt x="72" y="53"/>
                  </a:cubicBezTo>
                  <a:cubicBezTo>
                    <a:pt x="73" y="53"/>
                    <a:pt x="72" y="52"/>
                    <a:pt x="72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5" y="51"/>
                    <a:pt x="76" y="52"/>
                    <a:pt x="77" y="52"/>
                  </a:cubicBezTo>
                  <a:cubicBezTo>
                    <a:pt x="79" y="53"/>
                    <a:pt x="81" y="53"/>
                    <a:pt x="83" y="53"/>
                  </a:cubicBezTo>
                  <a:cubicBezTo>
                    <a:pt x="84" y="53"/>
                    <a:pt x="85" y="53"/>
                    <a:pt x="86" y="53"/>
                  </a:cubicBezTo>
                  <a:cubicBezTo>
                    <a:pt x="87" y="54"/>
                    <a:pt x="89" y="55"/>
                    <a:pt x="90" y="55"/>
                  </a:cubicBezTo>
                  <a:cubicBezTo>
                    <a:pt x="92" y="55"/>
                    <a:pt x="94" y="54"/>
                    <a:pt x="95" y="53"/>
                  </a:cubicBezTo>
                  <a:cubicBezTo>
                    <a:pt x="97" y="52"/>
                    <a:pt x="98" y="51"/>
                    <a:pt x="100" y="51"/>
                  </a:cubicBezTo>
                  <a:cubicBezTo>
                    <a:pt x="102" y="51"/>
                    <a:pt x="104" y="50"/>
                    <a:pt x="104" y="48"/>
                  </a:cubicBezTo>
                  <a:cubicBezTo>
                    <a:pt x="104" y="48"/>
                    <a:pt x="102" y="49"/>
                    <a:pt x="102" y="50"/>
                  </a:cubicBezTo>
                  <a:cubicBezTo>
                    <a:pt x="101" y="50"/>
                    <a:pt x="100" y="50"/>
                    <a:pt x="99" y="50"/>
                  </a:cubicBezTo>
                  <a:cubicBezTo>
                    <a:pt x="98" y="50"/>
                    <a:pt x="96" y="49"/>
                    <a:pt x="95" y="48"/>
                  </a:cubicBezTo>
                  <a:cubicBezTo>
                    <a:pt x="95" y="48"/>
                    <a:pt x="95" y="47"/>
                    <a:pt x="95" y="47"/>
                  </a:cubicBezTo>
                  <a:cubicBezTo>
                    <a:pt x="95" y="47"/>
                    <a:pt x="96" y="46"/>
                    <a:pt x="96" y="46"/>
                  </a:cubicBezTo>
                  <a:cubicBezTo>
                    <a:pt x="97" y="44"/>
                    <a:pt x="97" y="43"/>
                    <a:pt x="99" y="42"/>
                  </a:cubicBezTo>
                  <a:cubicBezTo>
                    <a:pt x="102" y="39"/>
                    <a:pt x="106" y="38"/>
                    <a:pt x="110" y="37"/>
                  </a:cubicBezTo>
                  <a:cubicBezTo>
                    <a:pt x="114" y="36"/>
                    <a:pt x="117" y="35"/>
                    <a:pt x="120" y="32"/>
                  </a:cubicBezTo>
                  <a:cubicBezTo>
                    <a:pt x="122" y="31"/>
                    <a:pt x="122" y="29"/>
                    <a:pt x="123" y="28"/>
                  </a:cubicBezTo>
                  <a:cubicBezTo>
                    <a:pt x="125" y="26"/>
                    <a:pt x="125" y="28"/>
                    <a:pt x="127" y="28"/>
                  </a:cubicBezTo>
                  <a:cubicBezTo>
                    <a:pt x="127" y="29"/>
                    <a:pt x="127" y="28"/>
                    <a:pt x="127" y="27"/>
                  </a:cubicBezTo>
                  <a:cubicBezTo>
                    <a:pt x="126" y="26"/>
                    <a:pt x="125" y="26"/>
                    <a:pt x="124" y="25"/>
                  </a:cubicBezTo>
                  <a:cubicBezTo>
                    <a:pt x="124" y="24"/>
                    <a:pt x="124" y="24"/>
                    <a:pt x="125" y="23"/>
                  </a:cubicBezTo>
                  <a:cubicBezTo>
                    <a:pt x="125" y="22"/>
                    <a:pt x="125" y="23"/>
                    <a:pt x="125" y="22"/>
                  </a:cubicBezTo>
                  <a:cubicBezTo>
                    <a:pt x="125" y="22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5" y="17"/>
                    <a:pt x="125" y="16"/>
                    <a:pt x="124" y="14"/>
                  </a:cubicBezTo>
                  <a:cubicBezTo>
                    <a:pt x="124" y="12"/>
                    <a:pt x="125" y="11"/>
                    <a:pt x="125" y="8"/>
                  </a:cubicBezTo>
                  <a:cubicBezTo>
                    <a:pt x="125" y="7"/>
                    <a:pt x="125" y="7"/>
                    <a:pt x="127" y="6"/>
                  </a:cubicBezTo>
                  <a:cubicBezTo>
                    <a:pt x="128" y="5"/>
                    <a:pt x="130" y="3"/>
                    <a:pt x="132" y="3"/>
                  </a:cubicBezTo>
                  <a:cubicBezTo>
                    <a:pt x="136" y="2"/>
                    <a:pt x="139" y="1"/>
                    <a:pt x="143" y="0"/>
                  </a:cubicBezTo>
                  <a:cubicBezTo>
                    <a:pt x="143" y="1"/>
                    <a:pt x="144" y="2"/>
                    <a:pt x="144" y="3"/>
                  </a:cubicBezTo>
                  <a:cubicBezTo>
                    <a:pt x="145" y="4"/>
                    <a:pt x="144" y="4"/>
                    <a:pt x="144" y="5"/>
                  </a:cubicBezTo>
                  <a:cubicBezTo>
                    <a:pt x="144" y="9"/>
                    <a:pt x="146" y="8"/>
                    <a:pt x="147" y="9"/>
                  </a:cubicBezTo>
                  <a:cubicBezTo>
                    <a:pt x="148" y="10"/>
                    <a:pt x="148" y="11"/>
                    <a:pt x="149" y="12"/>
                  </a:cubicBezTo>
                  <a:cubicBezTo>
                    <a:pt x="150" y="12"/>
                    <a:pt x="150" y="11"/>
                    <a:pt x="151" y="11"/>
                  </a:cubicBezTo>
                  <a:cubicBezTo>
                    <a:pt x="153" y="10"/>
                    <a:pt x="155" y="9"/>
                    <a:pt x="156" y="11"/>
                  </a:cubicBezTo>
                  <a:cubicBezTo>
                    <a:pt x="157" y="13"/>
                    <a:pt x="157" y="15"/>
                    <a:pt x="158" y="17"/>
                  </a:cubicBezTo>
                  <a:cubicBezTo>
                    <a:pt x="159" y="19"/>
                    <a:pt x="161" y="18"/>
                    <a:pt x="163" y="18"/>
                  </a:cubicBezTo>
                  <a:cubicBezTo>
                    <a:pt x="166" y="19"/>
                    <a:pt x="164" y="23"/>
                    <a:pt x="166" y="25"/>
                  </a:cubicBezTo>
                  <a:cubicBezTo>
                    <a:pt x="167" y="25"/>
                    <a:pt x="172" y="24"/>
                    <a:pt x="172" y="23"/>
                  </a:cubicBezTo>
                  <a:cubicBezTo>
                    <a:pt x="173" y="24"/>
                    <a:pt x="175" y="25"/>
                    <a:pt x="176" y="26"/>
                  </a:cubicBezTo>
                  <a:cubicBezTo>
                    <a:pt x="176" y="27"/>
                    <a:pt x="176" y="26"/>
                    <a:pt x="176" y="27"/>
                  </a:cubicBezTo>
                  <a:cubicBezTo>
                    <a:pt x="176" y="28"/>
                    <a:pt x="175" y="29"/>
                    <a:pt x="175" y="30"/>
                  </a:cubicBezTo>
                  <a:cubicBezTo>
                    <a:pt x="175" y="31"/>
                    <a:pt x="176" y="30"/>
                    <a:pt x="176" y="32"/>
                  </a:cubicBezTo>
                  <a:cubicBezTo>
                    <a:pt x="175" y="33"/>
                    <a:pt x="174" y="33"/>
                    <a:pt x="175" y="34"/>
                  </a:cubicBezTo>
                  <a:cubicBezTo>
                    <a:pt x="175" y="35"/>
                    <a:pt x="177" y="35"/>
                    <a:pt x="178" y="35"/>
                  </a:cubicBezTo>
                  <a:cubicBezTo>
                    <a:pt x="180" y="36"/>
                    <a:pt x="183" y="36"/>
                    <a:pt x="184" y="34"/>
                  </a:cubicBezTo>
                  <a:cubicBezTo>
                    <a:pt x="186" y="35"/>
                    <a:pt x="186" y="26"/>
                    <a:pt x="190" y="30"/>
                  </a:cubicBezTo>
                  <a:cubicBezTo>
                    <a:pt x="189" y="30"/>
                    <a:pt x="187" y="33"/>
                    <a:pt x="187" y="34"/>
                  </a:cubicBezTo>
                  <a:cubicBezTo>
                    <a:pt x="187" y="35"/>
                    <a:pt x="189" y="35"/>
                    <a:pt x="189" y="36"/>
                  </a:cubicBezTo>
                  <a:cubicBezTo>
                    <a:pt x="189" y="37"/>
                    <a:pt x="188" y="38"/>
                    <a:pt x="189" y="39"/>
                  </a:cubicBezTo>
                  <a:cubicBezTo>
                    <a:pt x="189" y="40"/>
                    <a:pt x="189" y="39"/>
                    <a:pt x="190" y="40"/>
                  </a:cubicBezTo>
                  <a:cubicBezTo>
                    <a:pt x="191" y="40"/>
                    <a:pt x="191" y="40"/>
                    <a:pt x="192" y="40"/>
                  </a:cubicBezTo>
                  <a:cubicBezTo>
                    <a:pt x="193" y="41"/>
                    <a:pt x="194" y="42"/>
                    <a:pt x="195" y="43"/>
                  </a:cubicBezTo>
                  <a:cubicBezTo>
                    <a:pt x="195" y="43"/>
                    <a:pt x="196" y="43"/>
                    <a:pt x="196" y="43"/>
                  </a:cubicBezTo>
                  <a:cubicBezTo>
                    <a:pt x="197" y="43"/>
                    <a:pt x="197" y="44"/>
                    <a:pt x="197" y="44"/>
                  </a:cubicBezTo>
                  <a:cubicBezTo>
                    <a:pt x="198" y="45"/>
                    <a:pt x="199" y="45"/>
                    <a:pt x="200" y="46"/>
                  </a:cubicBezTo>
                  <a:cubicBezTo>
                    <a:pt x="201" y="47"/>
                    <a:pt x="200" y="49"/>
                    <a:pt x="202" y="49"/>
                  </a:cubicBezTo>
                  <a:cubicBezTo>
                    <a:pt x="202" y="48"/>
                    <a:pt x="204" y="48"/>
                    <a:pt x="205" y="48"/>
                  </a:cubicBezTo>
                  <a:cubicBezTo>
                    <a:pt x="208" y="48"/>
                    <a:pt x="209" y="50"/>
                    <a:pt x="211" y="51"/>
                  </a:cubicBezTo>
                  <a:cubicBezTo>
                    <a:pt x="211" y="51"/>
                    <a:pt x="213" y="50"/>
                    <a:pt x="214" y="50"/>
                  </a:cubicBezTo>
                  <a:cubicBezTo>
                    <a:pt x="215" y="50"/>
                    <a:pt x="215" y="50"/>
                    <a:pt x="216" y="50"/>
                  </a:cubicBezTo>
                  <a:cubicBezTo>
                    <a:pt x="219" y="50"/>
                    <a:pt x="220" y="50"/>
                    <a:pt x="222" y="52"/>
                  </a:cubicBezTo>
                  <a:cubicBezTo>
                    <a:pt x="223" y="53"/>
                    <a:pt x="223" y="54"/>
                    <a:pt x="224" y="56"/>
                  </a:cubicBezTo>
                  <a:cubicBezTo>
                    <a:pt x="225" y="57"/>
                    <a:pt x="225" y="58"/>
                    <a:pt x="227" y="59"/>
                  </a:cubicBezTo>
                  <a:cubicBezTo>
                    <a:pt x="229" y="59"/>
                    <a:pt x="231" y="60"/>
                    <a:pt x="233" y="60"/>
                  </a:cubicBezTo>
                  <a:cubicBezTo>
                    <a:pt x="234" y="60"/>
                    <a:pt x="239" y="60"/>
                    <a:pt x="239" y="59"/>
                  </a:cubicBezTo>
                  <a:cubicBezTo>
                    <a:pt x="240" y="60"/>
                    <a:pt x="241" y="61"/>
                    <a:pt x="242" y="62"/>
                  </a:cubicBezTo>
                  <a:cubicBezTo>
                    <a:pt x="244" y="63"/>
                    <a:pt x="245" y="63"/>
                    <a:pt x="247" y="63"/>
                  </a:cubicBezTo>
                  <a:cubicBezTo>
                    <a:pt x="248" y="62"/>
                    <a:pt x="249" y="63"/>
                    <a:pt x="251" y="64"/>
                  </a:cubicBezTo>
                  <a:cubicBezTo>
                    <a:pt x="251" y="64"/>
                    <a:pt x="254" y="64"/>
                    <a:pt x="254" y="65"/>
                  </a:cubicBezTo>
                  <a:cubicBezTo>
                    <a:pt x="254" y="65"/>
                    <a:pt x="254" y="64"/>
                    <a:pt x="254" y="65"/>
                  </a:cubicBezTo>
                  <a:close/>
                  <a:moveTo>
                    <a:pt x="279" y="259"/>
                  </a:moveTo>
                  <a:cubicBezTo>
                    <a:pt x="281" y="257"/>
                    <a:pt x="281" y="255"/>
                    <a:pt x="281" y="252"/>
                  </a:cubicBezTo>
                  <a:cubicBezTo>
                    <a:pt x="280" y="249"/>
                    <a:pt x="281" y="247"/>
                    <a:pt x="280" y="245"/>
                  </a:cubicBezTo>
                  <a:cubicBezTo>
                    <a:pt x="280" y="243"/>
                    <a:pt x="279" y="243"/>
                    <a:pt x="279" y="242"/>
                  </a:cubicBezTo>
                  <a:cubicBezTo>
                    <a:pt x="279" y="240"/>
                    <a:pt x="279" y="239"/>
                    <a:pt x="279" y="238"/>
                  </a:cubicBezTo>
                  <a:cubicBezTo>
                    <a:pt x="279" y="236"/>
                    <a:pt x="279" y="233"/>
                    <a:pt x="277" y="232"/>
                  </a:cubicBezTo>
                  <a:cubicBezTo>
                    <a:pt x="276" y="233"/>
                    <a:pt x="276" y="236"/>
                    <a:pt x="276" y="238"/>
                  </a:cubicBezTo>
                  <a:cubicBezTo>
                    <a:pt x="277" y="239"/>
                    <a:pt x="277" y="240"/>
                    <a:pt x="276" y="241"/>
                  </a:cubicBezTo>
                  <a:cubicBezTo>
                    <a:pt x="275" y="241"/>
                    <a:pt x="274" y="240"/>
                    <a:pt x="274" y="239"/>
                  </a:cubicBezTo>
                  <a:cubicBezTo>
                    <a:pt x="272" y="240"/>
                    <a:pt x="271" y="242"/>
                    <a:pt x="269" y="242"/>
                  </a:cubicBezTo>
                  <a:cubicBezTo>
                    <a:pt x="268" y="243"/>
                    <a:pt x="265" y="244"/>
                    <a:pt x="264" y="244"/>
                  </a:cubicBezTo>
                  <a:cubicBezTo>
                    <a:pt x="264" y="245"/>
                    <a:pt x="264" y="246"/>
                    <a:pt x="263" y="247"/>
                  </a:cubicBezTo>
                  <a:cubicBezTo>
                    <a:pt x="263" y="247"/>
                    <a:pt x="263" y="247"/>
                    <a:pt x="262" y="247"/>
                  </a:cubicBezTo>
                  <a:cubicBezTo>
                    <a:pt x="261" y="249"/>
                    <a:pt x="261" y="248"/>
                    <a:pt x="262" y="250"/>
                  </a:cubicBezTo>
                  <a:cubicBezTo>
                    <a:pt x="262" y="251"/>
                    <a:pt x="263" y="251"/>
                    <a:pt x="263" y="252"/>
                  </a:cubicBezTo>
                  <a:cubicBezTo>
                    <a:pt x="263" y="253"/>
                    <a:pt x="262" y="253"/>
                    <a:pt x="262" y="254"/>
                  </a:cubicBezTo>
                  <a:cubicBezTo>
                    <a:pt x="262" y="256"/>
                    <a:pt x="264" y="256"/>
                    <a:pt x="264" y="257"/>
                  </a:cubicBezTo>
                  <a:cubicBezTo>
                    <a:pt x="265" y="259"/>
                    <a:pt x="263" y="259"/>
                    <a:pt x="262" y="260"/>
                  </a:cubicBezTo>
                  <a:cubicBezTo>
                    <a:pt x="261" y="262"/>
                    <a:pt x="264" y="261"/>
                    <a:pt x="266" y="262"/>
                  </a:cubicBezTo>
                  <a:cubicBezTo>
                    <a:pt x="266" y="264"/>
                    <a:pt x="263" y="263"/>
                    <a:pt x="263" y="265"/>
                  </a:cubicBezTo>
                  <a:cubicBezTo>
                    <a:pt x="264" y="265"/>
                    <a:pt x="268" y="266"/>
                    <a:pt x="267" y="268"/>
                  </a:cubicBezTo>
                  <a:cubicBezTo>
                    <a:pt x="267" y="269"/>
                    <a:pt x="264" y="268"/>
                    <a:pt x="265" y="270"/>
                  </a:cubicBezTo>
                  <a:cubicBezTo>
                    <a:pt x="266" y="270"/>
                    <a:pt x="267" y="272"/>
                    <a:pt x="268" y="273"/>
                  </a:cubicBezTo>
                  <a:cubicBezTo>
                    <a:pt x="269" y="273"/>
                    <a:pt x="270" y="272"/>
                    <a:pt x="270" y="273"/>
                  </a:cubicBezTo>
                  <a:cubicBezTo>
                    <a:pt x="271" y="273"/>
                    <a:pt x="271" y="273"/>
                    <a:pt x="272" y="274"/>
                  </a:cubicBezTo>
                  <a:cubicBezTo>
                    <a:pt x="273" y="275"/>
                    <a:pt x="273" y="276"/>
                    <a:pt x="274" y="274"/>
                  </a:cubicBezTo>
                  <a:cubicBezTo>
                    <a:pt x="275" y="273"/>
                    <a:pt x="275" y="272"/>
                    <a:pt x="277" y="271"/>
                  </a:cubicBezTo>
                  <a:cubicBezTo>
                    <a:pt x="277" y="270"/>
                    <a:pt x="276" y="270"/>
                    <a:pt x="276" y="269"/>
                  </a:cubicBezTo>
                  <a:cubicBezTo>
                    <a:pt x="276" y="269"/>
                    <a:pt x="277" y="269"/>
                    <a:pt x="277" y="268"/>
                  </a:cubicBezTo>
                  <a:cubicBezTo>
                    <a:pt x="277" y="264"/>
                    <a:pt x="277" y="261"/>
                    <a:pt x="279" y="25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58199FE7-0454-5AF9-6ED8-A9BE2BFA7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7175" y="2921000"/>
              <a:ext cx="92075" cy="163512"/>
            </a:xfrm>
            <a:custGeom>
              <a:avLst/>
              <a:gdLst>
                <a:gd name="T0" fmla="*/ 8 w 24"/>
                <a:gd name="T1" fmla="*/ 15 h 43"/>
                <a:gd name="T2" fmla="*/ 1 w 24"/>
                <a:gd name="T3" fmla="*/ 11 h 43"/>
                <a:gd name="T4" fmla="*/ 5 w 24"/>
                <a:gd name="T5" fmla="*/ 12 h 43"/>
                <a:gd name="T6" fmla="*/ 8 w 24"/>
                <a:gd name="T7" fmla="*/ 15 h 43"/>
                <a:gd name="T8" fmla="*/ 8 w 24"/>
                <a:gd name="T9" fmla="*/ 15 h 43"/>
                <a:gd name="T10" fmla="*/ 12 w 24"/>
                <a:gd name="T11" fmla="*/ 17 h 43"/>
                <a:gd name="T12" fmla="*/ 14 w 24"/>
                <a:gd name="T13" fmla="*/ 19 h 43"/>
                <a:gd name="T14" fmla="*/ 5 w 24"/>
                <a:gd name="T15" fmla="*/ 4 h 43"/>
                <a:gd name="T16" fmla="*/ 8 w 24"/>
                <a:gd name="T17" fmla="*/ 10 h 43"/>
                <a:gd name="T18" fmla="*/ 12 w 24"/>
                <a:gd name="T19" fmla="*/ 17 h 43"/>
                <a:gd name="T20" fmla="*/ 12 w 24"/>
                <a:gd name="T21" fmla="*/ 17 h 43"/>
                <a:gd name="T22" fmla="*/ 10 w 24"/>
                <a:gd name="T23" fmla="*/ 3 h 43"/>
                <a:gd name="T24" fmla="*/ 11 w 24"/>
                <a:gd name="T25" fmla="*/ 8 h 43"/>
                <a:gd name="T26" fmla="*/ 16 w 24"/>
                <a:gd name="T27" fmla="*/ 13 h 43"/>
                <a:gd name="T28" fmla="*/ 11 w 24"/>
                <a:gd name="T29" fmla="*/ 5 h 43"/>
                <a:gd name="T30" fmla="*/ 10 w 24"/>
                <a:gd name="T31" fmla="*/ 3 h 43"/>
                <a:gd name="T32" fmla="*/ 10 w 24"/>
                <a:gd name="T33" fmla="*/ 3 h 43"/>
                <a:gd name="T34" fmla="*/ 16 w 24"/>
                <a:gd name="T35" fmla="*/ 4 h 43"/>
                <a:gd name="T36" fmla="*/ 18 w 24"/>
                <a:gd name="T37" fmla="*/ 8 h 43"/>
                <a:gd name="T38" fmla="*/ 21 w 24"/>
                <a:gd name="T39" fmla="*/ 7 h 43"/>
                <a:gd name="T40" fmla="*/ 22 w 24"/>
                <a:gd name="T41" fmla="*/ 4 h 43"/>
                <a:gd name="T42" fmla="*/ 20 w 24"/>
                <a:gd name="T43" fmla="*/ 4 h 43"/>
                <a:gd name="T44" fmla="*/ 19 w 24"/>
                <a:gd name="T45" fmla="*/ 2 h 43"/>
                <a:gd name="T46" fmla="*/ 18 w 24"/>
                <a:gd name="T47" fmla="*/ 0 h 43"/>
                <a:gd name="T48" fmla="*/ 18 w 24"/>
                <a:gd name="T49" fmla="*/ 3 h 43"/>
                <a:gd name="T50" fmla="*/ 19 w 24"/>
                <a:gd name="T51" fmla="*/ 6 h 43"/>
                <a:gd name="T52" fmla="*/ 16 w 24"/>
                <a:gd name="T53" fmla="*/ 3 h 43"/>
                <a:gd name="T54" fmla="*/ 16 w 24"/>
                <a:gd name="T55" fmla="*/ 4 h 43"/>
                <a:gd name="T56" fmla="*/ 16 w 24"/>
                <a:gd name="T57" fmla="*/ 4 h 43"/>
                <a:gd name="T58" fmla="*/ 11 w 24"/>
                <a:gd name="T59" fmla="*/ 35 h 43"/>
                <a:gd name="T60" fmla="*/ 14 w 24"/>
                <a:gd name="T61" fmla="*/ 41 h 43"/>
                <a:gd name="T62" fmla="*/ 15 w 24"/>
                <a:gd name="T63" fmla="*/ 38 h 43"/>
                <a:gd name="T64" fmla="*/ 12 w 24"/>
                <a:gd name="T65" fmla="*/ 32 h 43"/>
                <a:gd name="T66" fmla="*/ 11 w 24"/>
                <a:gd name="T67" fmla="*/ 35 h 43"/>
                <a:gd name="T68" fmla="*/ 11 w 24"/>
                <a:gd name="T69" fmla="*/ 35 h 43"/>
                <a:gd name="T70" fmla="*/ 11 w 24"/>
                <a:gd name="T71" fmla="*/ 23 h 43"/>
                <a:gd name="T72" fmla="*/ 14 w 24"/>
                <a:gd name="T73" fmla="*/ 25 h 43"/>
                <a:gd name="T74" fmla="*/ 16 w 24"/>
                <a:gd name="T75" fmla="*/ 27 h 43"/>
                <a:gd name="T76" fmla="*/ 15 w 24"/>
                <a:gd name="T77" fmla="*/ 21 h 43"/>
                <a:gd name="T78" fmla="*/ 11 w 24"/>
                <a:gd name="T79" fmla="*/ 23 h 43"/>
                <a:gd name="T80" fmla="*/ 11 w 24"/>
                <a:gd name="T8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43">
                  <a:moveTo>
                    <a:pt x="8" y="15"/>
                  </a:moveTo>
                  <a:cubicBezTo>
                    <a:pt x="5" y="15"/>
                    <a:pt x="0" y="15"/>
                    <a:pt x="1" y="11"/>
                  </a:cubicBezTo>
                  <a:cubicBezTo>
                    <a:pt x="2" y="11"/>
                    <a:pt x="4" y="11"/>
                    <a:pt x="5" y="12"/>
                  </a:cubicBezTo>
                  <a:cubicBezTo>
                    <a:pt x="6" y="13"/>
                    <a:pt x="6" y="14"/>
                    <a:pt x="8" y="15"/>
                  </a:cubicBezTo>
                  <a:cubicBezTo>
                    <a:pt x="5" y="15"/>
                    <a:pt x="6" y="14"/>
                    <a:pt x="8" y="15"/>
                  </a:cubicBezTo>
                  <a:close/>
                  <a:moveTo>
                    <a:pt x="12" y="17"/>
                  </a:moveTo>
                  <a:cubicBezTo>
                    <a:pt x="12" y="18"/>
                    <a:pt x="13" y="19"/>
                    <a:pt x="14" y="19"/>
                  </a:cubicBezTo>
                  <a:cubicBezTo>
                    <a:pt x="16" y="17"/>
                    <a:pt x="8" y="3"/>
                    <a:pt x="5" y="4"/>
                  </a:cubicBezTo>
                  <a:cubicBezTo>
                    <a:pt x="4" y="7"/>
                    <a:pt x="7" y="8"/>
                    <a:pt x="8" y="10"/>
                  </a:cubicBezTo>
                  <a:cubicBezTo>
                    <a:pt x="9" y="12"/>
                    <a:pt x="10" y="15"/>
                    <a:pt x="12" y="17"/>
                  </a:cubicBezTo>
                  <a:cubicBezTo>
                    <a:pt x="12" y="18"/>
                    <a:pt x="9" y="13"/>
                    <a:pt x="12" y="17"/>
                  </a:cubicBezTo>
                  <a:close/>
                  <a:moveTo>
                    <a:pt x="10" y="3"/>
                  </a:moveTo>
                  <a:cubicBezTo>
                    <a:pt x="6" y="3"/>
                    <a:pt x="11" y="7"/>
                    <a:pt x="11" y="8"/>
                  </a:cubicBezTo>
                  <a:cubicBezTo>
                    <a:pt x="13" y="10"/>
                    <a:pt x="13" y="13"/>
                    <a:pt x="16" y="13"/>
                  </a:cubicBezTo>
                  <a:cubicBezTo>
                    <a:pt x="17" y="12"/>
                    <a:pt x="14" y="4"/>
                    <a:pt x="11" y="5"/>
                  </a:cubicBezTo>
                  <a:cubicBezTo>
                    <a:pt x="10" y="4"/>
                    <a:pt x="12" y="3"/>
                    <a:pt x="10" y="3"/>
                  </a:cubicBezTo>
                  <a:cubicBezTo>
                    <a:pt x="8" y="3"/>
                    <a:pt x="10" y="3"/>
                    <a:pt x="10" y="3"/>
                  </a:cubicBezTo>
                  <a:close/>
                  <a:moveTo>
                    <a:pt x="16" y="4"/>
                  </a:moveTo>
                  <a:cubicBezTo>
                    <a:pt x="17" y="5"/>
                    <a:pt x="17" y="7"/>
                    <a:pt x="18" y="8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2" y="6"/>
                    <a:pt x="24" y="6"/>
                    <a:pt x="22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19" y="2"/>
                    <a:pt x="19" y="2"/>
                  </a:cubicBezTo>
                  <a:cubicBezTo>
                    <a:pt x="19" y="2"/>
                    <a:pt x="19" y="0"/>
                    <a:pt x="18" y="0"/>
                  </a:cubicBezTo>
                  <a:cubicBezTo>
                    <a:pt x="17" y="1"/>
                    <a:pt x="18" y="3"/>
                    <a:pt x="18" y="3"/>
                  </a:cubicBezTo>
                  <a:cubicBezTo>
                    <a:pt x="18" y="4"/>
                    <a:pt x="20" y="6"/>
                    <a:pt x="19" y="6"/>
                  </a:cubicBezTo>
                  <a:cubicBezTo>
                    <a:pt x="18" y="5"/>
                    <a:pt x="17" y="3"/>
                    <a:pt x="16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7" y="5"/>
                    <a:pt x="15" y="4"/>
                    <a:pt x="16" y="4"/>
                  </a:cubicBezTo>
                  <a:close/>
                  <a:moveTo>
                    <a:pt x="11" y="35"/>
                  </a:moveTo>
                  <a:cubicBezTo>
                    <a:pt x="12" y="36"/>
                    <a:pt x="12" y="40"/>
                    <a:pt x="14" y="41"/>
                  </a:cubicBezTo>
                  <a:cubicBezTo>
                    <a:pt x="17" y="43"/>
                    <a:pt x="16" y="39"/>
                    <a:pt x="15" y="38"/>
                  </a:cubicBezTo>
                  <a:cubicBezTo>
                    <a:pt x="15" y="37"/>
                    <a:pt x="13" y="33"/>
                    <a:pt x="12" y="32"/>
                  </a:cubicBezTo>
                  <a:cubicBezTo>
                    <a:pt x="10" y="31"/>
                    <a:pt x="10" y="34"/>
                    <a:pt x="11" y="35"/>
                  </a:cubicBezTo>
                  <a:cubicBezTo>
                    <a:pt x="11" y="36"/>
                    <a:pt x="10" y="34"/>
                    <a:pt x="11" y="35"/>
                  </a:cubicBezTo>
                  <a:close/>
                  <a:moveTo>
                    <a:pt x="11" y="23"/>
                  </a:moveTo>
                  <a:cubicBezTo>
                    <a:pt x="12" y="24"/>
                    <a:pt x="13" y="24"/>
                    <a:pt x="14" y="25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8" y="26"/>
                    <a:pt x="16" y="22"/>
                    <a:pt x="15" y="21"/>
                  </a:cubicBezTo>
                  <a:cubicBezTo>
                    <a:pt x="13" y="20"/>
                    <a:pt x="10" y="20"/>
                    <a:pt x="11" y="23"/>
                  </a:cubicBezTo>
                  <a:cubicBezTo>
                    <a:pt x="12" y="23"/>
                    <a:pt x="11" y="22"/>
                    <a:pt x="11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FB914CC-6C1B-762E-3C14-0F58564D0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5225" y="3336925"/>
              <a:ext cx="476250" cy="311150"/>
            </a:xfrm>
            <a:custGeom>
              <a:avLst/>
              <a:gdLst>
                <a:gd name="T0" fmla="*/ 4 w 125"/>
                <a:gd name="T1" fmla="*/ 56 h 82"/>
                <a:gd name="T2" fmla="*/ 3 w 125"/>
                <a:gd name="T3" fmla="*/ 45 h 82"/>
                <a:gd name="T4" fmla="*/ 9 w 125"/>
                <a:gd name="T5" fmla="*/ 45 h 82"/>
                <a:gd name="T6" fmla="*/ 12 w 125"/>
                <a:gd name="T7" fmla="*/ 43 h 82"/>
                <a:gd name="T8" fmla="*/ 20 w 125"/>
                <a:gd name="T9" fmla="*/ 41 h 82"/>
                <a:gd name="T10" fmla="*/ 29 w 125"/>
                <a:gd name="T11" fmla="*/ 46 h 82"/>
                <a:gd name="T12" fmla="*/ 22 w 125"/>
                <a:gd name="T13" fmla="*/ 52 h 82"/>
                <a:gd name="T14" fmla="*/ 8 w 125"/>
                <a:gd name="T15" fmla="*/ 65 h 82"/>
                <a:gd name="T16" fmla="*/ 7 w 125"/>
                <a:gd name="T17" fmla="*/ 60 h 82"/>
                <a:gd name="T18" fmla="*/ 19 w 125"/>
                <a:gd name="T19" fmla="*/ 34 h 82"/>
                <a:gd name="T20" fmla="*/ 24 w 125"/>
                <a:gd name="T21" fmla="*/ 31 h 82"/>
                <a:gd name="T22" fmla="*/ 18 w 125"/>
                <a:gd name="T23" fmla="*/ 23 h 82"/>
                <a:gd name="T24" fmla="*/ 12 w 125"/>
                <a:gd name="T25" fmla="*/ 32 h 82"/>
                <a:gd name="T26" fmla="*/ 26 w 125"/>
                <a:gd name="T27" fmla="*/ 25 h 82"/>
                <a:gd name="T28" fmla="*/ 26 w 125"/>
                <a:gd name="T29" fmla="*/ 25 h 82"/>
                <a:gd name="T30" fmla="*/ 26 w 125"/>
                <a:gd name="T31" fmla="*/ 40 h 82"/>
                <a:gd name="T32" fmla="*/ 108 w 125"/>
                <a:gd name="T33" fmla="*/ 79 h 82"/>
                <a:gd name="T34" fmla="*/ 116 w 125"/>
                <a:gd name="T35" fmla="*/ 68 h 82"/>
                <a:gd name="T36" fmla="*/ 112 w 125"/>
                <a:gd name="T37" fmla="*/ 57 h 82"/>
                <a:gd name="T38" fmla="*/ 111 w 125"/>
                <a:gd name="T39" fmla="*/ 32 h 82"/>
                <a:gd name="T40" fmla="*/ 121 w 125"/>
                <a:gd name="T41" fmla="*/ 16 h 82"/>
                <a:gd name="T42" fmla="*/ 122 w 125"/>
                <a:gd name="T43" fmla="*/ 9 h 82"/>
                <a:gd name="T44" fmla="*/ 97 w 125"/>
                <a:gd name="T45" fmla="*/ 7 h 82"/>
                <a:gd name="T46" fmla="*/ 84 w 125"/>
                <a:gd name="T47" fmla="*/ 4 h 82"/>
                <a:gd name="T48" fmla="*/ 79 w 125"/>
                <a:gd name="T49" fmla="*/ 5 h 82"/>
                <a:gd name="T50" fmla="*/ 75 w 125"/>
                <a:gd name="T51" fmla="*/ 5 h 82"/>
                <a:gd name="T52" fmla="*/ 69 w 125"/>
                <a:gd name="T53" fmla="*/ 7 h 82"/>
                <a:gd name="T54" fmla="*/ 66 w 125"/>
                <a:gd name="T55" fmla="*/ 7 h 82"/>
                <a:gd name="T56" fmla="*/ 59 w 125"/>
                <a:gd name="T57" fmla="*/ 5 h 82"/>
                <a:gd name="T58" fmla="*/ 53 w 125"/>
                <a:gd name="T59" fmla="*/ 4 h 82"/>
                <a:gd name="T60" fmla="*/ 49 w 125"/>
                <a:gd name="T61" fmla="*/ 10 h 82"/>
                <a:gd name="T62" fmla="*/ 44 w 125"/>
                <a:gd name="T63" fmla="*/ 12 h 82"/>
                <a:gd name="T64" fmla="*/ 38 w 125"/>
                <a:gd name="T65" fmla="*/ 16 h 82"/>
                <a:gd name="T66" fmla="*/ 33 w 125"/>
                <a:gd name="T67" fmla="*/ 19 h 82"/>
                <a:gd name="T68" fmla="*/ 36 w 125"/>
                <a:gd name="T69" fmla="*/ 29 h 82"/>
                <a:gd name="T70" fmla="*/ 34 w 125"/>
                <a:gd name="T71" fmla="*/ 35 h 82"/>
                <a:gd name="T72" fmla="*/ 37 w 125"/>
                <a:gd name="T73" fmla="*/ 36 h 82"/>
                <a:gd name="T74" fmla="*/ 37 w 125"/>
                <a:gd name="T75" fmla="*/ 45 h 82"/>
                <a:gd name="T76" fmla="*/ 46 w 125"/>
                <a:gd name="T77" fmla="*/ 55 h 82"/>
                <a:gd name="T78" fmla="*/ 53 w 125"/>
                <a:gd name="T79" fmla="*/ 51 h 82"/>
                <a:gd name="T80" fmla="*/ 49 w 125"/>
                <a:gd name="T81" fmla="*/ 69 h 82"/>
                <a:gd name="T82" fmla="*/ 57 w 125"/>
                <a:gd name="T83" fmla="*/ 66 h 82"/>
                <a:gd name="T84" fmla="*/ 68 w 125"/>
                <a:gd name="T85" fmla="*/ 65 h 82"/>
                <a:gd name="T86" fmla="*/ 70 w 125"/>
                <a:gd name="T87" fmla="*/ 63 h 82"/>
                <a:gd name="T88" fmla="*/ 78 w 125"/>
                <a:gd name="T89" fmla="*/ 69 h 82"/>
                <a:gd name="T90" fmla="*/ 86 w 125"/>
                <a:gd name="T91" fmla="*/ 76 h 82"/>
                <a:gd name="T92" fmla="*/ 99 w 125"/>
                <a:gd name="T93" fmla="*/ 79 h 82"/>
                <a:gd name="T94" fmla="*/ 108 w 125"/>
                <a:gd name="T95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82">
                  <a:moveTo>
                    <a:pt x="7" y="60"/>
                  </a:moveTo>
                  <a:cubicBezTo>
                    <a:pt x="8" y="58"/>
                    <a:pt x="7" y="59"/>
                    <a:pt x="6" y="58"/>
                  </a:cubicBezTo>
                  <a:cubicBezTo>
                    <a:pt x="5" y="58"/>
                    <a:pt x="4" y="56"/>
                    <a:pt x="4" y="56"/>
                  </a:cubicBezTo>
                  <a:cubicBezTo>
                    <a:pt x="3" y="55"/>
                    <a:pt x="1" y="55"/>
                    <a:pt x="2" y="53"/>
                  </a:cubicBezTo>
                  <a:cubicBezTo>
                    <a:pt x="3" y="51"/>
                    <a:pt x="5" y="51"/>
                    <a:pt x="3" y="49"/>
                  </a:cubicBezTo>
                  <a:cubicBezTo>
                    <a:pt x="3" y="48"/>
                    <a:pt x="0" y="45"/>
                    <a:pt x="3" y="45"/>
                  </a:cubicBezTo>
                  <a:cubicBezTo>
                    <a:pt x="5" y="45"/>
                    <a:pt x="5" y="47"/>
                    <a:pt x="6" y="48"/>
                  </a:cubicBezTo>
                  <a:cubicBezTo>
                    <a:pt x="7" y="48"/>
                    <a:pt x="6" y="45"/>
                    <a:pt x="8" y="45"/>
                  </a:cubicBezTo>
                  <a:cubicBezTo>
                    <a:pt x="9" y="44"/>
                    <a:pt x="8" y="45"/>
                    <a:pt x="9" y="45"/>
                  </a:cubicBezTo>
                  <a:cubicBezTo>
                    <a:pt x="9" y="45"/>
                    <a:pt x="9" y="46"/>
                    <a:pt x="10" y="45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11" y="43"/>
                    <a:pt x="11" y="43"/>
                    <a:pt x="12" y="43"/>
                  </a:cubicBezTo>
                  <a:cubicBezTo>
                    <a:pt x="14" y="43"/>
                    <a:pt x="14" y="41"/>
                    <a:pt x="16" y="41"/>
                  </a:cubicBezTo>
                  <a:cubicBezTo>
                    <a:pt x="17" y="41"/>
                    <a:pt x="17" y="42"/>
                    <a:pt x="18" y="42"/>
                  </a:cubicBezTo>
                  <a:cubicBezTo>
                    <a:pt x="19" y="42"/>
                    <a:pt x="20" y="42"/>
                    <a:pt x="20" y="41"/>
                  </a:cubicBezTo>
                  <a:cubicBezTo>
                    <a:pt x="22" y="41"/>
                    <a:pt x="23" y="42"/>
                    <a:pt x="25" y="43"/>
                  </a:cubicBezTo>
                  <a:cubicBezTo>
                    <a:pt x="25" y="44"/>
                    <a:pt x="26" y="44"/>
                    <a:pt x="27" y="45"/>
                  </a:cubicBezTo>
                  <a:cubicBezTo>
                    <a:pt x="27" y="45"/>
                    <a:pt x="29" y="45"/>
                    <a:pt x="29" y="46"/>
                  </a:cubicBezTo>
                  <a:cubicBezTo>
                    <a:pt x="31" y="48"/>
                    <a:pt x="28" y="48"/>
                    <a:pt x="27" y="47"/>
                  </a:cubicBezTo>
                  <a:cubicBezTo>
                    <a:pt x="26" y="48"/>
                    <a:pt x="26" y="49"/>
                    <a:pt x="25" y="50"/>
                  </a:cubicBezTo>
                  <a:cubicBezTo>
                    <a:pt x="24" y="51"/>
                    <a:pt x="23" y="51"/>
                    <a:pt x="22" y="52"/>
                  </a:cubicBezTo>
                  <a:cubicBezTo>
                    <a:pt x="22" y="53"/>
                    <a:pt x="17" y="58"/>
                    <a:pt x="17" y="55"/>
                  </a:cubicBezTo>
                  <a:cubicBezTo>
                    <a:pt x="15" y="55"/>
                    <a:pt x="11" y="56"/>
                    <a:pt x="10" y="58"/>
                  </a:cubicBezTo>
                  <a:cubicBezTo>
                    <a:pt x="8" y="60"/>
                    <a:pt x="9" y="63"/>
                    <a:pt x="8" y="65"/>
                  </a:cubicBezTo>
                  <a:cubicBezTo>
                    <a:pt x="6" y="67"/>
                    <a:pt x="3" y="68"/>
                    <a:pt x="4" y="65"/>
                  </a:cubicBezTo>
                  <a:cubicBezTo>
                    <a:pt x="4" y="62"/>
                    <a:pt x="7" y="62"/>
                    <a:pt x="7" y="60"/>
                  </a:cubicBezTo>
                  <a:cubicBezTo>
                    <a:pt x="8" y="58"/>
                    <a:pt x="7" y="61"/>
                    <a:pt x="7" y="60"/>
                  </a:cubicBezTo>
                  <a:close/>
                  <a:moveTo>
                    <a:pt x="14" y="39"/>
                  </a:moveTo>
                  <a:cubicBezTo>
                    <a:pt x="15" y="40"/>
                    <a:pt x="17" y="39"/>
                    <a:pt x="17" y="38"/>
                  </a:cubicBezTo>
                  <a:cubicBezTo>
                    <a:pt x="18" y="37"/>
                    <a:pt x="18" y="35"/>
                    <a:pt x="19" y="34"/>
                  </a:cubicBezTo>
                  <a:cubicBezTo>
                    <a:pt x="20" y="36"/>
                    <a:pt x="21" y="36"/>
                    <a:pt x="21" y="34"/>
                  </a:cubicBezTo>
                  <a:cubicBezTo>
                    <a:pt x="22" y="34"/>
                    <a:pt x="23" y="34"/>
                    <a:pt x="24" y="34"/>
                  </a:cubicBezTo>
                  <a:cubicBezTo>
                    <a:pt x="25" y="33"/>
                    <a:pt x="24" y="31"/>
                    <a:pt x="24" y="31"/>
                  </a:cubicBezTo>
                  <a:cubicBezTo>
                    <a:pt x="23" y="30"/>
                    <a:pt x="22" y="28"/>
                    <a:pt x="21" y="27"/>
                  </a:cubicBezTo>
                  <a:cubicBezTo>
                    <a:pt x="20" y="26"/>
                    <a:pt x="19" y="27"/>
                    <a:pt x="18" y="26"/>
                  </a:cubicBezTo>
                  <a:cubicBezTo>
                    <a:pt x="18" y="25"/>
                    <a:pt x="19" y="23"/>
                    <a:pt x="18" y="23"/>
                  </a:cubicBezTo>
                  <a:cubicBezTo>
                    <a:pt x="17" y="22"/>
                    <a:pt x="15" y="24"/>
                    <a:pt x="15" y="25"/>
                  </a:cubicBezTo>
                  <a:cubicBezTo>
                    <a:pt x="13" y="29"/>
                    <a:pt x="10" y="28"/>
                    <a:pt x="5" y="29"/>
                  </a:cubicBezTo>
                  <a:cubicBezTo>
                    <a:pt x="4" y="31"/>
                    <a:pt x="11" y="31"/>
                    <a:pt x="12" y="32"/>
                  </a:cubicBezTo>
                  <a:cubicBezTo>
                    <a:pt x="12" y="34"/>
                    <a:pt x="13" y="34"/>
                    <a:pt x="13" y="36"/>
                  </a:cubicBezTo>
                  <a:cubicBezTo>
                    <a:pt x="13" y="37"/>
                    <a:pt x="13" y="38"/>
                    <a:pt x="14" y="39"/>
                  </a:cubicBezTo>
                  <a:close/>
                  <a:moveTo>
                    <a:pt x="26" y="25"/>
                  </a:moveTo>
                  <a:cubicBezTo>
                    <a:pt x="24" y="26"/>
                    <a:pt x="28" y="30"/>
                    <a:pt x="30" y="28"/>
                  </a:cubicBezTo>
                  <a:cubicBezTo>
                    <a:pt x="33" y="26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6" y="40"/>
                  </a:moveTo>
                  <a:cubicBezTo>
                    <a:pt x="25" y="43"/>
                    <a:pt x="31" y="46"/>
                    <a:pt x="31" y="43"/>
                  </a:cubicBezTo>
                  <a:cubicBezTo>
                    <a:pt x="31" y="40"/>
                    <a:pt x="27" y="37"/>
                    <a:pt x="26" y="40"/>
                  </a:cubicBezTo>
                  <a:cubicBezTo>
                    <a:pt x="26" y="40"/>
                    <a:pt x="26" y="41"/>
                    <a:pt x="26" y="40"/>
                  </a:cubicBezTo>
                  <a:cubicBezTo>
                    <a:pt x="25" y="42"/>
                    <a:pt x="26" y="41"/>
                    <a:pt x="26" y="40"/>
                  </a:cubicBezTo>
                  <a:close/>
                  <a:moveTo>
                    <a:pt x="108" y="79"/>
                  </a:moveTo>
                  <a:cubicBezTo>
                    <a:pt x="109" y="78"/>
                    <a:pt x="109" y="77"/>
                    <a:pt x="111" y="75"/>
                  </a:cubicBezTo>
                  <a:cubicBezTo>
                    <a:pt x="112" y="74"/>
                    <a:pt x="112" y="73"/>
                    <a:pt x="113" y="72"/>
                  </a:cubicBezTo>
                  <a:cubicBezTo>
                    <a:pt x="114" y="70"/>
                    <a:pt x="119" y="71"/>
                    <a:pt x="116" y="68"/>
                  </a:cubicBezTo>
                  <a:cubicBezTo>
                    <a:pt x="116" y="67"/>
                    <a:pt x="115" y="67"/>
                    <a:pt x="115" y="66"/>
                  </a:cubicBezTo>
                  <a:cubicBezTo>
                    <a:pt x="115" y="66"/>
                    <a:pt x="115" y="64"/>
                    <a:pt x="115" y="64"/>
                  </a:cubicBezTo>
                  <a:cubicBezTo>
                    <a:pt x="114" y="61"/>
                    <a:pt x="113" y="59"/>
                    <a:pt x="112" y="57"/>
                  </a:cubicBezTo>
                  <a:cubicBezTo>
                    <a:pt x="111" y="55"/>
                    <a:pt x="112" y="53"/>
                    <a:pt x="112" y="51"/>
                  </a:cubicBezTo>
                  <a:cubicBezTo>
                    <a:pt x="112" y="49"/>
                    <a:pt x="112" y="46"/>
                    <a:pt x="111" y="44"/>
                  </a:cubicBezTo>
                  <a:cubicBezTo>
                    <a:pt x="111" y="39"/>
                    <a:pt x="108" y="36"/>
                    <a:pt x="111" y="32"/>
                  </a:cubicBezTo>
                  <a:cubicBezTo>
                    <a:pt x="114" y="29"/>
                    <a:pt x="116" y="26"/>
                    <a:pt x="117" y="22"/>
                  </a:cubicBezTo>
                  <a:cubicBezTo>
                    <a:pt x="118" y="20"/>
                    <a:pt x="118" y="19"/>
                    <a:pt x="119" y="18"/>
                  </a:cubicBezTo>
                  <a:cubicBezTo>
                    <a:pt x="119" y="16"/>
                    <a:pt x="120" y="16"/>
                    <a:pt x="121" y="16"/>
                  </a:cubicBezTo>
                  <a:cubicBezTo>
                    <a:pt x="122" y="15"/>
                    <a:pt x="122" y="15"/>
                    <a:pt x="123" y="15"/>
                  </a:cubicBezTo>
                  <a:cubicBezTo>
                    <a:pt x="123" y="14"/>
                    <a:pt x="124" y="14"/>
                    <a:pt x="124" y="13"/>
                  </a:cubicBezTo>
                  <a:cubicBezTo>
                    <a:pt x="125" y="12"/>
                    <a:pt x="123" y="10"/>
                    <a:pt x="122" y="9"/>
                  </a:cubicBezTo>
                  <a:cubicBezTo>
                    <a:pt x="119" y="13"/>
                    <a:pt x="113" y="11"/>
                    <a:pt x="110" y="10"/>
                  </a:cubicBezTo>
                  <a:cubicBezTo>
                    <a:pt x="107" y="10"/>
                    <a:pt x="105" y="10"/>
                    <a:pt x="103" y="10"/>
                  </a:cubicBezTo>
                  <a:cubicBezTo>
                    <a:pt x="100" y="10"/>
                    <a:pt x="99" y="9"/>
                    <a:pt x="97" y="7"/>
                  </a:cubicBezTo>
                  <a:cubicBezTo>
                    <a:pt x="95" y="5"/>
                    <a:pt x="95" y="6"/>
                    <a:pt x="93" y="6"/>
                  </a:cubicBezTo>
                  <a:cubicBezTo>
                    <a:pt x="91" y="6"/>
                    <a:pt x="89" y="5"/>
                    <a:pt x="87" y="4"/>
                  </a:cubicBezTo>
                  <a:cubicBezTo>
                    <a:pt x="86" y="4"/>
                    <a:pt x="85" y="5"/>
                    <a:pt x="84" y="4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3"/>
                    <a:pt x="81" y="4"/>
                    <a:pt x="81" y="3"/>
                  </a:cubicBezTo>
                  <a:cubicBezTo>
                    <a:pt x="80" y="4"/>
                    <a:pt x="81" y="5"/>
                    <a:pt x="79" y="5"/>
                  </a:cubicBezTo>
                  <a:cubicBezTo>
                    <a:pt x="78" y="5"/>
                    <a:pt x="78" y="4"/>
                    <a:pt x="78" y="3"/>
                  </a:cubicBezTo>
                  <a:cubicBezTo>
                    <a:pt x="78" y="2"/>
                    <a:pt x="77" y="0"/>
                    <a:pt x="76" y="2"/>
                  </a:cubicBezTo>
                  <a:cubicBezTo>
                    <a:pt x="76" y="4"/>
                    <a:pt x="78" y="5"/>
                    <a:pt x="75" y="5"/>
                  </a:cubicBezTo>
                  <a:cubicBezTo>
                    <a:pt x="73" y="5"/>
                    <a:pt x="74" y="2"/>
                    <a:pt x="73" y="2"/>
                  </a:cubicBezTo>
                  <a:cubicBezTo>
                    <a:pt x="72" y="2"/>
                    <a:pt x="73" y="6"/>
                    <a:pt x="73" y="6"/>
                  </a:cubicBezTo>
                  <a:cubicBezTo>
                    <a:pt x="72" y="6"/>
                    <a:pt x="71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7"/>
                    <a:pt x="65" y="7"/>
                    <a:pt x="64" y="7"/>
                  </a:cubicBezTo>
                  <a:cubicBezTo>
                    <a:pt x="64" y="7"/>
                    <a:pt x="63" y="7"/>
                    <a:pt x="62" y="7"/>
                  </a:cubicBezTo>
                  <a:cubicBezTo>
                    <a:pt x="60" y="7"/>
                    <a:pt x="60" y="7"/>
                    <a:pt x="59" y="5"/>
                  </a:cubicBezTo>
                  <a:cubicBezTo>
                    <a:pt x="58" y="6"/>
                    <a:pt x="59" y="7"/>
                    <a:pt x="59" y="8"/>
                  </a:cubicBezTo>
                  <a:cubicBezTo>
                    <a:pt x="58" y="10"/>
                    <a:pt x="57" y="9"/>
                    <a:pt x="57" y="8"/>
                  </a:cubicBezTo>
                  <a:cubicBezTo>
                    <a:pt x="55" y="11"/>
                    <a:pt x="54" y="5"/>
                    <a:pt x="53" y="4"/>
                  </a:cubicBezTo>
                  <a:cubicBezTo>
                    <a:pt x="52" y="5"/>
                    <a:pt x="55" y="7"/>
                    <a:pt x="54" y="8"/>
                  </a:cubicBezTo>
                  <a:cubicBezTo>
                    <a:pt x="54" y="9"/>
                    <a:pt x="52" y="10"/>
                    <a:pt x="52" y="8"/>
                  </a:cubicBezTo>
                  <a:cubicBezTo>
                    <a:pt x="50" y="8"/>
                    <a:pt x="50" y="9"/>
                    <a:pt x="49" y="10"/>
                  </a:cubicBezTo>
                  <a:cubicBezTo>
                    <a:pt x="49" y="11"/>
                    <a:pt x="48" y="11"/>
                    <a:pt x="47" y="12"/>
                  </a:cubicBezTo>
                  <a:cubicBezTo>
                    <a:pt x="46" y="13"/>
                    <a:pt x="47" y="14"/>
                    <a:pt x="45" y="13"/>
                  </a:cubicBezTo>
                  <a:cubicBezTo>
                    <a:pt x="45" y="13"/>
                    <a:pt x="45" y="11"/>
                    <a:pt x="44" y="12"/>
                  </a:cubicBezTo>
                  <a:cubicBezTo>
                    <a:pt x="43" y="13"/>
                    <a:pt x="47" y="15"/>
                    <a:pt x="45" y="16"/>
                  </a:cubicBezTo>
                  <a:cubicBezTo>
                    <a:pt x="45" y="16"/>
                    <a:pt x="43" y="16"/>
                    <a:pt x="43" y="16"/>
                  </a:cubicBezTo>
                  <a:cubicBezTo>
                    <a:pt x="41" y="16"/>
                    <a:pt x="40" y="16"/>
                    <a:pt x="38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9"/>
                    <a:pt x="36" y="17"/>
                    <a:pt x="35" y="17"/>
                  </a:cubicBezTo>
                  <a:cubicBezTo>
                    <a:pt x="35" y="18"/>
                    <a:pt x="34" y="18"/>
                    <a:pt x="33" y="19"/>
                  </a:cubicBezTo>
                  <a:cubicBezTo>
                    <a:pt x="33" y="20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5"/>
                    <a:pt x="38" y="27"/>
                    <a:pt x="36" y="29"/>
                  </a:cubicBezTo>
                  <a:cubicBezTo>
                    <a:pt x="35" y="30"/>
                    <a:pt x="32" y="28"/>
                    <a:pt x="32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4" y="35"/>
                    <a:pt x="32" y="35"/>
                    <a:pt x="34" y="35"/>
                  </a:cubicBezTo>
                  <a:cubicBezTo>
                    <a:pt x="36" y="36"/>
                    <a:pt x="39" y="33"/>
                    <a:pt x="40" y="36"/>
                  </a:cubicBezTo>
                  <a:cubicBezTo>
                    <a:pt x="40" y="36"/>
                    <a:pt x="39" y="37"/>
                    <a:pt x="39" y="37"/>
                  </a:cubicBezTo>
                  <a:cubicBezTo>
                    <a:pt x="38" y="37"/>
                    <a:pt x="38" y="37"/>
                    <a:pt x="37" y="36"/>
                  </a:cubicBezTo>
                  <a:cubicBezTo>
                    <a:pt x="36" y="36"/>
                    <a:pt x="35" y="37"/>
                    <a:pt x="34" y="37"/>
                  </a:cubicBezTo>
                  <a:cubicBezTo>
                    <a:pt x="33" y="38"/>
                    <a:pt x="33" y="41"/>
                    <a:pt x="34" y="42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7" y="46"/>
                    <a:pt x="37" y="48"/>
                    <a:pt x="37" y="49"/>
                  </a:cubicBezTo>
                  <a:cubicBezTo>
                    <a:pt x="38" y="52"/>
                    <a:pt x="41" y="52"/>
                    <a:pt x="43" y="53"/>
                  </a:cubicBezTo>
                  <a:cubicBezTo>
                    <a:pt x="44" y="54"/>
                    <a:pt x="44" y="55"/>
                    <a:pt x="46" y="55"/>
                  </a:cubicBezTo>
                  <a:cubicBezTo>
                    <a:pt x="46" y="55"/>
                    <a:pt x="48" y="54"/>
                    <a:pt x="49" y="53"/>
                  </a:cubicBezTo>
                  <a:cubicBezTo>
                    <a:pt x="49" y="53"/>
                    <a:pt x="49" y="51"/>
                    <a:pt x="50" y="50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4" y="53"/>
                    <a:pt x="53" y="53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2"/>
                    <a:pt x="50" y="66"/>
                    <a:pt x="49" y="69"/>
                  </a:cubicBezTo>
                  <a:cubicBezTo>
                    <a:pt x="51" y="69"/>
                    <a:pt x="52" y="68"/>
                    <a:pt x="54" y="67"/>
                  </a:cubicBezTo>
                  <a:cubicBezTo>
                    <a:pt x="55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9" y="65"/>
                    <a:pt x="60" y="65"/>
                    <a:pt x="61" y="64"/>
                  </a:cubicBezTo>
                  <a:cubicBezTo>
                    <a:pt x="63" y="64"/>
                    <a:pt x="64" y="62"/>
                    <a:pt x="65" y="62"/>
                  </a:cubicBezTo>
                  <a:cubicBezTo>
                    <a:pt x="66" y="63"/>
                    <a:pt x="66" y="66"/>
                    <a:pt x="68" y="65"/>
                  </a:cubicBezTo>
                  <a:cubicBezTo>
                    <a:pt x="69" y="64"/>
                    <a:pt x="68" y="63"/>
                    <a:pt x="69" y="62"/>
                  </a:cubicBezTo>
                  <a:cubicBezTo>
                    <a:pt x="69" y="62"/>
                    <a:pt x="69" y="63"/>
                    <a:pt x="69" y="63"/>
                  </a:cubicBezTo>
                  <a:cubicBezTo>
                    <a:pt x="69" y="63"/>
                    <a:pt x="70" y="63"/>
                    <a:pt x="70" y="63"/>
                  </a:cubicBezTo>
                  <a:cubicBezTo>
                    <a:pt x="71" y="64"/>
                    <a:pt x="72" y="65"/>
                    <a:pt x="73" y="66"/>
                  </a:cubicBezTo>
                  <a:cubicBezTo>
                    <a:pt x="73" y="66"/>
                    <a:pt x="76" y="69"/>
                    <a:pt x="77" y="67"/>
                  </a:cubicBezTo>
                  <a:cubicBezTo>
                    <a:pt x="77" y="68"/>
                    <a:pt x="77" y="69"/>
                    <a:pt x="78" y="69"/>
                  </a:cubicBezTo>
                  <a:cubicBezTo>
                    <a:pt x="79" y="70"/>
                    <a:pt x="79" y="70"/>
                    <a:pt x="80" y="70"/>
                  </a:cubicBezTo>
                  <a:cubicBezTo>
                    <a:pt x="83" y="70"/>
                    <a:pt x="82" y="70"/>
                    <a:pt x="83" y="73"/>
                  </a:cubicBezTo>
                  <a:cubicBezTo>
                    <a:pt x="84" y="74"/>
                    <a:pt x="85" y="75"/>
                    <a:pt x="86" y="76"/>
                  </a:cubicBezTo>
                  <a:cubicBezTo>
                    <a:pt x="87" y="78"/>
                    <a:pt x="88" y="79"/>
                    <a:pt x="90" y="80"/>
                  </a:cubicBezTo>
                  <a:cubicBezTo>
                    <a:pt x="91" y="81"/>
                    <a:pt x="92" y="82"/>
                    <a:pt x="94" y="82"/>
                  </a:cubicBezTo>
                  <a:cubicBezTo>
                    <a:pt x="96" y="81"/>
                    <a:pt x="97" y="80"/>
                    <a:pt x="99" y="79"/>
                  </a:cubicBezTo>
                  <a:cubicBezTo>
                    <a:pt x="100" y="78"/>
                    <a:pt x="101" y="79"/>
                    <a:pt x="103" y="80"/>
                  </a:cubicBezTo>
                  <a:cubicBezTo>
                    <a:pt x="104" y="81"/>
                    <a:pt x="105" y="81"/>
                    <a:pt x="107" y="82"/>
                  </a:cubicBezTo>
                  <a:cubicBezTo>
                    <a:pt x="107" y="81"/>
                    <a:pt x="108" y="80"/>
                    <a:pt x="108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3556571B-CCED-3781-F5D8-7CA7FAAF3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4463" y="3614738"/>
              <a:ext cx="527050" cy="430212"/>
            </a:xfrm>
            <a:custGeom>
              <a:avLst/>
              <a:gdLst>
                <a:gd name="T0" fmla="*/ 10 w 138"/>
                <a:gd name="T1" fmla="*/ 24 h 113"/>
                <a:gd name="T2" fmla="*/ 44 w 138"/>
                <a:gd name="T3" fmla="*/ 4 h 113"/>
                <a:gd name="T4" fmla="*/ 46 w 138"/>
                <a:gd name="T5" fmla="*/ 22 h 113"/>
                <a:gd name="T6" fmla="*/ 31 w 138"/>
                <a:gd name="T7" fmla="*/ 25 h 113"/>
                <a:gd name="T8" fmla="*/ 15 w 138"/>
                <a:gd name="T9" fmla="*/ 28 h 113"/>
                <a:gd name="T10" fmla="*/ 6 w 138"/>
                <a:gd name="T11" fmla="*/ 39 h 113"/>
                <a:gd name="T12" fmla="*/ 14 w 138"/>
                <a:gd name="T13" fmla="*/ 34 h 113"/>
                <a:gd name="T14" fmla="*/ 56 w 138"/>
                <a:gd name="T15" fmla="*/ 20 h 113"/>
                <a:gd name="T16" fmla="*/ 54 w 138"/>
                <a:gd name="T17" fmla="*/ 19 h 113"/>
                <a:gd name="T18" fmla="*/ 51 w 138"/>
                <a:gd name="T19" fmla="*/ 95 h 113"/>
                <a:gd name="T20" fmla="*/ 47 w 138"/>
                <a:gd name="T21" fmla="*/ 80 h 113"/>
                <a:gd name="T22" fmla="*/ 33 w 138"/>
                <a:gd name="T23" fmla="*/ 83 h 113"/>
                <a:gd name="T24" fmla="*/ 39 w 138"/>
                <a:gd name="T25" fmla="*/ 92 h 113"/>
                <a:gd name="T26" fmla="*/ 71 w 138"/>
                <a:gd name="T27" fmla="*/ 95 h 113"/>
                <a:gd name="T28" fmla="*/ 81 w 138"/>
                <a:gd name="T29" fmla="*/ 90 h 113"/>
                <a:gd name="T30" fmla="*/ 88 w 138"/>
                <a:gd name="T31" fmla="*/ 71 h 113"/>
                <a:gd name="T32" fmla="*/ 74 w 138"/>
                <a:gd name="T33" fmla="*/ 66 h 113"/>
                <a:gd name="T34" fmla="*/ 71 w 138"/>
                <a:gd name="T35" fmla="*/ 73 h 113"/>
                <a:gd name="T36" fmla="*/ 72 w 138"/>
                <a:gd name="T37" fmla="*/ 64 h 113"/>
                <a:gd name="T38" fmla="*/ 64 w 138"/>
                <a:gd name="T39" fmla="*/ 71 h 113"/>
                <a:gd name="T40" fmla="*/ 56 w 138"/>
                <a:gd name="T41" fmla="*/ 75 h 113"/>
                <a:gd name="T42" fmla="*/ 61 w 138"/>
                <a:gd name="T43" fmla="*/ 83 h 113"/>
                <a:gd name="T44" fmla="*/ 56 w 138"/>
                <a:gd name="T45" fmla="*/ 94 h 113"/>
                <a:gd name="T46" fmla="*/ 55 w 138"/>
                <a:gd name="T47" fmla="*/ 97 h 113"/>
                <a:gd name="T48" fmla="*/ 31 w 138"/>
                <a:gd name="T49" fmla="*/ 96 h 113"/>
                <a:gd name="T50" fmla="*/ 47 w 138"/>
                <a:gd name="T51" fmla="*/ 103 h 113"/>
                <a:gd name="T52" fmla="*/ 50 w 138"/>
                <a:gd name="T53" fmla="*/ 67 h 113"/>
                <a:gd name="T54" fmla="*/ 50 w 138"/>
                <a:gd name="T55" fmla="*/ 82 h 113"/>
                <a:gd name="T56" fmla="*/ 87 w 138"/>
                <a:gd name="T57" fmla="*/ 97 h 113"/>
                <a:gd name="T58" fmla="*/ 71 w 138"/>
                <a:gd name="T59" fmla="*/ 100 h 113"/>
                <a:gd name="T60" fmla="*/ 79 w 138"/>
                <a:gd name="T61" fmla="*/ 103 h 113"/>
                <a:gd name="T62" fmla="*/ 58 w 138"/>
                <a:gd name="T63" fmla="*/ 100 h 113"/>
                <a:gd name="T64" fmla="*/ 63 w 138"/>
                <a:gd name="T65" fmla="*/ 109 h 113"/>
                <a:gd name="T66" fmla="*/ 67 w 138"/>
                <a:gd name="T67" fmla="*/ 103 h 113"/>
                <a:gd name="T68" fmla="*/ 133 w 138"/>
                <a:gd name="T69" fmla="*/ 96 h 113"/>
                <a:gd name="T70" fmla="*/ 131 w 138"/>
                <a:gd name="T71" fmla="*/ 87 h 113"/>
                <a:gd name="T72" fmla="*/ 17 w 138"/>
                <a:gd name="T73" fmla="*/ 101 h 113"/>
                <a:gd name="T74" fmla="*/ 30 w 138"/>
                <a:gd name="T75" fmla="*/ 101 h 113"/>
                <a:gd name="T76" fmla="*/ 31 w 138"/>
                <a:gd name="T77" fmla="*/ 90 h 113"/>
                <a:gd name="T78" fmla="*/ 28 w 138"/>
                <a:gd name="T79" fmla="*/ 80 h 113"/>
                <a:gd name="T80" fmla="*/ 36 w 138"/>
                <a:gd name="T81" fmla="*/ 74 h 113"/>
                <a:gd name="T82" fmla="*/ 42 w 138"/>
                <a:gd name="T83" fmla="*/ 62 h 113"/>
                <a:gd name="T84" fmla="*/ 49 w 138"/>
                <a:gd name="T85" fmla="*/ 56 h 113"/>
                <a:gd name="T86" fmla="*/ 48 w 138"/>
                <a:gd name="T87" fmla="*/ 45 h 113"/>
                <a:gd name="T88" fmla="*/ 40 w 138"/>
                <a:gd name="T89" fmla="*/ 39 h 113"/>
                <a:gd name="T90" fmla="*/ 39 w 138"/>
                <a:gd name="T91" fmla="*/ 26 h 113"/>
                <a:gd name="T92" fmla="*/ 24 w 138"/>
                <a:gd name="T93" fmla="*/ 39 h 113"/>
                <a:gd name="T94" fmla="*/ 17 w 138"/>
                <a:gd name="T95" fmla="*/ 36 h 113"/>
                <a:gd name="T96" fmla="*/ 9 w 138"/>
                <a:gd name="T97" fmla="*/ 40 h 113"/>
                <a:gd name="T98" fmla="*/ 0 w 138"/>
                <a:gd name="T99" fmla="*/ 43 h 113"/>
                <a:gd name="T100" fmla="*/ 5 w 138"/>
                <a:gd name="T101" fmla="*/ 67 h 113"/>
                <a:gd name="T102" fmla="*/ 1 w 138"/>
                <a:gd name="T103" fmla="*/ 64 h 113"/>
                <a:gd name="T104" fmla="*/ 3 w 138"/>
                <a:gd name="T105" fmla="*/ 79 h 113"/>
                <a:gd name="T106" fmla="*/ 11 w 138"/>
                <a:gd name="T107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13">
                  <a:moveTo>
                    <a:pt x="6" y="39"/>
                  </a:moveTo>
                  <a:cubicBezTo>
                    <a:pt x="5" y="39"/>
                    <a:pt x="5" y="38"/>
                    <a:pt x="5" y="38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3" y="34"/>
                    <a:pt x="5" y="31"/>
                    <a:pt x="6" y="29"/>
                  </a:cubicBezTo>
                  <a:cubicBezTo>
                    <a:pt x="7" y="28"/>
                    <a:pt x="8" y="25"/>
                    <a:pt x="10" y="24"/>
                  </a:cubicBezTo>
                  <a:cubicBezTo>
                    <a:pt x="11" y="23"/>
                    <a:pt x="13" y="25"/>
                    <a:pt x="15" y="24"/>
                  </a:cubicBezTo>
                  <a:cubicBezTo>
                    <a:pt x="18" y="23"/>
                    <a:pt x="18" y="22"/>
                    <a:pt x="21" y="22"/>
                  </a:cubicBezTo>
                  <a:cubicBezTo>
                    <a:pt x="24" y="23"/>
                    <a:pt x="27" y="22"/>
                    <a:pt x="28" y="20"/>
                  </a:cubicBezTo>
                  <a:cubicBezTo>
                    <a:pt x="32" y="16"/>
                    <a:pt x="32" y="10"/>
                    <a:pt x="37" y="7"/>
                  </a:cubicBezTo>
                  <a:cubicBezTo>
                    <a:pt x="39" y="6"/>
                    <a:pt x="42" y="6"/>
                    <a:pt x="44" y="4"/>
                  </a:cubicBezTo>
                  <a:cubicBezTo>
                    <a:pt x="45" y="4"/>
                    <a:pt x="48" y="0"/>
                    <a:pt x="49" y="1"/>
                  </a:cubicBezTo>
                  <a:cubicBezTo>
                    <a:pt x="51" y="1"/>
                    <a:pt x="47" y="4"/>
                    <a:pt x="47" y="5"/>
                  </a:cubicBezTo>
                  <a:cubicBezTo>
                    <a:pt x="45" y="7"/>
                    <a:pt x="46" y="8"/>
                    <a:pt x="47" y="10"/>
                  </a:cubicBezTo>
                  <a:cubicBezTo>
                    <a:pt x="49" y="13"/>
                    <a:pt x="47" y="14"/>
                    <a:pt x="48" y="16"/>
                  </a:cubicBezTo>
                  <a:cubicBezTo>
                    <a:pt x="48" y="19"/>
                    <a:pt x="48" y="20"/>
                    <a:pt x="46" y="22"/>
                  </a:cubicBezTo>
                  <a:cubicBezTo>
                    <a:pt x="45" y="23"/>
                    <a:pt x="45" y="28"/>
                    <a:pt x="43" y="28"/>
                  </a:cubicBezTo>
                  <a:cubicBezTo>
                    <a:pt x="42" y="28"/>
                    <a:pt x="41" y="27"/>
                    <a:pt x="41" y="26"/>
                  </a:cubicBezTo>
                  <a:cubicBezTo>
                    <a:pt x="40" y="26"/>
                    <a:pt x="38" y="25"/>
                    <a:pt x="37" y="25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1" y="26"/>
                    <a:pt x="29" y="26"/>
                    <a:pt x="28" y="26"/>
                  </a:cubicBezTo>
                  <a:cubicBezTo>
                    <a:pt x="27" y="26"/>
                    <a:pt x="25" y="28"/>
                    <a:pt x="23" y="27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0" y="26"/>
                    <a:pt x="19" y="27"/>
                    <a:pt x="18" y="27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1" y="29"/>
                    <a:pt x="11" y="30"/>
                  </a:cubicBezTo>
                  <a:cubicBezTo>
                    <a:pt x="10" y="31"/>
                    <a:pt x="11" y="32"/>
                    <a:pt x="10" y="32"/>
                  </a:cubicBezTo>
                  <a:cubicBezTo>
                    <a:pt x="10" y="33"/>
                    <a:pt x="9" y="33"/>
                    <a:pt x="9" y="34"/>
                  </a:cubicBezTo>
                  <a:cubicBezTo>
                    <a:pt x="8" y="36"/>
                    <a:pt x="8" y="38"/>
                    <a:pt x="6" y="39"/>
                  </a:cubicBezTo>
                  <a:cubicBezTo>
                    <a:pt x="5" y="39"/>
                    <a:pt x="8" y="38"/>
                    <a:pt x="6" y="39"/>
                  </a:cubicBezTo>
                  <a:close/>
                  <a:moveTo>
                    <a:pt x="14" y="30"/>
                  </a:moveTo>
                  <a:cubicBezTo>
                    <a:pt x="14" y="31"/>
                    <a:pt x="12" y="31"/>
                    <a:pt x="12" y="32"/>
                  </a:cubicBezTo>
                  <a:cubicBezTo>
                    <a:pt x="11" y="32"/>
                    <a:pt x="12" y="33"/>
                    <a:pt x="11" y="34"/>
                  </a:cubicBezTo>
                  <a:cubicBezTo>
                    <a:pt x="10" y="35"/>
                    <a:pt x="8" y="37"/>
                    <a:pt x="11" y="38"/>
                  </a:cubicBezTo>
                  <a:cubicBezTo>
                    <a:pt x="13" y="39"/>
                    <a:pt x="14" y="36"/>
                    <a:pt x="14" y="34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6" y="31"/>
                    <a:pt x="16" y="31"/>
                    <a:pt x="16" y="29"/>
                  </a:cubicBezTo>
                  <a:cubicBezTo>
                    <a:pt x="15" y="30"/>
                    <a:pt x="15" y="30"/>
                    <a:pt x="14" y="30"/>
                  </a:cubicBezTo>
                  <a:close/>
                  <a:moveTo>
                    <a:pt x="54" y="19"/>
                  </a:moveTo>
                  <a:cubicBezTo>
                    <a:pt x="56" y="19"/>
                    <a:pt x="55" y="20"/>
                    <a:pt x="56" y="20"/>
                  </a:cubicBezTo>
                  <a:cubicBezTo>
                    <a:pt x="57" y="20"/>
                    <a:pt x="58" y="19"/>
                    <a:pt x="58" y="18"/>
                  </a:cubicBezTo>
                  <a:cubicBezTo>
                    <a:pt x="60" y="17"/>
                    <a:pt x="61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6"/>
                    <a:pt x="54" y="17"/>
                    <a:pt x="54" y="19"/>
                  </a:cubicBezTo>
                  <a:cubicBezTo>
                    <a:pt x="56" y="19"/>
                    <a:pt x="54" y="18"/>
                    <a:pt x="54" y="19"/>
                  </a:cubicBezTo>
                  <a:close/>
                  <a:moveTo>
                    <a:pt x="39" y="92"/>
                  </a:moveTo>
                  <a:cubicBezTo>
                    <a:pt x="40" y="92"/>
                    <a:pt x="40" y="93"/>
                    <a:pt x="41" y="94"/>
                  </a:cubicBezTo>
                  <a:cubicBezTo>
                    <a:pt x="41" y="94"/>
                    <a:pt x="43" y="95"/>
                    <a:pt x="44" y="95"/>
                  </a:cubicBezTo>
                  <a:cubicBezTo>
                    <a:pt x="44" y="95"/>
                    <a:pt x="45" y="96"/>
                    <a:pt x="46" y="96"/>
                  </a:cubicBezTo>
                  <a:cubicBezTo>
                    <a:pt x="47" y="96"/>
                    <a:pt x="50" y="96"/>
                    <a:pt x="51" y="95"/>
                  </a:cubicBezTo>
                  <a:cubicBezTo>
                    <a:pt x="53" y="95"/>
                    <a:pt x="53" y="93"/>
                    <a:pt x="53" y="92"/>
                  </a:cubicBezTo>
                  <a:cubicBezTo>
                    <a:pt x="54" y="89"/>
                    <a:pt x="54" y="86"/>
                    <a:pt x="52" y="84"/>
                  </a:cubicBezTo>
                  <a:cubicBezTo>
                    <a:pt x="51" y="83"/>
                    <a:pt x="51" y="83"/>
                    <a:pt x="49" y="82"/>
                  </a:cubicBezTo>
                  <a:cubicBezTo>
                    <a:pt x="48" y="82"/>
                    <a:pt x="47" y="83"/>
                    <a:pt x="46" y="82"/>
                  </a:cubicBezTo>
                  <a:cubicBezTo>
                    <a:pt x="45" y="82"/>
                    <a:pt x="47" y="81"/>
                    <a:pt x="47" y="80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4" y="76"/>
                    <a:pt x="42" y="77"/>
                    <a:pt x="41" y="78"/>
                  </a:cubicBezTo>
                  <a:cubicBezTo>
                    <a:pt x="40" y="78"/>
                    <a:pt x="37" y="81"/>
                    <a:pt x="36" y="80"/>
                  </a:cubicBezTo>
                  <a:cubicBezTo>
                    <a:pt x="35" y="80"/>
                    <a:pt x="35" y="79"/>
                    <a:pt x="34" y="79"/>
                  </a:cubicBezTo>
                  <a:cubicBezTo>
                    <a:pt x="31" y="79"/>
                    <a:pt x="32" y="82"/>
                    <a:pt x="33" y="83"/>
                  </a:cubicBezTo>
                  <a:cubicBezTo>
                    <a:pt x="33" y="84"/>
                    <a:pt x="34" y="85"/>
                    <a:pt x="34" y="86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8"/>
                    <a:pt x="35" y="89"/>
                    <a:pt x="35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2"/>
                    <a:pt x="39" y="92"/>
                  </a:cubicBezTo>
                  <a:close/>
                  <a:moveTo>
                    <a:pt x="65" y="91"/>
                  </a:moveTo>
                  <a:cubicBezTo>
                    <a:pt x="66" y="91"/>
                    <a:pt x="68" y="91"/>
                    <a:pt x="69" y="91"/>
                  </a:cubicBezTo>
                  <a:cubicBezTo>
                    <a:pt x="70" y="91"/>
                    <a:pt x="70" y="90"/>
                    <a:pt x="71" y="91"/>
                  </a:cubicBezTo>
                  <a:cubicBezTo>
                    <a:pt x="71" y="91"/>
                    <a:pt x="72" y="92"/>
                    <a:pt x="72" y="93"/>
                  </a:cubicBezTo>
                  <a:cubicBezTo>
                    <a:pt x="72" y="94"/>
                    <a:pt x="70" y="94"/>
                    <a:pt x="71" y="95"/>
                  </a:cubicBezTo>
                  <a:cubicBezTo>
                    <a:pt x="71" y="96"/>
                    <a:pt x="74" y="97"/>
                    <a:pt x="75" y="97"/>
                  </a:cubicBezTo>
                  <a:cubicBezTo>
                    <a:pt x="76" y="98"/>
                    <a:pt x="78" y="99"/>
                    <a:pt x="79" y="98"/>
                  </a:cubicBezTo>
                  <a:cubicBezTo>
                    <a:pt x="80" y="97"/>
                    <a:pt x="79" y="94"/>
                    <a:pt x="79" y="94"/>
                  </a:cubicBezTo>
                  <a:cubicBezTo>
                    <a:pt x="78" y="92"/>
                    <a:pt x="76" y="93"/>
                    <a:pt x="78" y="92"/>
                  </a:cubicBezTo>
                  <a:cubicBezTo>
                    <a:pt x="78" y="91"/>
                    <a:pt x="80" y="91"/>
                    <a:pt x="81" y="90"/>
                  </a:cubicBezTo>
                  <a:cubicBezTo>
                    <a:pt x="83" y="89"/>
                    <a:pt x="88" y="88"/>
                    <a:pt x="85" y="85"/>
                  </a:cubicBezTo>
                  <a:cubicBezTo>
                    <a:pt x="84" y="84"/>
                    <a:pt x="82" y="84"/>
                    <a:pt x="81" y="83"/>
                  </a:cubicBezTo>
                  <a:cubicBezTo>
                    <a:pt x="80" y="81"/>
                    <a:pt x="81" y="80"/>
                    <a:pt x="82" y="78"/>
                  </a:cubicBezTo>
                  <a:cubicBezTo>
                    <a:pt x="84" y="77"/>
                    <a:pt x="84" y="76"/>
                    <a:pt x="86" y="75"/>
                  </a:cubicBezTo>
                  <a:cubicBezTo>
                    <a:pt x="87" y="74"/>
                    <a:pt x="88" y="73"/>
                    <a:pt x="88" y="71"/>
                  </a:cubicBezTo>
                  <a:cubicBezTo>
                    <a:pt x="88" y="69"/>
                    <a:pt x="87" y="68"/>
                    <a:pt x="87" y="66"/>
                  </a:cubicBezTo>
                  <a:cubicBezTo>
                    <a:pt x="87" y="64"/>
                    <a:pt x="89" y="63"/>
                    <a:pt x="89" y="61"/>
                  </a:cubicBezTo>
                  <a:cubicBezTo>
                    <a:pt x="88" y="61"/>
                    <a:pt x="84" y="59"/>
                    <a:pt x="84" y="59"/>
                  </a:cubicBezTo>
                  <a:cubicBezTo>
                    <a:pt x="81" y="58"/>
                    <a:pt x="79" y="61"/>
                    <a:pt x="78" y="62"/>
                  </a:cubicBezTo>
                  <a:cubicBezTo>
                    <a:pt x="76" y="63"/>
                    <a:pt x="74" y="63"/>
                    <a:pt x="74" y="66"/>
                  </a:cubicBezTo>
                  <a:cubicBezTo>
                    <a:pt x="74" y="66"/>
                    <a:pt x="76" y="67"/>
                    <a:pt x="75" y="68"/>
                  </a:cubicBezTo>
                  <a:cubicBezTo>
                    <a:pt x="75" y="70"/>
                    <a:pt x="75" y="69"/>
                    <a:pt x="74" y="70"/>
                  </a:cubicBezTo>
                  <a:cubicBezTo>
                    <a:pt x="73" y="71"/>
                    <a:pt x="74" y="72"/>
                    <a:pt x="73" y="73"/>
                  </a:cubicBezTo>
                  <a:cubicBezTo>
                    <a:pt x="73" y="75"/>
                    <a:pt x="73" y="76"/>
                    <a:pt x="72" y="74"/>
                  </a:cubicBezTo>
                  <a:cubicBezTo>
                    <a:pt x="71" y="73"/>
                    <a:pt x="72" y="74"/>
                    <a:pt x="71" y="73"/>
                  </a:cubicBezTo>
                  <a:cubicBezTo>
                    <a:pt x="71" y="72"/>
                    <a:pt x="72" y="72"/>
                    <a:pt x="72" y="71"/>
                  </a:cubicBezTo>
                  <a:cubicBezTo>
                    <a:pt x="72" y="70"/>
                    <a:pt x="71" y="71"/>
                    <a:pt x="70" y="70"/>
                  </a:cubicBezTo>
                  <a:cubicBezTo>
                    <a:pt x="70" y="70"/>
                    <a:pt x="71" y="69"/>
                    <a:pt x="71" y="69"/>
                  </a:cubicBezTo>
                  <a:cubicBezTo>
                    <a:pt x="71" y="68"/>
                    <a:pt x="71" y="67"/>
                    <a:pt x="71" y="66"/>
                  </a:cubicBezTo>
                  <a:cubicBezTo>
                    <a:pt x="71" y="66"/>
                    <a:pt x="73" y="65"/>
                    <a:pt x="72" y="64"/>
                  </a:cubicBezTo>
                  <a:cubicBezTo>
                    <a:pt x="70" y="65"/>
                    <a:pt x="68" y="65"/>
                    <a:pt x="66" y="64"/>
                  </a:cubicBezTo>
                  <a:cubicBezTo>
                    <a:pt x="66" y="64"/>
                    <a:pt x="63" y="63"/>
                    <a:pt x="62" y="64"/>
                  </a:cubicBezTo>
                  <a:cubicBezTo>
                    <a:pt x="61" y="66"/>
                    <a:pt x="70" y="65"/>
                    <a:pt x="66" y="69"/>
                  </a:cubicBezTo>
                  <a:cubicBezTo>
                    <a:pt x="66" y="69"/>
                    <a:pt x="65" y="69"/>
                    <a:pt x="64" y="69"/>
                  </a:cubicBezTo>
                  <a:cubicBezTo>
                    <a:pt x="64" y="70"/>
                    <a:pt x="65" y="71"/>
                    <a:pt x="64" y="71"/>
                  </a:cubicBezTo>
                  <a:cubicBezTo>
                    <a:pt x="64" y="72"/>
                    <a:pt x="63" y="72"/>
                    <a:pt x="63" y="72"/>
                  </a:cubicBezTo>
                  <a:cubicBezTo>
                    <a:pt x="62" y="72"/>
                    <a:pt x="62" y="73"/>
                    <a:pt x="61" y="74"/>
                  </a:cubicBezTo>
                  <a:cubicBezTo>
                    <a:pt x="60" y="74"/>
                    <a:pt x="60" y="73"/>
                    <a:pt x="58" y="72"/>
                  </a:cubicBezTo>
                  <a:cubicBezTo>
                    <a:pt x="58" y="72"/>
                    <a:pt x="55" y="72"/>
                    <a:pt x="55" y="73"/>
                  </a:cubicBezTo>
                  <a:cubicBezTo>
                    <a:pt x="56" y="74"/>
                    <a:pt x="57" y="74"/>
                    <a:pt x="56" y="75"/>
                  </a:cubicBezTo>
                  <a:cubicBezTo>
                    <a:pt x="56" y="76"/>
                    <a:pt x="57" y="75"/>
                    <a:pt x="57" y="76"/>
                  </a:cubicBezTo>
                  <a:cubicBezTo>
                    <a:pt x="58" y="76"/>
                    <a:pt x="59" y="77"/>
                    <a:pt x="59" y="78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0"/>
                    <a:pt x="58" y="79"/>
                    <a:pt x="59" y="80"/>
                  </a:cubicBezTo>
                  <a:cubicBezTo>
                    <a:pt x="59" y="81"/>
                    <a:pt x="61" y="81"/>
                    <a:pt x="61" y="83"/>
                  </a:cubicBezTo>
                  <a:cubicBezTo>
                    <a:pt x="61" y="85"/>
                    <a:pt x="59" y="85"/>
                    <a:pt x="59" y="86"/>
                  </a:cubicBezTo>
                  <a:cubicBezTo>
                    <a:pt x="60" y="87"/>
                    <a:pt x="62" y="89"/>
                    <a:pt x="63" y="91"/>
                  </a:cubicBezTo>
                  <a:cubicBezTo>
                    <a:pt x="63" y="91"/>
                    <a:pt x="64" y="91"/>
                    <a:pt x="65" y="91"/>
                  </a:cubicBezTo>
                  <a:close/>
                  <a:moveTo>
                    <a:pt x="55" y="97"/>
                  </a:moveTo>
                  <a:cubicBezTo>
                    <a:pt x="55" y="97"/>
                    <a:pt x="56" y="95"/>
                    <a:pt x="56" y="94"/>
                  </a:cubicBezTo>
                  <a:cubicBezTo>
                    <a:pt x="55" y="94"/>
                    <a:pt x="53" y="98"/>
                    <a:pt x="53" y="98"/>
                  </a:cubicBezTo>
                  <a:cubicBezTo>
                    <a:pt x="51" y="100"/>
                    <a:pt x="51" y="102"/>
                    <a:pt x="51" y="104"/>
                  </a:cubicBezTo>
                  <a:cubicBezTo>
                    <a:pt x="51" y="107"/>
                    <a:pt x="51" y="107"/>
                    <a:pt x="52" y="104"/>
                  </a:cubicBezTo>
                  <a:cubicBezTo>
                    <a:pt x="53" y="102"/>
                    <a:pt x="55" y="100"/>
                    <a:pt x="55" y="98"/>
                  </a:cubicBezTo>
                  <a:cubicBezTo>
                    <a:pt x="55" y="98"/>
                    <a:pt x="55" y="97"/>
                    <a:pt x="55" y="97"/>
                  </a:cubicBezTo>
                  <a:close/>
                  <a:moveTo>
                    <a:pt x="34" y="100"/>
                  </a:moveTo>
                  <a:cubicBezTo>
                    <a:pt x="35" y="101"/>
                    <a:pt x="34" y="101"/>
                    <a:pt x="35" y="102"/>
                  </a:cubicBezTo>
                  <a:cubicBezTo>
                    <a:pt x="36" y="102"/>
                    <a:pt x="38" y="102"/>
                    <a:pt x="39" y="102"/>
                  </a:cubicBezTo>
                  <a:cubicBezTo>
                    <a:pt x="39" y="99"/>
                    <a:pt x="36" y="97"/>
                    <a:pt x="34" y="95"/>
                  </a:cubicBezTo>
                  <a:cubicBezTo>
                    <a:pt x="33" y="94"/>
                    <a:pt x="31" y="94"/>
                    <a:pt x="31" y="96"/>
                  </a:cubicBezTo>
                  <a:cubicBezTo>
                    <a:pt x="31" y="97"/>
                    <a:pt x="34" y="99"/>
                    <a:pt x="34" y="100"/>
                  </a:cubicBezTo>
                  <a:cubicBezTo>
                    <a:pt x="35" y="100"/>
                    <a:pt x="34" y="99"/>
                    <a:pt x="34" y="100"/>
                  </a:cubicBezTo>
                  <a:close/>
                  <a:moveTo>
                    <a:pt x="42" y="100"/>
                  </a:moveTo>
                  <a:cubicBezTo>
                    <a:pt x="42" y="102"/>
                    <a:pt x="44" y="102"/>
                    <a:pt x="45" y="102"/>
                  </a:cubicBezTo>
                  <a:cubicBezTo>
                    <a:pt x="45" y="103"/>
                    <a:pt x="46" y="105"/>
                    <a:pt x="47" y="103"/>
                  </a:cubicBezTo>
                  <a:cubicBezTo>
                    <a:pt x="48" y="101"/>
                    <a:pt x="42" y="99"/>
                    <a:pt x="42" y="100"/>
                  </a:cubicBezTo>
                  <a:cubicBezTo>
                    <a:pt x="42" y="102"/>
                    <a:pt x="42" y="99"/>
                    <a:pt x="42" y="100"/>
                  </a:cubicBezTo>
                  <a:close/>
                  <a:moveTo>
                    <a:pt x="48" y="68"/>
                  </a:moveTo>
                  <a:cubicBezTo>
                    <a:pt x="46" y="71"/>
                    <a:pt x="49" y="73"/>
                    <a:pt x="50" y="69"/>
                  </a:cubicBezTo>
                  <a:cubicBezTo>
                    <a:pt x="50" y="68"/>
                    <a:pt x="50" y="68"/>
                    <a:pt x="50" y="67"/>
                  </a:cubicBezTo>
                  <a:cubicBezTo>
                    <a:pt x="49" y="66"/>
                    <a:pt x="48" y="64"/>
                    <a:pt x="48" y="64"/>
                  </a:cubicBezTo>
                  <a:cubicBezTo>
                    <a:pt x="47" y="64"/>
                    <a:pt x="48" y="67"/>
                    <a:pt x="48" y="68"/>
                  </a:cubicBezTo>
                  <a:cubicBezTo>
                    <a:pt x="47" y="69"/>
                    <a:pt x="48" y="67"/>
                    <a:pt x="48" y="68"/>
                  </a:cubicBezTo>
                  <a:close/>
                  <a:moveTo>
                    <a:pt x="50" y="77"/>
                  </a:moveTo>
                  <a:cubicBezTo>
                    <a:pt x="49" y="78"/>
                    <a:pt x="47" y="83"/>
                    <a:pt x="50" y="82"/>
                  </a:cubicBezTo>
                  <a:cubicBezTo>
                    <a:pt x="53" y="81"/>
                    <a:pt x="52" y="77"/>
                    <a:pt x="50" y="77"/>
                  </a:cubicBezTo>
                  <a:cubicBezTo>
                    <a:pt x="49" y="78"/>
                    <a:pt x="50" y="77"/>
                    <a:pt x="50" y="77"/>
                  </a:cubicBezTo>
                  <a:close/>
                  <a:moveTo>
                    <a:pt x="79" y="101"/>
                  </a:moveTo>
                  <a:cubicBezTo>
                    <a:pt x="81" y="103"/>
                    <a:pt x="82" y="100"/>
                    <a:pt x="84" y="99"/>
                  </a:cubicBezTo>
                  <a:cubicBezTo>
                    <a:pt x="85" y="99"/>
                    <a:pt x="89" y="100"/>
                    <a:pt x="87" y="97"/>
                  </a:cubicBezTo>
                  <a:cubicBezTo>
                    <a:pt x="86" y="96"/>
                    <a:pt x="83" y="95"/>
                    <a:pt x="82" y="96"/>
                  </a:cubicBezTo>
                  <a:cubicBezTo>
                    <a:pt x="82" y="96"/>
                    <a:pt x="82" y="97"/>
                    <a:pt x="81" y="98"/>
                  </a:cubicBezTo>
                  <a:cubicBezTo>
                    <a:pt x="80" y="99"/>
                    <a:pt x="79" y="99"/>
                    <a:pt x="79" y="101"/>
                  </a:cubicBezTo>
                  <a:cubicBezTo>
                    <a:pt x="80" y="101"/>
                    <a:pt x="79" y="99"/>
                    <a:pt x="79" y="101"/>
                  </a:cubicBezTo>
                  <a:close/>
                  <a:moveTo>
                    <a:pt x="71" y="100"/>
                  </a:moveTo>
                  <a:cubicBezTo>
                    <a:pt x="70" y="102"/>
                    <a:pt x="74" y="104"/>
                    <a:pt x="74" y="106"/>
                  </a:cubicBezTo>
                  <a:cubicBezTo>
                    <a:pt x="75" y="108"/>
                    <a:pt x="74" y="109"/>
                    <a:pt x="74" y="110"/>
                  </a:cubicBezTo>
                  <a:cubicBezTo>
                    <a:pt x="74" y="111"/>
                    <a:pt x="75" y="113"/>
                    <a:pt x="75" y="112"/>
                  </a:cubicBezTo>
                  <a:cubicBezTo>
                    <a:pt x="76" y="112"/>
                    <a:pt x="76" y="108"/>
                    <a:pt x="76" y="107"/>
                  </a:cubicBezTo>
                  <a:cubicBezTo>
                    <a:pt x="77" y="106"/>
                    <a:pt x="79" y="104"/>
                    <a:pt x="79" y="103"/>
                  </a:cubicBezTo>
                  <a:cubicBezTo>
                    <a:pt x="79" y="101"/>
                    <a:pt x="77" y="101"/>
                    <a:pt x="76" y="101"/>
                  </a:cubicBezTo>
                  <a:cubicBezTo>
                    <a:pt x="74" y="100"/>
                    <a:pt x="74" y="99"/>
                    <a:pt x="72" y="99"/>
                  </a:cubicBezTo>
                  <a:cubicBezTo>
                    <a:pt x="72" y="99"/>
                    <a:pt x="72" y="100"/>
                    <a:pt x="71" y="100"/>
                  </a:cubicBezTo>
                  <a:close/>
                  <a:moveTo>
                    <a:pt x="61" y="99"/>
                  </a:moveTo>
                  <a:cubicBezTo>
                    <a:pt x="60" y="99"/>
                    <a:pt x="58" y="100"/>
                    <a:pt x="58" y="100"/>
                  </a:cubicBezTo>
                  <a:cubicBezTo>
                    <a:pt x="57" y="101"/>
                    <a:pt x="58" y="102"/>
                    <a:pt x="58" y="103"/>
                  </a:cubicBezTo>
                  <a:cubicBezTo>
                    <a:pt x="59" y="104"/>
                    <a:pt x="59" y="103"/>
                    <a:pt x="58" y="104"/>
                  </a:cubicBezTo>
                  <a:cubicBezTo>
                    <a:pt x="58" y="105"/>
                    <a:pt x="57" y="105"/>
                    <a:pt x="57" y="106"/>
                  </a:cubicBezTo>
                  <a:cubicBezTo>
                    <a:pt x="58" y="106"/>
                    <a:pt x="60" y="106"/>
                    <a:pt x="60" y="107"/>
                  </a:cubicBezTo>
                  <a:cubicBezTo>
                    <a:pt x="62" y="107"/>
                    <a:pt x="62" y="108"/>
                    <a:pt x="63" y="109"/>
                  </a:cubicBezTo>
                  <a:cubicBezTo>
                    <a:pt x="64" y="109"/>
                    <a:pt x="65" y="111"/>
                    <a:pt x="66" y="110"/>
                  </a:cubicBezTo>
                  <a:cubicBezTo>
                    <a:pt x="67" y="110"/>
                    <a:pt x="67" y="109"/>
                    <a:pt x="68" y="109"/>
                  </a:cubicBezTo>
                  <a:cubicBezTo>
                    <a:pt x="70" y="109"/>
                    <a:pt x="73" y="111"/>
                    <a:pt x="73" y="108"/>
                  </a:cubicBezTo>
                  <a:cubicBezTo>
                    <a:pt x="73" y="107"/>
                    <a:pt x="71" y="102"/>
                    <a:pt x="70" y="102"/>
                  </a:cubicBezTo>
                  <a:cubicBezTo>
                    <a:pt x="68" y="102"/>
                    <a:pt x="69" y="104"/>
                    <a:pt x="67" y="103"/>
                  </a:cubicBezTo>
                  <a:cubicBezTo>
                    <a:pt x="66" y="103"/>
                    <a:pt x="65" y="102"/>
                    <a:pt x="64" y="101"/>
                  </a:cubicBezTo>
                  <a:cubicBezTo>
                    <a:pt x="64" y="101"/>
                    <a:pt x="62" y="100"/>
                    <a:pt x="62" y="99"/>
                  </a:cubicBezTo>
                  <a:cubicBezTo>
                    <a:pt x="62" y="99"/>
                    <a:pt x="61" y="99"/>
                    <a:pt x="61" y="99"/>
                  </a:cubicBezTo>
                  <a:close/>
                  <a:moveTo>
                    <a:pt x="130" y="95"/>
                  </a:moveTo>
                  <a:cubicBezTo>
                    <a:pt x="131" y="95"/>
                    <a:pt x="132" y="96"/>
                    <a:pt x="133" y="96"/>
                  </a:cubicBezTo>
                  <a:cubicBezTo>
                    <a:pt x="134" y="97"/>
                    <a:pt x="135" y="98"/>
                    <a:pt x="136" y="98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8" y="94"/>
                    <a:pt x="138" y="94"/>
                    <a:pt x="137" y="92"/>
                  </a:cubicBezTo>
                  <a:cubicBezTo>
                    <a:pt x="137" y="91"/>
                    <a:pt x="135" y="91"/>
                    <a:pt x="134" y="90"/>
                  </a:cubicBezTo>
                  <a:cubicBezTo>
                    <a:pt x="133" y="90"/>
                    <a:pt x="131" y="87"/>
                    <a:pt x="131" y="87"/>
                  </a:cubicBezTo>
                  <a:cubicBezTo>
                    <a:pt x="130" y="87"/>
                    <a:pt x="130" y="89"/>
                    <a:pt x="129" y="89"/>
                  </a:cubicBezTo>
                  <a:cubicBezTo>
                    <a:pt x="129" y="90"/>
                    <a:pt x="130" y="91"/>
                    <a:pt x="130" y="92"/>
                  </a:cubicBezTo>
                  <a:cubicBezTo>
                    <a:pt x="130" y="92"/>
                    <a:pt x="129" y="93"/>
                    <a:pt x="129" y="94"/>
                  </a:cubicBezTo>
                  <a:cubicBezTo>
                    <a:pt x="129" y="94"/>
                    <a:pt x="129" y="94"/>
                    <a:pt x="130" y="95"/>
                  </a:cubicBezTo>
                  <a:close/>
                  <a:moveTo>
                    <a:pt x="17" y="101"/>
                  </a:moveTo>
                  <a:cubicBezTo>
                    <a:pt x="18" y="102"/>
                    <a:pt x="20" y="102"/>
                    <a:pt x="21" y="103"/>
                  </a:cubicBezTo>
                  <a:cubicBezTo>
                    <a:pt x="22" y="103"/>
                    <a:pt x="22" y="104"/>
                    <a:pt x="22" y="104"/>
                  </a:cubicBezTo>
                  <a:cubicBezTo>
                    <a:pt x="24" y="105"/>
                    <a:pt x="26" y="105"/>
                    <a:pt x="27" y="104"/>
                  </a:cubicBezTo>
                  <a:cubicBezTo>
                    <a:pt x="26" y="104"/>
                    <a:pt x="29" y="101"/>
                    <a:pt x="29" y="101"/>
                  </a:cubicBezTo>
                  <a:cubicBezTo>
                    <a:pt x="31" y="100"/>
                    <a:pt x="29" y="100"/>
                    <a:pt x="30" y="101"/>
                  </a:cubicBezTo>
                  <a:cubicBezTo>
                    <a:pt x="31" y="102"/>
                    <a:pt x="31" y="102"/>
                    <a:pt x="32" y="102"/>
                  </a:cubicBezTo>
                  <a:cubicBezTo>
                    <a:pt x="33" y="101"/>
                    <a:pt x="33" y="99"/>
                    <a:pt x="32" y="99"/>
                  </a:cubicBezTo>
                  <a:cubicBezTo>
                    <a:pt x="31" y="97"/>
                    <a:pt x="29" y="96"/>
                    <a:pt x="27" y="96"/>
                  </a:cubicBezTo>
                  <a:cubicBezTo>
                    <a:pt x="28" y="95"/>
                    <a:pt x="29" y="93"/>
                    <a:pt x="27" y="93"/>
                  </a:cubicBezTo>
                  <a:cubicBezTo>
                    <a:pt x="27" y="91"/>
                    <a:pt x="31" y="91"/>
                    <a:pt x="31" y="90"/>
                  </a:cubicBezTo>
                  <a:cubicBezTo>
                    <a:pt x="32" y="89"/>
                    <a:pt x="31" y="88"/>
                    <a:pt x="31" y="87"/>
                  </a:cubicBezTo>
                  <a:cubicBezTo>
                    <a:pt x="30" y="86"/>
                    <a:pt x="30" y="85"/>
                    <a:pt x="30" y="85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0" y="81"/>
                    <a:pt x="30" y="82"/>
                    <a:pt x="29" y="81"/>
                  </a:cubicBezTo>
                  <a:cubicBezTo>
                    <a:pt x="28" y="81"/>
                    <a:pt x="27" y="81"/>
                    <a:pt x="28" y="80"/>
                  </a:cubicBezTo>
                  <a:cubicBezTo>
                    <a:pt x="28" y="80"/>
                    <a:pt x="31" y="80"/>
                    <a:pt x="31" y="79"/>
                  </a:cubicBezTo>
                  <a:cubicBezTo>
                    <a:pt x="33" y="78"/>
                    <a:pt x="33" y="77"/>
                    <a:pt x="34" y="77"/>
                  </a:cubicBezTo>
                  <a:cubicBezTo>
                    <a:pt x="35" y="75"/>
                    <a:pt x="29" y="75"/>
                    <a:pt x="29" y="74"/>
                  </a:cubicBezTo>
                  <a:cubicBezTo>
                    <a:pt x="29" y="73"/>
                    <a:pt x="32" y="74"/>
                    <a:pt x="32" y="74"/>
                  </a:cubicBezTo>
                  <a:cubicBezTo>
                    <a:pt x="34" y="74"/>
                    <a:pt x="34" y="74"/>
                    <a:pt x="36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8" y="71"/>
                    <a:pt x="38" y="70"/>
                  </a:cubicBezTo>
                  <a:cubicBezTo>
                    <a:pt x="37" y="69"/>
                    <a:pt x="35" y="69"/>
                    <a:pt x="36" y="68"/>
                  </a:cubicBezTo>
                  <a:cubicBezTo>
                    <a:pt x="38" y="68"/>
                    <a:pt x="39" y="67"/>
                    <a:pt x="41" y="69"/>
                  </a:cubicBezTo>
                  <a:cubicBezTo>
                    <a:pt x="42" y="69"/>
                    <a:pt x="42" y="63"/>
                    <a:pt x="42" y="62"/>
                  </a:cubicBezTo>
                  <a:cubicBezTo>
                    <a:pt x="42" y="60"/>
                    <a:pt x="41" y="58"/>
                    <a:pt x="43" y="56"/>
                  </a:cubicBezTo>
                  <a:cubicBezTo>
                    <a:pt x="43" y="55"/>
                    <a:pt x="45" y="52"/>
                    <a:pt x="47" y="53"/>
                  </a:cubicBezTo>
                  <a:cubicBezTo>
                    <a:pt x="48" y="55"/>
                    <a:pt x="45" y="56"/>
                    <a:pt x="45" y="58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62"/>
                    <a:pt x="49" y="56"/>
                    <a:pt x="49" y="56"/>
                  </a:cubicBezTo>
                  <a:cubicBezTo>
                    <a:pt x="50" y="55"/>
                    <a:pt x="50" y="56"/>
                    <a:pt x="51" y="57"/>
                  </a:cubicBezTo>
                  <a:cubicBezTo>
                    <a:pt x="52" y="58"/>
                    <a:pt x="52" y="58"/>
                    <a:pt x="52" y="56"/>
                  </a:cubicBezTo>
                  <a:cubicBezTo>
                    <a:pt x="53" y="54"/>
                    <a:pt x="56" y="51"/>
                    <a:pt x="56" y="48"/>
                  </a:cubicBezTo>
                  <a:cubicBezTo>
                    <a:pt x="56" y="45"/>
                    <a:pt x="53" y="45"/>
                    <a:pt x="50" y="45"/>
                  </a:cubicBezTo>
                  <a:cubicBezTo>
                    <a:pt x="50" y="45"/>
                    <a:pt x="48" y="45"/>
                    <a:pt x="48" y="45"/>
                  </a:cubicBezTo>
                  <a:cubicBezTo>
                    <a:pt x="46" y="45"/>
                    <a:pt x="46" y="45"/>
                    <a:pt x="45" y="43"/>
                  </a:cubicBezTo>
                  <a:cubicBezTo>
                    <a:pt x="44" y="43"/>
                    <a:pt x="45" y="42"/>
                    <a:pt x="43" y="43"/>
                  </a:cubicBezTo>
                  <a:cubicBezTo>
                    <a:pt x="43" y="43"/>
                    <a:pt x="42" y="45"/>
                    <a:pt x="42" y="46"/>
                  </a:cubicBezTo>
                  <a:cubicBezTo>
                    <a:pt x="41" y="43"/>
                    <a:pt x="46" y="40"/>
                    <a:pt x="43" y="39"/>
                  </a:cubicBezTo>
                  <a:cubicBezTo>
                    <a:pt x="42" y="39"/>
                    <a:pt x="40" y="39"/>
                    <a:pt x="40" y="39"/>
                  </a:cubicBezTo>
                  <a:cubicBezTo>
                    <a:pt x="38" y="39"/>
                    <a:pt x="36" y="40"/>
                    <a:pt x="35" y="40"/>
                  </a:cubicBezTo>
                  <a:cubicBezTo>
                    <a:pt x="36" y="40"/>
                    <a:pt x="38" y="39"/>
                    <a:pt x="39" y="38"/>
                  </a:cubicBezTo>
                  <a:cubicBezTo>
                    <a:pt x="41" y="38"/>
                    <a:pt x="42" y="38"/>
                    <a:pt x="44" y="37"/>
                  </a:cubicBezTo>
                  <a:cubicBezTo>
                    <a:pt x="43" y="35"/>
                    <a:pt x="44" y="32"/>
                    <a:pt x="43" y="30"/>
                  </a:cubicBezTo>
                  <a:cubicBezTo>
                    <a:pt x="42" y="28"/>
                    <a:pt x="40" y="27"/>
                    <a:pt x="39" y="26"/>
                  </a:cubicBezTo>
                  <a:cubicBezTo>
                    <a:pt x="37" y="26"/>
                    <a:pt x="35" y="25"/>
                    <a:pt x="33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30" y="29"/>
                    <a:pt x="30" y="28"/>
                    <a:pt x="29" y="28"/>
                  </a:cubicBezTo>
                  <a:cubicBezTo>
                    <a:pt x="25" y="27"/>
                    <a:pt x="21" y="30"/>
                    <a:pt x="22" y="34"/>
                  </a:cubicBezTo>
                  <a:cubicBezTo>
                    <a:pt x="22" y="36"/>
                    <a:pt x="23" y="37"/>
                    <a:pt x="24" y="39"/>
                  </a:cubicBezTo>
                  <a:cubicBezTo>
                    <a:pt x="24" y="40"/>
                    <a:pt x="25" y="45"/>
                    <a:pt x="23" y="44"/>
                  </a:cubicBezTo>
                  <a:cubicBezTo>
                    <a:pt x="22" y="44"/>
                    <a:pt x="23" y="41"/>
                    <a:pt x="21" y="41"/>
                  </a:cubicBezTo>
                  <a:cubicBezTo>
                    <a:pt x="20" y="42"/>
                    <a:pt x="19" y="45"/>
                    <a:pt x="19" y="42"/>
                  </a:cubicBezTo>
                  <a:cubicBezTo>
                    <a:pt x="18" y="40"/>
                    <a:pt x="22" y="38"/>
                    <a:pt x="21" y="36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5" y="36"/>
                    <a:pt x="15" y="38"/>
                    <a:pt x="14" y="39"/>
                  </a:cubicBezTo>
                  <a:cubicBezTo>
                    <a:pt x="13" y="40"/>
                    <a:pt x="12" y="40"/>
                    <a:pt x="12" y="42"/>
                  </a:cubicBezTo>
                  <a:cubicBezTo>
                    <a:pt x="12" y="43"/>
                    <a:pt x="14" y="43"/>
                    <a:pt x="14" y="45"/>
                  </a:cubicBezTo>
                  <a:cubicBezTo>
                    <a:pt x="14" y="47"/>
                    <a:pt x="11" y="47"/>
                    <a:pt x="11" y="45"/>
                  </a:cubicBezTo>
                  <a:cubicBezTo>
                    <a:pt x="10" y="43"/>
                    <a:pt x="10" y="42"/>
                    <a:pt x="9" y="40"/>
                  </a:cubicBezTo>
                  <a:cubicBezTo>
                    <a:pt x="8" y="41"/>
                    <a:pt x="10" y="42"/>
                    <a:pt x="9" y="42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6" y="43"/>
                    <a:pt x="5" y="43"/>
                    <a:pt x="4" y="43"/>
                  </a:cubicBezTo>
                  <a:cubicBezTo>
                    <a:pt x="4" y="43"/>
                    <a:pt x="3" y="41"/>
                    <a:pt x="2" y="41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54"/>
                    <a:pt x="0" y="57"/>
                    <a:pt x="2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2"/>
                    <a:pt x="5" y="63"/>
                    <a:pt x="5" y="64"/>
                  </a:cubicBezTo>
                  <a:cubicBezTo>
                    <a:pt x="5" y="65"/>
                    <a:pt x="6" y="66"/>
                    <a:pt x="5" y="67"/>
                  </a:cubicBezTo>
                  <a:cubicBezTo>
                    <a:pt x="5" y="68"/>
                    <a:pt x="4" y="69"/>
                    <a:pt x="3" y="69"/>
                  </a:cubicBezTo>
                  <a:cubicBezTo>
                    <a:pt x="3" y="70"/>
                    <a:pt x="2" y="68"/>
                    <a:pt x="2" y="68"/>
                  </a:cubicBezTo>
                  <a:cubicBezTo>
                    <a:pt x="2" y="67"/>
                    <a:pt x="2" y="66"/>
                    <a:pt x="2" y="65"/>
                  </a:cubicBezTo>
                  <a:cubicBezTo>
                    <a:pt x="2" y="64"/>
                    <a:pt x="0" y="60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1" y="66"/>
                    <a:pt x="2" y="67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1" y="76"/>
                    <a:pt x="0" y="78"/>
                    <a:pt x="0" y="80"/>
                  </a:cubicBezTo>
                  <a:cubicBezTo>
                    <a:pt x="1" y="80"/>
                    <a:pt x="3" y="81"/>
                    <a:pt x="3" y="81"/>
                  </a:cubicBezTo>
                  <a:cubicBezTo>
                    <a:pt x="3" y="81"/>
                    <a:pt x="2" y="79"/>
                    <a:pt x="3" y="79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6" y="81"/>
                    <a:pt x="6" y="81"/>
                    <a:pt x="6" y="83"/>
                  </a:cubicBezTo>
                  <a:cubicBezTo>
                    <a:pt x="6" y="84"/>
                    <a:pt x="7" y="84"/>
                    <a:pt x="7" y="85"/>
                  </a:cubicBezTo>
                  <a:cubicBezTo>
                    <a:pt x="7" y="84"/>
                    <a:pt x="7" y="82"/>
                    <a:pt x="9" y="83"/>
                  </a:cubicBezTo>
                  <a:cubicBezTo>
                    <a:pt x="11" y="84"/>
                    <a:pt x="11" y="86"/>
                    <a:pt x="11" y="88"/>
                  </a:cubicBezTo>
                  <a:cubicBezTo>
                    <a:pt x="11" y="90"/>
                    <a:pt x="12" y="92"/>
                    <a:pt x="12" y="95"/>
                  </a:cubicBezTo>
                  <a:cubicBezTo>
                    <a:pt x="12" y="96"/>
                    <a:pt x="12" y="100"/>
                    <a:pt x="11" y="101"/>
                  </a:cubicBezTo>
                  <a:cubicBezTo>
                    <a:pt x="13" y="101"/>
                    <a:pt x="15" y="101"/>
                    <a:pt x="17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7DBA853B-07E0-909B-D95A-0FBB8112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4475163"/>
              <a:ext cx="509588" cy="293687"/>
            </a:xfrm>
            <a:custGeom>
              <a:avLst/>
              <a:gdLst>
                <a:gd name="T0" fmla="*/ 49 w 134"/>
                <a:gd name="T1" fmla="*/ 74 h 77"/>
                <a:gd name="T2" fmla="*/ 54 w 134"/>
                <a:gd name="T3" fmla="*/ 72 h 77"/>
                <a:gd name="T4" fmla="*/ 59 w 134"/>
                <a:gd name="T5" fmla="*/ 63 h 77"/>
                <a:gd name="T6" fmla="*/ 72 w 134"/>
                <a:gd name="T7" fmla="*/ 67 h 77"/>
                <a:gd name="T8" fmla="*/ 82 w 134"/>
                <a:gd name="T9" fmla="*/ 70 h 77"/>
                <a:gd name="T10" fmla="*/ 94 w 134"/>
                <a:gd name="T11" fmla="*/ 71 h 77"/>
                <a:gd name="T12" fmla="*/ 100 w 134"/>
                <a:gd name="T13" fmla="*/ 68 h 77"/>
                <a:gd name="T14" fmla="*/ 117 w 134"/>
                <a:gd name="T15" fmla="*/ 63 h 77"/>
                <a:gd name="T16" fmla="*/ 124 w 134"/>
                <a:gd name="T17" fmla="*/ 53 h 77"/>
                <a:gd name="T18" fmla="*/ 131 w 134"/>
                <a:gd name="T19" fmla="*/ 48 h 77"/>
                <a:gd name="T20" fmla="*/ 132 w 134"/>
                <a:gd name="T21" fmla="*/ 43 h 77"/>
                <a:gd name="T22" fmla="*/ 127 w 134"/>
                <a:gd name="T23" fmla="*/ 35 h 77"/>
                <a:gd name="T24" fmla="*/ 120 w 134"/>
                <a:gd name="T25" fmla="*/ 32 h 77"/>
                <a:gd name="T26" fmla="*/ 112 w 134"/>
                <a:gd name="T27" fmla="*/ 30 h 77"/>
                <a:gd name="T28" fmla="*/ 113 w 134"/>
                <a:gd name="T29" fmla="*/ 23 h 77"/>
                <a:gd name="T30" fmla="*/ 101 w 134"/>
                <a:gd name="T31" fmla="*/ 21 h 77"/>
                <a:gd name="T32" fmla="*/ 97 w 134"/>
                <a:gd name="T33" fmla="*/ 24 h 77"/>
                <a:gd name="T34" fmla="*/ 89 w 134"/>
                <a:gd name="T35" fmla="*/ 28 h 77"/>
                <a:gd name="T36" fmla="*/ 86 w 134"/>
                <a:gd name="T37" fmla="*/ 22 h 77"/>
                <a:gd name="T38" fmla="*/ 87 w 134"/>
                <a:gd name="T39" fmla="*/ 14 h 77"/>
                <a:gd name="T40" fmla="*/ 75 w 134"/>
                <a:gd name="T41" fmla="*/ 10 h 77"/>
                <a:gd name="T42" fmla="*/ 64 w 134"/>
                <a:gd name="T43" fmla="*/ 5 h 77"/>
                <a:gd name="T44" fmla="*/ 56 w 134"/>
                <a:gd name="T45" fmla="*/ 6 h 77"/>
                <a:gd name="T46" fmla="*/ 44 w 134"/>
                <a:gd name="T47" fmla="*/ 1 h 77"/>
                <a:gd name="T48" fmla="*/ 39 w 134"/>
                <a:gd name="T49" fmla="*/ 8 h 77"/>
                <a:gd name="T50" fmla="*/ 28 w 134"/>
                <a:gd name="T51" fmla="*/ 14 h 77"/>
                <a:gd name="T52" fmla="*/ 22 w 134"/>
                <a:gd name="T53" fmla="*/ 17 h 77"/>
                <a:gd name="T54" fmla="*/ 11 w 134"/>
                <a:gd name="T55" fmla="*/ 20 h 77"/>
                <a:gd name="T56" fmla="*/ 5 w 134"/>
                <a:gd name="T57" fmla="*/ 27 h 77"/>
                <a:gd name="T58" fmla="*/ 4 w 134"/>
                <a:gd name="T59" fmla="*/ 28 h 77"/>
                <a:gd name="T60" fmla="*/ 10 w 134"/>
                <a:gd name="T61" fmla="*/ 43 h 77"/>
                <a:gd name="T62" fmla="*/ 15 w 134"/>
                <a:gd name="T63" fmla="*/ 52 h 77"/>
                <a:gd name="T64" fmla="*/ 21 w 134"/>
                <a:gd name="T65" fmla="*/ 57 h 77"/>
                <a:gd name="T66" fmla="*/ 26 w 134"/>
                <a:gd name="T67" fmla="*/ 60 h 77"/>
                <a:gd name="T68" fmla="*/ 35 w 134"/>
                <a:gd name="T69" fmla="*/ 71 h 77"/>
                <a:gd name="T70" fmla="*/ 41 w 134"/>
                <a:gd name="T7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7">
                  <a:moveTo>
                    <a:pt x="41" y="74"/>
                  </a:moveTo>
                  <a:cubicBezTo>
                    <a:pt x="43" y="77"/>
                    <a:pt x="46" y="74"/>
                    <a:pt x="49" y="74"/>
                  </a:cubicBezTo>
                  <a:cubicBezTo>
                    <a:pt x="50" y="74"/>
                    <a:pt x="51" y="75"/>
                    <a:pt x="52" y="75"/>
                  </a:cubicBezTo>
                  <a:cubicBezTo>
                    <a:pt x="53" y="74"/>
                    <a:pt x="54" y="73"/>
                    <a:pt x="54" y="72"/>
                  </a:cubicBezTo>
                  <a:cubicBezTo>
                    <a:pt x="56" y="70"/>
                    <a:pt x="58" y="69"/>
                    <a:pt x="58" y="66"/>
                  </a:cubicBezTo>
                  <a:cubicBezTo>
                    <a:pt x="58" y="65"/>
                    <a:pt x="58" y="64"/>
                    <a:pt x="59" y="63"/>
                  </a:cubicBezTo>
                  <a:cubicBezTo>
                    <a:pt x="60" y="63"/>
                    <a:pt x="62" y="63"/>
                    <a:pt x="63" y="64"/>
                  </a:cubicBezTo>
                  <a:cubicBezTo>
                    <a:pt x="66" y="62"/>
                    <a:pt x="69" y="66"/>
                    <a:pt x="72" y="67"/>
                  </a:cubicBezTo>
                  <a:cubicBezTo>
                    <a:pt x="74" y="67"/>
                    <a:pt x="75" y="67"/>
                    <a:pt x="77" y="68"/>
                  </a:cubicBezTo>
                  <a:cubicBezTo>
                    <a:pt x="78" y="69"/>
                    <a:pt x="80" y="70"/>
                    <a:pt x="82" y="70"/>
                  </a:cubicBezTo>
                  <a:cubicBezTo>
                    <a:pt x="85" y="71"/>
                    <a:pt x="87" y="68"/>
                    <a:pt x="90" y="69"/>
                  </a:cubicBezTo>
                  <a:cubicBezTo>
                    <a:pt x="91" y="70"/>
                    <a:pt x="92" y="71"/>
                    <a:pt x="94" y="71"/>
                  </a:cubicBezTo>
                  <a:cubicBezTo>
                    <a:pt x="96" y="71"/>
                    <a:pt x="96" y="73"/>
                    <a:pt x="97" y="73"/>
                  </a:cubicBezTo>
                  <a:cubicBezTo>
                    <a:pt x="99" y="72"/>
                    <a:pt x="98" y="69"/>
                    <a:pt x="100" y="68"/>
                  </a:cubicBezTo>
                  <a:cubicBezTo>
                    <a:pt x="102" y="66"/>
                    <a:pt x="105" y="68"/>
                    <a:pt x="107" y="68"/>
                  </a:cubicBezTo>
                  <a:cubicBezTo>
                    <a:pt x="111" y="68"/>
                    <a:pt x="114" y="65"/>
                    <a:pt x="117" y="63"/>
                  </a:cubicBezTo>
                  <a:cubicBezTo>
                    <a:pt x="119" y="61"/>
                    <a:pt x="119" y="59"/>
                    <a:pt x="120" y="57"/>
                  </a:cubicBezTo>
                  <a:cubicBezTo>
                    <a:pt x="121" y="54"/>
                    <a:pt x="123" y="54"/>
                    <a:pt x="124" y="53"/>
                  </a:cubicBezTo>
                  <a:cubicBezTo>
                    <a:pt x="126" y="52"/>
                    <a:pt x="126" y="49"/>
                    <a:pt x="128" y="48"/>
                  </a:cubicBezTo>
                  <a:cubicBezTo>
                    <a:pt x="129" y="48"/>
                    <a:pt x="130" y="48"/>
                    <a:pt x="131" y="48"/>
                  </a:cubicBezTo>
                  <a:cubicBezTo>
                    <a:pt x="132" y="48"/>
                    <a:pt x="133" y="47"/>
                    <a:pt x="134" y="47"/>
                  </a:cubicBezTo>
                  <a:cubicBezTo>
                    <a:pt x="134" y="46"/>
                    <a:pt x="133" y="44"/>
                    <a:pt x="132" y="43"/>
                  </a:cubicBezTo>
                  <a:cubicBezTo>
                    <a:pt x="132" y="42"/>
                    <a:pt x="130" y="42"/>
                    <a:pt x="130" y="41"/>
                  </a:cubicBezTo>
                  <a:cubicBezTo>
                    <a:pt x="128" y="39"/>
                    <a:pt x="129" y="36"/>
                    <a:pt x="127" y="35"/>
                  </a:cubicBezTo>
                  <a:cubicBezTo>
                    <a:pt x="126" y="34"/>
                    <a:pt x="125" y="34"/>
                    <a:pt x="124" y="34"/>
                  </a:cubicBezTo>
                  <a:cubicBezTo>
                    <a:pt x="122" y="33"/>
                    <a:pt x="121" y="32"/>
                    <a:pt x="120" y="32"/>
                  </a:cubicBezTo>
                  <a:cubicBezTo>
                    <a:pt x="117" y="30"/>
                    <a:pt x="118" y="33"/>
                    <a:pt x="115" y="33"/>
                  </a:cubicBezTo>
                  <a:cubicBezTo>
                    <a:pt x="115" y="32"/>
                    <a:pt x="114" y="31"/>
                    <a:pt x="112" y="30"/>
                  </a:cubicBezTo>
                  <a:cubicBezTo>
                    <a:pt x="112" y="30"/>
                    <a:pt x="110" y="29"/>
                    <a:pt x="110" y="28"/>
                  </a:cubicBezTo>
                  <a:cubicBezTo>
                    <a:pt x="109" y="27"/>
                    <a:pt x="113" y="26"/>
                    <a:pt x="113" y="23"/>
                  </a:cubicBezTo>
                  <a:cubicBezTo>
                    <a:pt x="110" y="22"/>
                    <a:pt x="108" y="25"/>
                    <a:pt x="106" y="24"/>
                  </a:cubicBezTo>
                  <a:cubicBezTo>
                    <a:pt x="104" y="24"/>
                    <a:pt x="103" y="22"/>
                    <a:pt x="101" y="21"/>
                  </a:cubicBezTo>
                  <a:cubicBezTo>
                    <a:pt x="100" y="21"/>
                    <a:pt x="97" y="19"/>
                    <a:pt x="96" y="20"/>
                  </a:cubicBezTo>
                  <a:cubicBezTo>
                    <a:pt x="95" y="21"/>
                    <a:pt x="96" y="23"/>
                    <a:pt x="97" y="24"/>
                  </a:cubicBezTo>
                  <a:cubicBezTo>
                    <a:pt x="98" y="26"/>
                    <a:pt x="96" y="26"/>
                    <a:pt x="94" y="27"/>
                  </a:cubicBezTo>
                  <a:cubicBezTo>
                    <a:pt x="93" y="28"/>
                    <a:pt x="90" y="30"/>
                    <a:pt x="89" y="28"/>
                  </a:cubicBezTo>
                  <a:cubicBezTo>
                    <a:pt x="88" y="27"/>
                    <a:pt x="88" y="25"/>
                    <a:pt x="87" y="24"/>
                  </a:cubicBezTo>
                  <a:cubicBezTo>
                    <a:pt x="87" y="24"/>
                    <a:pt x="86" y="23"/>
                    <a:pt x="86" y="22"/>
                  </a:cubicBezTo>
                  <a:cubicBezTo>
                    <a:pt x="85" y="21"/>
                    <a:pt x="84" y="22"/>
                    <a:pt x="83" y="21"/>
                  </a:cubicBezTo>
                  <a:cubicBezTo>
                    <a:pt x="79" y="19"/>
                    <a:pt x="88" y="18"/>
                    <a:pt x="87" y="14"/>
                  </a:cubicBezTo>
                  <a:cubicBezTo>
                    <a:pt x="86" y="12"/>
                    <a:pt x="83" y="13"/>
                    <a:pt x="81" y="13"/>
                  </a:cubicBezTo>
                  <a:cubicBezTo>
                    <a:pt x="78" y="13"/>
                    <a:pt x="78" y="12"/>
                    <a:pt x="75" y="10"/>
                  </a:cubicBezTo>
                  <a:cubicBezTo>
                    <a:pt x="74" y="9"/>
                    <a:pt x="71" y="9"/>
                    <a:pt x="69" y="9"/>
                  </a:cubicBezTo>
                  <a:cubicBezTo>
                    <a:pt x="66" y="8"/>
                    <a:pt x="66" y="7"/>
                    <a:pt x="64" y="5"/>
                  </a:cubicBezTo>
                  <a:cubicBezTo>
                    <a:pt x="64" y="3"/>
                    <a:pt x="62" y="0"/>
                    <a:pt x="59" y="2"/>
                  </a:cubicBezTo>
                  <a:cubicBezTo>
                    <a:pt x="58" y="3"/>
                    <a:pt x="59" y="7"/>
                    <a:pt x="56" y="6"/>
                  </a:cubicBezTo>
                  <a:cubicBezTo>
                    <a:pt x="54" y="9"/>
                    <a:pt x="52" y="6"/>
                    <a:pt x="51" y="4"/>
                  </a:cubicBezTo>
                  <a:cubicBezTo>
                    <a:pt x="50" y="1"/>
                    <a:pt x="48" y="0"/>
                    <a:pt x="44" y="1"/>
                  </a:cubicBezTo>
                  <a:cubicBezTo>
                    <a:pt x="44" y="2"/>
                    <a:pt x="47" y="3"/>
                    <a:pt x="46" y="5"/>
                  </a:cubicBezTo>
                  <a:cubicBezTo>
                    <a:pt x="46" y="6"/>
                    <a:pt x="40" y="8"/>
                    <a:pt x="39" y="8"/>
                  </a:cubicBezTo>
                  <a:cubicBezTo>
                    <a:pt x="37" y="9"/>
                    <a:pt x="35" y="10"/>
                    <a:pt x="32" y="11"/>
                  </a:cubicBezTo>
                  <a:cubicBezTo>
                    <a:pt x="30" y="11"/>
                    <a:pt x="29" y="13"/>
                    <a:pt x="28" y="14"/>
                  </a:cubicBezTo>
                  <a:cubicBezTo>
                    <a:pt x="27" y="14"/>
                    <a:pt x="26" y="14"/>
                    <a:pt x="25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8"/>
                    <a:pt x="19" y="19"/>
                    <a:pt x="17" y="20"/>
                  </a:cubicBezTo>
                  <a:cubicBezTo>
                    <a:pt x="15" y="20"/>
                    <a:pt x="12" y="20"/>
                    <a:pt x="11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8" y="24"/>
                    <a:pt x="6" y="28"/>
                    <a:pt x="5" y="27"/>
                  </a:cubicBezTo>
                  <a:cubicBezTo>
                    <a:pt x="4" y="26"/>
                    <a:pt x="4" y="23"/>
                    <a:pt x="3" y="24"/>
                  </a:cubicBezTo>
                  <a:cubicBezTo>
                    <a:pt x="0" y="24"/>
                    <a:pt x="3" y="27"/>
                    <a:pt x="4" y="28"/>
                  </a:cubicBezTo>
                  <a:cubicBezTo>
                    <a:pt x="5" y="30"/>
                    <a:pt x="6" y="31"/>
                    <a:pt x="8" y="33"/>
                  </a:cubicBezTo>
                  <a:cubicBezTo>
                    <a:pt x="13" y="36"/>
                    <a:pt x="8" y="39"/>
                    <a:pt x="10" y="43"/>
                  </a:cubicBezTo>
                  <a:cubicBezTo>
                    <a:pt x="11" y="45"/>
                    <a:pt x="12" y="47"/>
                    <a:pt x="13" y="49"/>
                  </a:cubicBezTo>
                  <a:cubicBezTo>
                    <a:pt x="13" y="50"/>
                    <a:pt x="14" y="51"/>
                    <a:pt x="15" y="52"/>
                  </a:cubicBezTo>
                  <a:cubicBezTo>
                    <a:pt x="16" y="53"/>
                    <a:pt x="17" y="52"/>
                    <a:pt x="18" y="53"/>
                  </a:cubicBezTo>
                  <a:cubicBezTo>
                    <a:pt x="20" y="53"/>
                    <a:pt x="20" y="55"/>
                    <a:pt x="21" y="57"/>
                  </a:cubicBezTo>
                  <a:cubicBezTo>
                    <a:pt x="22" y="58"/>
                    <a:pt x="22" y="59"/>
                    <a:pt x="23" y="59"/>
                  </a:cubicBezTo>
                  <a:cubicBezTo>
                    <a:pt x="24" y="60"/>
                    <a:pt x="25" y="59"/>
                    <a:pt x="26" y="60"/>
                  </a:cubicBezTo>
                  <a:cubicBezTo>
                    <a:pt x="27" y="60"/>
                    <a:pt x="28" y="63"/>
                    <a:pt x="30" y="64"/>
                  </a:cubicBezTo>
                  <a:cubicBezTo>
                    <a:pt x="33" y="66"/>
                    <a:pt x="34" y="68"/>
                    <a:pt x="35" y="71"/>
                  </a:cubicBezTo>
                  <a:cubicBezTo>
                    <a:pt x="37" y="71"/>
                    <a:pt x="39" y="72"/>
                    <a:pt x="41" y="74"/>
                  </a:cubicBezTo>
                  <a:cubicBezTo>
                    <a:pt x="42" y="77"/>
                    <a:pt x="39" y="72"/>
                    <a:pt x="41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2D29E45E-8010-638F-C9DF-84862489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6064250"/>
              <a:ext cx="182563" cy="103187"/>
            </a:xfrm>
            <a:custGeom>
              <a:avLst/>
              <a:gdLst>
                <a:gd name="T0" fmla="*/ 28 w 48"/>
                <a:gd name="T1" fmla="*/ 17 h 27"/>
                <a:gd name="T2" fmla="*/ 27 w 48"/>
                <a:gd name="T3" fmla="*/ 20 h 27"/>
                <a:gd name="T4" fmla="*/ 25 w 48"/>
                <a:gd name="T5" fmla="*/ 22 h 27"/>
                <a:gd name="T6" fmla="*/ 18 w 48"/>
                <a:gd name="T7" fmla="*/ 23 h 27"/>
                <a:gd name="T8" fmla="*/ 16 w 48"/>
                <a:gd name="T9" fmla="*/ 26 h 27"/>
                <a:gd name="T10" fmla="*/ 15 w 48"/>
                <a:gd name="T11" fmla="*/ 27 h 27"/>
                <a:gd name="T12" fmla="*/ 12 w 48"/>
                <a:gd name="T13" fmla="*/ 24 h 27"/>
                <a:gd name="T14" fmla="*/ 9 w 48"/>
                <a:gd name="T15" fmla="*/ 25 h 27"/>
                <a:gd name="T16" fmla="*/ 6 w 48"/>
                <a:gd name="T17" fmla="*/ 23 h 27"/>
                <a:gd name="T18" fmla="*/ 4 w 48"/>
                <a:gd name="T19" fmla="*/ 22 h 27"/>
                <a:gd name="T20" fmla="*/ 2 w 48"/>
                <a:gd name="T21" fmla="*/ 19 h 27"/>
                <a:gd name="T22" fmla="*/ 0 w 48"/>
                <a:gd name="T23" fmla="*/ 15 h 27"/>
                <a:gd name="T24" fmla="*/ 4 w 48"/>
                <a:gd name="T25" fmla="*/ 15 h 27"/>
                <a:gd name="T26" fmla="*/ 8 w 48"/>
                <a:gd name="T27" fmla="*/ 13 h 27"/>
                <a:gd name="T28" fmla="*/ 11 w 48"/>
                <a:gd name="T29" fmla="*/ 13 h 27"/>
                <a:gd name="T30" fmla="*/ 13 w 48"/>
                <a:gd name="T31" fmla="*/ 11 h 27"/>
                <a:gd name="T32" fmla="*/ 16 w 48"/>
                <a:gd name="T33" fmla="*/ 7 h 27"/>
                <a:gd name="T34" fmla="*/ 23 w 48"/>
                <a:gd name="T35" fmla="*/ 9 h 27"/>
                <a:gd name="T36" fmla="*/ 30 w 48"/>
                <a:gd name="T37" fmla="*/ 6 h 27"/>
                <a:gd name="T38" fmla="*/ 38 w 48"/>
                <a:gd name="T39" fmla="*/ 3 h 27"/>
                <a:gd name="T40" fmla="*/ 45 w 48"/>
                <a:gd name="T41" fmla="*/ 0 h 27"/>
                <a:gd name="T42" fmla="*/ 43 w 48"/>
                <a:gd name="T43" fmla="*/ 3 h 27"/>
                <a:gd name="T44" fmla="*/ 36 w 48"/>
                <a:gd name="T45" fmla="*/ 8 h 27"/>
                <a:gd name="T46" fmla="*/ 34 w 48"/>
                <a:gd name="T47" fmla="*/ 14 h 27"/>
                <a:gd name="T48" fmla="*/ 35 w 48"/>
                <a:gd name="T49" fmla="*/ 18 h 27"/>
                <a:gd name="T50" fmla="*/ 28 w 48"/>
                <a:gd name="T51" fmla="*/ 17 h 27"/>
                <a:gd name="T52" fmla="*/ 28 w 48"/>
                <a:gd name="T5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27">
                  <a:moveTo>
                    <a:pt x="28" y="17"/>
                  </a:moveTo>
                  <a:cubicBezTo>
                    <a:pt x="27" y="18"/>
                    <a:pt x="28" y="19"/>
                    <a:pt x="27" y="20"/>
                  </a:cubicBezTo>
                  <a:cubicBezTo>
                    <a:pt x="27" y="21"/>
                    <a:pt x="27" y="21"/>
                    <a:pt x="25" y="22"/>
                  </a:cubicBezTo>
                  <a:cubicBezTo>
                    <a:pt x="23" y="23"/>
                    <a:pt x="21" y="23"/>
                    <a:pt x="18" y="23"/>
                  </a:cubicBezTo>
                  <a:cubicBezTo>
                    <a:pt x="17" y="24"/>
                    <a:pt x="16" y="24"/>
                    <a:pt x="16" y="26"/>
                  </a:cubicBezTo>
                  <a:cubicBezTo>
                    <a:pt x="15" y="26"/>
                    <a:pt x="16" y="27"/>
                    <a:pt x="15" y="27"/>
                  </a:cubicBezTo>
                  <a:cubicBezTo>
                    <a:pt x="13" y="27"/>
                    <a:pt x="13" y="24"/>
                    <a:pt x="12" y="24"/>
                  </a:cubicBezTo>
                  <a:cubicBezTo>
                    <a:pt x="11" y="24"/>
                    <a:pt x="10" y="25"/>
                    <a:pt x="9" y="25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1"/>
                    <a:pt x="3" y="20"/>
                    <a:pt x="2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1" y="13"/>
                    <a:pt x="3" y="16"/>
                    <a:pt x="4" y="15"/>
                  </a:cubicBezTo>
                  <a:cubicBezTo>
                    <a:pt x="6" y="14"/>
                    <a:pt x="5" y="11"/>
                    <a:pt x="8" y="13"/>
                  </a:cubicBezTo>
                  <a:cubicBezTo>
                    <a:pt x="9" y="13"/>
                    <a:pt x="10" y="14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ubicBezTo>
                    <a:pt x="14" y="8"/>
                    <a:pt x="13" y="7"/>
                    <a:pt x="16" y="7"/>
                  </a:cubicBezTo>
                  <a:cubicBezTo>
                    <a:pt x="18" y="8"/>
                    <a:pt x="21" y="8"/>
                    <a:pt x="23" y="9"/>
                  </a:cubicBezTo>
                  <a:cubicBezTo>
                    <a:pt x="26" y="9"/>
                    <a:pt x="28" y="7"/>
                    <a:pt x="30" y="6"/>
                  </a:cubicBezTo>
                  <a:cubicBezTo>
                    <a:pt x="33" y="5"/>
                    <a:pt x="35" y="5"/>
                    <a:pt x="38" y="3"/>
                  </a:cubicBezTo>
                  <a:cubicBezTo>
                    <a:pt x="40" y="3"/>
                    <a:pt x="43" y="0"/>
                    <a:pt x="45" y="0"/>
                  </a:cubicBezTo>
                  <a:cubicBezTo>
                    <a:pt x="48" y="0"/>
                    <a:pt x="44" y="3"/>
                    <a:pt x="43" y="3"/>
                  </a:cubicBezTo>
                  <a:cubicBezTo>
                    <a:pt x="40" y="4"/>
                    <a:pt x="39" y="6"/>
                    <a:pt x="36" y="8"/>
                  </a:cubicBezTo>
                  <a:cubicBezTo>
                    <a:pt x="34" y="9"/>
                    <a:pt x="32" y="11"/>
                    <a:pt x="34" y="14"/>
                  </a:cubicBezTo>
                  <a:cubicBezTo>
                    <a:pt x="35" y="15"/>
                    <a:pt x="38" y="17"/>
                    <a:pt x="35" y="18"/>
                  </a:cubicBezTo>
                  <a:cubicBezTo>
                    <a:pt x="33" y="19"/>
                    <a:pt x="31" y="17"/>
                    <a:pt x="28" y="17"/>
                  </a:cubicBezTo>
                  <a:cubicBezTo>
                    <a:pt x="27" y="18"/>
                    <a:pt x="30" y="17"/>
                    <a:pt x="28" y="1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AE109742-47EC-38B9-6A7A-20E6223A66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9275" y="4983163"/>
              <a:ext cx="441325" cy="425450"/>
            </a:xfrm>
            <a:custGeom>
              <a:avLst/>
              <a:gdLst>
                <a:gd name="T0" fmla="*/ 93 w 116"/>
                <a:gd name="T1" fmla="*/ 109 h 112"/>
                <a:gd name="T2" fmla="*/ 69 w 116"/>
                <a:gd name="T3" fmla="*/ 91 h 112"/>
                <a:gd name="T4" fmla="*/ 45 w 116"/>
                <a:gd name="T5" fmla="*/ 80 h 112"/>
                <a:gd name="T6" fmla="*/ 33 w 116"/>
                <a:gd name="T7" fmla="*/ 65 h 112"/>
                <a:gd name="T8" fmla="*/ 34 w 116"/>
                <a:gd name="T9" fmla="*/ 61 h 112"/>
                <a:gd name="T10" fmla="*/ 24 w 116"/>
                <a:gd name="T11" fmla="*/ 49 h 112"/>
                <a:gd name="T12" fmla="*/ 17 w 116"/>
                <a:gd name="T13" fmla="*/ 35 h 112"/>
                <a:gd name="T14" fmla="*/ 12 w 116"/>
                <a:gd name="T15" fmla="*/ 44 h 112"/>
                <a:gd name="T16" fmla="*/ 4 w 116"/>
                <a:gd name="T17" fmla="*/ 45 h 112"/>
                <a:gd name="T18" fmla="*/ 3 w 116"/>
                <a:gd name="T19" fmla="*/ 39 h 112"/>
                <a:gd name="T20" fmla="*/ 8 w 116"/>
                <a:gd name="T21" fmla="*/ 30 h 112"/>
                <a:gd name="T22" fmla="*/ 27 w 116"/>
                <a:gd name="T23" fmla="*/ 30 h 112"/>
                <a:gd name="T24" fmla="*/ 36 w 116"/>
                <a:gd name="T25" fmla="*/ 25 h 112"/>
                <a:gd name="T26" fmla="*/ 43 w 116"/>
                <a:gd name="T27" fmla="*/ 15 h 112"/>
                <a:gd name="T28" fmla="*/ 47 w 116"/>
                <a:gd name="T29" fmla="*/ 9 h 112"/>
                <a:gd name="T30" fmla="*/ 54 w 116"/>
                <a:gd name="T31" fmla="*/ 5 h 112"/>
                <a:gd name="T32" fmla="*/ 66 w 116"/>
                <a:gd name="T33" fmla="*/ 7 h 112"/>
                <a:gd name="T34" fmla="*/ 75 w 116"/>
                <a:gd name="T35" fmla="*/ 17 h 112"/>
                <a:gd name="T36" fmla="*/ 97 w 116"/>
                <a:gd name="T37" fmla="*/ 22 h 112"/>
                <a:gd name="T38" fmla="*/ 105 w 116"/>
                <a:gd name="T39" fmla="*/ 23 h 112"/>
                <a:gd name="T40" fmla="*/ 109 w 116"/>
                <a:gd name="T41" fmla="*/ 31 h 112"/>
                <a:gd name="T42" fmla="*/ 113 w 116"/>
                <a:gd name="T43" fmla="*/ 37 h 112"/>
                <a:gd name="T44" fmla="*/ 108 w 116"/>
                <a:gd name="T45" fmla="*/ 48 h 112"/>
                <a:gd name="T46" fmla="*/ 92 w 116"/>
                <a:gd name="T47" fmla="*/ 40 h 112"/>
                <a:gd name="T48" fmla="*/ 82 w 116"/>
                <a:gd name="T49" fmla="*/ 41 h 112"/>
                <a:gd name="T50" fmla="*/ 73 w 116"/>
                <a:gd name="T51" fmla="*/ 39 h 112"/>
                <a:gd name="T52" fmla="*/ 61 w 116"/>
                <a:gd name="T53" fmla="*/ 39 h 112"/>
                <a:gd name="T54" fmla="*/ 52 w 116"/>
                <a:gd name="T55" fmla="*/ 41 h 112"/>
                <a:gd name="T56" fmla="*/ 45 w 116"/>
                <a:gd name="T57" fmla="*/ 53 h 112"/>
                <a:gd name="T58" fmla="*/ 49 w 116"/>
                <a:gd name="T59" fmla="*/ 57 h 112"/>
                <a:gd name="T60" fmla="*/ 53 w 116"/>
                <a:gd name="T61" fmla="*/ 66 h 112"/>
                <a:gd name="T62" fmla="*/ 72 w 116"/>
                <a:gd name="T63" fmla="*/ 86 h 112"/>
                <a:gd name="T64" fmla="*/ 84 w 116"/>
                <a:gd name="T65" fmla="*/ 102 h 112"/>
                <a:gd name="T66" fmla="*/ 96 w 116"/>
                <a:gd name="T67" fmla="*/ 112 h 112"/>
                <a:gd name="T68" fmla="*/ 21 w 116"/>
                <a:gd name="T69" fmla="*/ 43 h 112"/>
                <a:gd name="T70" fmla="*/ 22 w 116"/>
                <a:gd name="T71" fmla="*/ 41 h 112"/>
                <a:gd name="T72" fmla="*/ 15 w 116"/>
                <a:gd name="T73" fmla="*/ 42 h 112"/>
                <a:gd name="T74" fmla="*/ 17 w 116"/>
                <a:gd name="T75" fmla="*/ 51 h 112"/>
                <a:gd name="T76" fmla="*/ 19 w 116"/>
                <a:gd name="T77" fmla="*/ 53 h 112"/>
                <a:gd name="T78" fmla="*/ 19 w 116"/>
                <a:gd name="T79" fmla="*/ 47 h 112"/>
                <a:gd name="T80" fmla="*/ 26 w 116"/>
                <a:gd name="T81" fmla="*/ 57 h 112"/>
                <a:gd name="T82" fmla="*/ 31 w 116"/>
                <a:gd name="T83" fmla="*/ 60 h 112"/>
                <a:gd name="T84" fmla="*/ 26 w 116"/>
                <a:gd name="T85" fmla="*/ 67 h 112"/>
                <a:gd name="T86" fmla="*/ 29 w 116"/>
                <a:gd name="T87" fmla="*/ 70 h 112"/>
                <a:gd name="T88" fmla="*/ 55 w 116"/>
                <a:gd name="T89" fmla="*/ 88 h 112"/>
                <a:gd name="T90" fmla="*/ 65 w 116"/>
                <a:gd name="T91" fmla="*/ 91 h 112"/>
                <a:gd name="T92" fmla="*/ 61 w 116"/>
                <a:gd name="T93" fmla="*/ 101 h 112"/>
                <a:gd name="T94" fmla="*/ 67 w 116"/>
                <a:gd name="T95" fmla="*/ 99 h 112"/>
                <a:gd name="T96" fmla="*/ 73 w 116"/>
                <a:gd name="T97" fmla="*/ 100 h 112"/>
                <a:gd name="T98" fmla="*/ 72 w 116"/>
                <a:gd name="T99" fmla="*/ 98 h 112"/>
                <a:gd name="T100" fmla="*/ 52 w 116"/>
                <a:gd name="T101" fmla="*/ 96 h 112"/>
                <a:gd name="T102" fmla="*/ 52 w 116"/>
                <a:gd name="T103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12">
                  <a:moveTo>
                    <a:pt x="96" y="112"/>
                  </a:moveTo>
                  <a:cubicBezTo>
                    <a:pt x="96" y="112"/>
                    <a:pt x="96" y="112"/>
                    <a:pt x="96" y="112"/>
                  </a:cubicBezTo>
                  <a:cubicBezTo>
                    <a:pt x="95" y="111"/>
                    <a:pt x="94" y="110"/>
                    <a:pt x="93" y="109"/>
                  </a:cubicBezTo>
                  <a:cubicBezTo>
                    <a:pt x="91" y="108"/>
                    <a:pt x="89" y="108"/>
                    <a:pt x="88" y="107"/>
                  </a:cubicBezTo>
                  <a:cubicBezTo>
                    <a:pt x="84" y="105"/>
                    <a:pt x="82" y="102"/>
                    <a:pt x="79" y="100"/>
                  </a:cubicBezTo>
                  <a:cubicBezTo>
                    <a:pt x="75" y="97"/>
                    <a:pt x="73" y="94"/>
                    <a:pt x="69" y="91"/>
                  </a:cubicBezTo>
                  <a:cubicBezTo>
                    <a:pt x="66" y="88"/>
                    <a:pt x="63" y="87"/>
                    <a:pt x="59" y="86"/>
                  </a:cubicBezTo>
                  <a:cubicBezTo>
                    <a:pt x="56" y="84"/>
                    <a:pt x="52" y="86"/>
                    <a:pt x="49" y="84"/>
                  </a:cubicBezTo>
                  <a:cubicBezTo>
                    <a:pt x="47" y="83"/>
                    <a:pt x="47" y="81"/>
                    <a:pt x="45" y="80"/>
                  </a:cubicBezTo>
                  <a:cubicBezTo>
                    <a:pt x="44" y="78"/>
                    <a:pt x="42" y="77"/>
                    <a:pt x="41" y="76"/>
                  </a:cubicBezTo>
                  <a:cubicBezTo>
                    <a:pt x="38" y="73"/>
                    <a:pt x="35" y="71"/>
                    <a:pt x="33" y="67"/>
                  </a:cubicBezTo>
                  <a:cubicBezTo>
                    <a:pt x="32" y="66"/>
                    <a:pt x="32" y="66"/>
                    <a:pt x="33" y="65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5" y="64"/>
                    <a:pt x="36" y="64"/>
                    <a:pt x="37" y="64"/>
                  </a:cubicBezTo>
                  <a:cubicBezTo>
                    <a:pt x="37" y="63"/>
                    <a:pt x="35" y="62"/>
                    <a:pt x="34" y="61"/>
                  </a:cubicBezTo>
                  <a:cubicBezTo>
                    <a:pt x="32" y="59"/>
                    <a:pt x="31" y="58"/>
                    <a:pt x="29" y="56"/>
                  </a:cubicBezTo>
                  <a:cubicBezTo>
                    <a:pt x="28" y="54"/>
                    <a:pt x="27" y="53"/>
                    <a:pt x="26" y="52"/>
                  </a:cubicBezTo>
                  <a:cubicBezTo>
                    <a:pt x="25" y="52"/>
                    <a:pt x="23" y="51"/>
                    <a:pt x="24" y="49"/>
                  </a:cubicBezTo>
                  <a:cubicBezTo>
                    <a:pt x="24" y="52"/>
                    <a:pt x="29" y="49"/>
                    <a:pt x="27" y="46"/>
                  </a:cubicBezTo>
                  <a:cubicBezTo>
                    <a:pt x="28" y="43"/>
                    <a:pt x="26" y="41"/>
                    <a:pt x="24" y="40"/>
                  </a:cubicBezTo>
                  <a:cubicBezTo>
                    <a:pt x="22" y="38"/>
                    <a:pt x="20" y="35"/>
                    <a:pt x="17" y="35"/>
                  </a:cubicBezTo>
                  <a:cubicBezTo>
                    <a:pt x="15" y="35"/>
                    <a:pt x="15" y="35"/>
                    <a:pt x="14" y="37"/>
                  </a:cubicBezTo>
                  <a:cubicBezTo>
                    <a:pt x="14" y="39"/>
                    <a:pt x="14" y="39"/>
                    <a:pt x="13" y="40"/>
                  </a:cubicBezTo>
                  <a:cubicBezTo>
                    <a:pt x="12" y="41"/>
                    <a:pt x="12" y="42"/>
                    <a:pt x="12" y="44"/>
                  </a:cubicBezTo>
                  <a:cubicBezTo>
                    <a:pt x="11" y="45"/>
                    <a:pt x="12" y="45"/>
                    <a:pt x="11" y="43"/>
                  </a:cubicBezTo>
                  <a:cubicBezTo>
                    <a:pt x="9" y="45"/>
                    <a:pt x="10" y="48"/>
                    <a:pt x="9" y="49"/>
                  </a:cubicBezTo>
                  <a:cubicBezTo>
                    <a:pt x="6" y="52"/>
                    <a:pt x="4" y="47"/>
                    <a:pt x="4" y="45"/>
                  </a:cubicBezTo>
                  <a:cubicBezTo>
                    <a:pt x="3" y="44"/>
                    <a:pt x="2" y="43"/>
                    <a:pt x="3" y="42"/>
                  </a:cubicBezTo>
                  <a:cubicBezTo>
                    <a:pt x="3" y="41"/>
                    <a:pt x="4" y="42"/>
                    <a:pt x="4" y="41"/>
                  </a:cubicBezTo>
                  <a:cubicBezTo>
                    <a:pt x="4" y="40"/>
                    <a:pt x="3" y="40"/>
                    <a:pt x="3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2"/>
                    <a:pt x="10" y="34"/>
                    <a:pt x="8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26"/>
                    <a:pt x="26" y="33"/>
                    <a:pt x="27" y="30"/>
                  </a:cubicBezTo>
                  <a:cubicBezTo>
                    <a:pt x="29" y="31"/>
                    <a:pt x="35" y="35"/>
                    <a:pt x="36" y="31"/>
                  </a:cubicBezTo>
                  <a:cubicBezTo>
                    <a:pt x="36" y="30"/>
                    <a:pt x="34" y="29"/>
                    <a:pt x="35" y="28"/>
                  </a:cubicBezTo>
                  <a:cubicBezTo>
                    <a:pt x="35" y="27"/>
                    <a:pt x="37" y="27"/>
                    <a:pt x="36" y="25"/>
                  </a:cubicBezTo>
                  <a:cubicBezTo>
                    <a:pt x="33" y="25"/>
                    <a:pt x="36" y="24"/>
                    <a:pt x="37" y="23"/>
                  </a:cubicBezTo>
                  <a:cubicBezTo>
                    <a:pt x="39" y="22"/>
                    <a:pt x="41" y="23"/>
                    <a:pt x="42" y="20"/>
                  </a:cubicBezTo>
                  <a:cubicBezTo>
                    <a:pt x="42" y="19"/>
                    <a:pt x="43" y="17"/>
                    <a:pt x="43" y="15"/>
                  </a:cubicBezTo>
                  <a:cubicBezTo>
                    <a:pt x="42" y="14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9" y="8"/>
                    <a:pt x="49" y="8"/>
                    <a:pt x="50" y="7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3" y="6"/>
                    <a:pt x="53" y="7"/>
                    <a:pt x="54" y="5"/>
                  </a:cubicBezTo>
                  <a:cubicBezTo>
                    <a:pt x="54" y="5"/>
                    <a:pt x="54" y="4"/>
                    <a:pt x="54" y="3"/>
                  </a:cubicBezTo>
                  <a:cubicBezTo>
                    <a:pt x="55" y="0"/>
                    <a:pt x="56" y="3"/>
                    <a:pt x="58" y="2"/>
                  </a:cubicBezTo>
                  <a:cubicBezTo>
                    <a:pt x="61" y="4"/>
                    <a:pt x="64" y="5"/>
                    <a:pt x="66" y="7"/>
                  </a:cubicBezTo>
                  <a:cubicBezTo>
                    <a:pt x="67" y="8"/>
                    <a:pt x="68" y="11"/>
                    <a:pt x="70" y="12"/>
                  </a:cubicBezTo>
                  <a:cubicBezTo>
                    <a:pt x="71" y="13"/>
                    <a:pt x="72" y="13"/>
                    <a:pt x="73" y="14"/>
                  </a:cubicBezTo>
                  <a:cubicBezTo>
                    <a:pt x="74" y="14"/>
                    <a:pt x="74" y="16"/>
                    <a:pt x="75" y="17"/>
                  </a:cubicBezTo>
                  <a:cubicBezTo>
                    <a:pt x="77" y="18"/>
                    <a:pt x="79" y="19"/>
                    <a:pt x="81" y="21"/>
                  </a:cubicBezTo>
                  <a:cubicBezTo>
                    <a:pt x="84" y="22"/>
                    <a:pt x="86" y="22"/>
                    <a:pt x="89" y="22"/>
                  </a:cubicBezTo>
                  <a:cubicBezTo>
                    <a:pt x="92" y="22"/>
                    <a:pt x="94" y="23"/>
                    <a:pt x="97" y="22"/>
                  </a:cubicBezTo>
                  <a:cubicBezTo>
                    <a:pt x="99" y="20"/>
                    <a:pt x="100" y="20"/>
                    <a:pt x="103" y="19"/>
                  </a:cubicBezTo>
                  <a:cubicBezTo>
                    <a:pt x="105" y="19"/>
                    <a:pt x="107" y="16"/>
                    <a:pt x="108" y="16"/>
                  </a:cubicBezTo>
                  <a:cubicBezTo>
                    <a:pt x="107" y="19"/>
                    <a:pt x="105" y="20"/>
                    <a:pt x="105" y="23"/>
                  </a:cubicBezTo>
                  <a:cubicBezTo>
                    <a:pt x="105" y="24"/>
                    <a:pt x="106" y="25"/>
                    <a:pt x="106" y="26"/>
                  </a:cubicBezTo>
                  <a:cubicBezTo>
                    <a:pt x="106" y="28"/>
                    <a:pt x="105" y="29"/>
                    <a:pt x="105" y="30"/>
                  </a:cubicBezTo>
                  <a:cubicBezTo>
                    <a:pt x="106" y="30"/>
                    <a:pt x="108" y="29"/>
                    <a:pt x="109" y="31"/>
                  </a:cubicBezTo>
                  <a:cubicBezTo>
                    <a:pt x="109" y="31"/>
                    <a:pt x="108" y="32"/>
                    <a:pt x="108" y="33"/>
                  </a:cubicBezTo>
                  <a:cubicBezTo>
                    <a:pt x="107" y="34"/>
                    <a:pt x="107" y="34"/>
                    <a:pt x="107" y="35"/>
                  </a:cubicBezTo>
                  <a:cubicBezTo>
                    <a:pt x="109" y="36"/>
                    <a:pt x="111" y="36"/>
                    <a:pt x="113" y="37"/>
                  </a:cubicBezTo>
                  <a:cubicBezTo>
                    <a:pt x="116" y="38"/>
                    <a:pt x="114" y="40"/>
                    <a:pt x="112" y="40"/>
                  </a:cubicBezTo>
                  <a:cubicBezTo>
                    <a:pt x="110" y="40"/>
                    <a:pt x="110" y="41"/>
                    <a:pt x="110" y="43"/>
                  </a:cubicBezTo>
                  <a:cubicBezTo>
                    <a:pt x="109" y="45"/>
                    <a:pt x="110" y="46"/>
                    <a:pt x="108" y="48"/>
                  </a:cubicBezTo>
                  <a:cubicBezTo>
                    <a:pt x="104" y="50"/>
                    <a:pt x="104" y="45"/>
                    <a:pt x="102" y="43"/>
                  </a:cubicBezTo>
                  <a:cubicBezTo>
                    <a:pt x="100" y="41"/>
                    <a:pt x="100" y="42"/>
                    <a:pt x="98" y="42"/>
                  </a:cubicBezTo>
                  <a:cubicBezTo>
                    <a:pt x="95" y="43"/>
                    <a:pt x="94" y="41"/>
                    <a:pt x="92" y="40"/>
                  </a:cubicBezTo>
                  <a:cubicBezTo>
                    <a:pt x="92" y="41"/>
                    <a:pt x="90" y="41"/>
                    <a:pt x="89" y="41"/>
                  </a:cubicBezTo>
                  <a:cubicBezTo>
                    <a:pt x="88" y="40"/>
                    <a:pt x="87" y="41"/>
                    <a:pt x="86" y="41"/>
                  </a:cubicBezTo>
                  <a:cubicBezTo>
                    <a:pt x="84" y="42"/>
                    <a:pt x="84" y="42"/>
                    <a:pt x="82" y="41"/>
                  </a:cubicBezTo>
                  <a:cubicBezTo>
                    <a:pt x="81" y="40"/>
                    <a:pt x="81" y="39"/>
                    <a:pt x="79" y="40"/>
                  </a:cubicBezTo>
                  <a:cubicBezTo>
                    <a:pt x="78" y="40"/>
                    <a:pt x="77" y="42"/>
                    <a:pt x="76" y="40"/>
                  </a:cubicBezTo>
                  <a:cubicBezTo>
                    <a:pt x="75" y="40"/>
                    <a:pt x="74" y="39"/>
                    <a:pt x="73" y="39"/>
                  </a:cubicBezTo>
                  <a:cubicBezTo>
                    <a:pt x="72" y="39"/>
                    <a:pt x="72" y="40"/>
                    <a:pt x="70" y="39"/>
                  </a:cubicBezTo>
                  <a:cubicBezTo>
                    <a:pt x="69" y="38"/>
                    <a:pt x="68" y="36"/>
                    <a:pt x="66" y="37"/>
                  </a:cubicBezTo>
                  <a:cubicBezTo>
                    <a:pt x="64" y="38"/>
                    <a:pt x="64" y="39"/>
                    <a:pt x="61" y="39"/>
                  </a:cubicBezTo>
                  <a:cubicBezTo>
                    <a:pt x="59" y="38"/>
                    <a:pt x="58" y="38"/>
                    <a:pt x="56" y="41"/>
                  </a:cubicBezTo>
                  <a:cubicBezTo>
                    <a:pt x="55" y="42"/>
                    <a:pt x="55" y="44"/>
                    <a:pt x="53" y="43"/>
                  </a:cubicBezTo>
                  <a:cubicBezTo>
                    <a:pt x="53" y="43"/>
                    <a:pt x="52" y="42"/>
                    <a:pt x="52" y="41"/>
                  </a:cubicBezTo>
                  <a:cubicBezTo>
                    <a:pt x="51" y="40"/>
                    <a:pt x="50" y="40"/>
                    <a:pt x="49" y="39"/>
                  </a:cubicBezTo>
                  <a:cubicBezTo>
                    <a:pt x="42" y="37"/>
                    <a:pt x="45" y="45"/>
                    <a:pt x="44" y="49"/>
                  </a:cubicBezTo>
                  <a:cubicBezTo>
                    <a:pt x="43" y="51"/>
                    <a:pt x="43" y="52"/>
                    <a:pt x="45" y="53"/>
                  </a:cubicBezTo>
                  <a:cubicBezTo>
                    <a:pt x="46" y="53"/>
                    <a:pt x="47" y="53"/>
                    <a:pt x="48" y="54"/>
                  </a:cubicBezTo>
                  <a:cubicBezTo>
                    <a:pt x="49" y="55"/>
                    <a:pt x="49" y="56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7"/>
                  </a:cubicBezTo>
                  <a:cubicBezTo>
                    <a:pt x="50" y="58"/>
                    <a:pt x="51" y="58"/>
                    <a:pt x="51" y="59"/>
                  </a:cubicBezTo>
                  <a:cubicBezTo>
                    <a:pt x="52" y="61"/>
                    <a:pt x="52" y="64"/>
                    <a:pt x="53" y="66"/>
                  </a:cubicBezTo>
                  <a:cubicBezTo>
                    <a:pt x="55" y="71"/>
                    <a:pt x="60" y="75"/>
                    <a:pt x="64" y="79"/>
                  </a:cubicBezTo>
                  <a:cubicBezTo>
                    <a:pt x="65" y="81"/>
                    <a:pt x="67" y="83"/>
                    <a:pt x="70" y="85"/>
                  </a:cubicBezTo>
                  <a:cubicBezTo>
                    <a:pt x="70" y="85"/>
                    <a:pt x="72" y="86"/>
                    <a:pt x="72" y="86"/>
                  </a:cubicBezTo>
                  <a:cubicBezTo>
                    <a:pt x="74" y="87"/>
                    <a:pt x="73" y="89"/>
                    <a:pt x="74" y="90"/>
                  </a:cubicBezTo>
                  <a:cubicBezTo>
                    <a:pt x="75" y="93"/>
                    <a:pt x="78" y="94"/>
                    <a:pt x="79" y="96"/>
                  </a:cubicBezTo>
                  <a:cubicBezTo>
                    <a:pt x="81" y="98"/>
                    <a:pt x="82" y="101"/>
                    <a:pt x="84" y="102"/>
                  </a:cubicBezTo>
                  <a:cubicBezTo>
                    <a:pt x="85" y="103"/>
                    <a:pt x="86" y="103"/>
                    <a:pt x="87" y="104"/>
                  </a:cubicBezTo>
                  <a:cubicBezTo>
                    <a:pt x="88" y="105"/>
                    <a:pt x="89" y="106"/>
                    <a:pt x="90" y="106"/>
                  </a:cubicBezTo>
                  <a:cubicBezTo>
                    <a:pt x="92" y="108"/>
                    <a:pt x="97" y="109"/>
                    <a:pt x="96" y="112"/>
                  </a:cubicBezTo>
                  <a:close/>
                  <a:moveTo>
                    <a:pt x="22" y="41"/>
                  </a:moveTo>
                  <a:cubicBezTo>
                    <a:pt x="22" y="39"/>
                    <a:pt x="20" y="40"/>
                    <a:pt x="20" y="41"/>
                  </a:cubicBezTo>
                  <a:cubicBezTo>
                    <a:pt x="18" y="43"/>
                    <a:pt x="19" y="42"/>
                    <a:pt x="21" y="43"/>
                  </a:cubicBezTo>
                  <a:cubicBezTo>
                    <a:pt x="22" y="44"/>
                    <a:pt x="23" y="46"/>
                    <a:pt x="24" y="45"/>
                  </a:cubicBezTo>
                  <a:cubicBezTo>
                    <a:pt x="26" y="44"/>
                    <a:pt x="23" y="43"/>
                    <a:pt x="23" y="42"/>
                  </a:cubicBezTo>
                  <a:cubicBezTo>
                    <a:pt x="22" y="42"/>
                    <a:pt x="23" y="41"/>
                    <a:pt x="22" y="41"/>
                  </a:cubicBezTo>
                  <a:close/>
                  <a:moveTo>
                    <a:pt x="19" y="47"/>
                  </a:moveTo>
                  <a:cubicBezTo>
                    <a:pt x="19" y="46"/>
                    <a:pt x="18" y="44"/>
                    <a:pt x="17" y="43"/>
                  </a:cubicBezTo>
                  <a:cubicBezTo>
                    <a:pt x="17" y="41"/>
                    <a:pt x="15" y="40"/>
                    <a:pt x="15" y="42"/>
                  </a:cubicBezTo>
                  <a:cubicBezTo>
                    <a:pt x="16" y="43"/>
                    <a:pt x="17" y="44"/>
                    <a:pt x="17" y="45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6" y="49"/>
                    <a:pt x="17" y="50"/>
                    <a:pt x="17" y="51"/>
                  </a:cubicBezTo>
                  <a:cubicBezTo>
                    <a:pt x="17" y="53"/>
                    <a:pt x="17" y="56"/>
                    <a:pt x="18" y="57"/>
                  </a:cubicBezTo>
                  <a:cubicBezTo>
                    <a:pt x="20" y="60"/>
                    <a:pt x="19" y="57"/>
                    <a:pt x="19" y="56"/>
                  </a:cubicBezTo>
                  <a:cubicBezTo>
                    <a:pt x="19" y="54"/>
                    <a:pt x="19" y="54"/>
                    <a:pt x="19" y="53"/>
                  </a:cubicBezTo>
                  <a:cubicBezTo>
                    <a:pt x="19" y="52"/>
                    <a:pt x="19" y="51"/>
                    <a:pt x="19" y="51"/>
                  </a:cubicBezTo>
                  <a:cubicBezTo>
                    <a:pt x="19" y="50"/>
                    <a:pt x="19" y="49"/>
                    <a:pt x="18" y="48"/>
                  </a:cubicBezTo>
                  <a:cubicBezTo>
                    <a:pt x="18" y="48"/>
                    <a:pt x="19" y="47"/>
                    <a:pt x="19" y="47"/>
                  </a:cubicBezTo>
                  <a:close/>
                  <a:moveTo>
                    <a:pt x="26" y="55"/>
                  </a:moveTo>
                  <a:cubicBezTo>
                    <a:pt x="26" y="55"/>
                    <a:pt x="25" y="54"/>
                    <a:pt x="24" y="53"/>
                  </a:cubicBezTo>
                  <a:cubicBezTo>
                    <a:pt x="23" y="54"/>
                    <a:pt x="25" y="56"/>
                    <a:pt x="26" y="57"/>
                  </a:cubicBezTo>
                  <a:cubicBezTo>
                    <a:pt x="27" y="58"/>
                    <a:pt x="28" y="59"/>
                    <a:pt x="28" y="60"/>
                  </a:cubicBezTo>
                  <a:cubicBezTo>
                    <a:pt x="29" y="60"/>
                    <a:pt x="29" y="62"/>
                    <a:pt x="30" y="63"/>
                  </a:cubicBezTo>
                  <a:cubicBezTo>
                    <a:pt x="32" y="64"/>
                    <a:pt x="31" y="61"/>
                    <a:pt x="31" y="60"/>
                  </a:cubicBezTo>
                  <a:cubicBezTo>
                    <a:pt x="30" y="58"/>
                    <a:pt x="28" y="57"/>
                    <a:pt x="26" y="55"/>
                  </a:cubicBezTo>
                  <a:cubicBezTo>
                    <a:pt x="26" y="55"/>
                    <a:pt x="27" y="55"/>
                    <a:pt x="26" y="55"/>
                  </a:cubicBezTo>
                  <a:close/>
                  <a:moveTo>
                    <a:pt x="26" y="67"/>
                  </a:moveTo>
                  <a:cubicBezTo>
                    <a:pt x="26" y="69"/>
                    <a:pt x="33" y="78"/>
                    <a:pt x="35" y="78"/>
                  </a:cubicBezTo>
                  <a:cubicBezTo>
                    <a:pt x="37" y="77"/>
                    <a:pt x="33" y="73"/>
                    <a:pt x="32" y="73"/>
                  </a:cubicBezTo>
                  <a:cubicBezTo>
                    <a:pt x="31" y="72"/>
                    <a:pt x="30" y="71"/>
                    <a:pt x="29" y="70"/>
                  </a:cubicBezTo>
                  <a:cubicBezTo>
                    <a:pt x="28" y="69"/>
                    <a:pt x="28" y="68"/>
                    <a:pt x="26" y="67"/>
                  </a:cubicBezTo>
                  <a:cubicBezTo>
                    <a:pt x="26" y="68"/>
                    <a:pt x="27" y="67"/>
                    <a:pt x="26" y="67"/>
                  </a:cubicBezTo>
                  <a:close/>
                  <a:moveTo>
                    <a:pt x="55" y="88"/>
                  </a:moveTo>
                  <a:cubicBezTo>
                    <a:pt x="53" y="87"/>
                    <a:pt x="54" y="89"/>
                    <a:pt x="54" y="89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9" y="91"/>
                    <a:pt x="63" y="91"/>
                    <a:pt x="65" y="91"/>
                  </a:cubicBezTo>
                  <a:cubicBezTo>
                    <a:pt x="66" y="89"/>
                    <a:pt x="59" y="89"/>
                    <a:pt x="57" y="89"/>
                  </a:cubicBezTo>
                  <a:cubicBezTo>
                    <a:pt x="56" y="89"/>
                    <a:pt x="56" y="88"/>
                    <a:pt x="55" y="88"/>
                  </a:cubicBezTo>
                  <a:close/>
                  <a:moveTo>
                    <a:pt x="61" y="101"/>
                  </a:moveTo>
                  <a:cubicBezTo>
                    <a:pt x="64" y="101"/>
                    <a:pt x="66" y="101"/>
                    <a:pt x="69" y="101"/>
                  </a:cubicBezTo>
                  <a:cubicBezTo>
                    <a:pt x="69" y="101"/>
                    <a:pt x="71" y="101"/>
                    <a:pt x="71" y="100"/>
                  </a:cubicBezTo>
                  <a:cubicBezTo>
                    <a:pt x="70" y="99"/>
                    <a:pt x="68" y="100"/>
                    <a:pt x="67" y="99"/>
                  </a:cubicBezTo>
                  <a:cubicBezTo>
                    <a:pt x="66" y="100"/>
                    <a:pt x="61" y="99"/>
                    <a:pt x="61" y="101"/>
                  </a:cubicBezTo>
                  <a:cubicBezTo>
                    <a:pt x="62" y="101"/>
                    <a:pt x="61" y="99"/>
                    <a:pt x="61" y="101"/>
                  </a:cubicBezTo>
                  <a:close/>
                  <a:moveTo>
                    <a:pt x="73" y="100"/>
                  </a:moveTo>
                  <a:cubicBezTo>
                    <a:pt x="76" y="100"/>
                    <a:pt x="78" y="104"/>
                    <a:pt x="80" y="104"/>
                  </a:cubicBezTo>
                  <a:cubicBezTo>
                    <a:pt x="82" y="102"/>
                    <a:pt x="77" y="100"/>
                    <a:pt x="76" y="99"/>
                  </a:cubicBezTo>
                  <a:cubicBezTo>
                    <a:pt x="75" y="99"/>
                    <a:pt x="73" y="98"/>
                    <a:pt x="72" y="98"/>
                  </a:cubicBezTo>
                  <a:cubicBezTo>
                    <a:pt x="71" y="98"/>
                    <a:pt x="72" y="100"/>
                    <a:pt x="73" y="100"/>
                  </a:cubicBezTo>
                  <a:cubicBezTo>
                    <a:pt x="74" y="100"/>
                    <a:pt x="72" y="100"/>
                    <a:pt x="73" y="100"/>
                  </a:cubicBezTo>
                  <a:close/>
                  <a:moveTo>
                    <a:pt x="52" y="96"/>
                  </a:moveTo>
                  <a:cubicBezTo>
                    <a:pt x="51" y="96"/>
                    <a:pt x="47" y="97"/>
                    <a:pt x="50" y="98"/>
                  </a:cubicBezTo>
                  <a:cubicBezTo>
                    <a:pt x="51" y="99"/>
                    <a:pt x="54" y="98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8B9AF312-6F50-543D-F1A3-9F324B09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5233988"/>
              <a:ext cx="476250" cy="301625"/>
            </a:xfrm>
            <a:custGeom>
              <a:avLst/>
              <a:gdLst>
                <a:gd name="T0" fmla="*/ 112 w 125"/>
                <a:gd name="T1" fmla="*/ 10 h 79"/>
                <a:gd name="T2" fmla="*/ 106 w 125"/>
                <a:gd name="T3" fmla="*/ 7 h 79"/>
                <a:gd name="T4" fmla="*/ 100 w 125"/>
                <a:gd name="T5" fmla="*/ 5 h 79"/>
                <a:gd name="T6" fmla="*/ 83 w 125"/>
                <a:gd name="T7" fmla="*/ 4 h 79"/>
                <a:gd name="T8" fmla="*/ 70 w 125"/>
                <a:gd name="T9" fmla="*/ 10 h 79"/>
                <a:gd name="T10" fmla="*/ 58 w 125"/>
                <a:gd name="T11" fmla="*/ 14 h 79"/>
                <a:gd name="T12" fmla="*/ 44 w 125"/>
                <a:gd name="T13" fmla="*/ 12 h 79"/>
                <a:gd name="T14" fmla="*/ 30 w 125"/>
                <a:gd name="T15" fmla="*/ 11 h 79"/>
                <a:gd name="T16" fmla="*/ 11 w 125"/>
                <a:gd name="T17" fmla="*/ 6 h 79"/>
                <a:gd name="T18" fmla="*/ 11 w 125"/>
                <a:gd name="T19" fmla="*/ 2 h 79"/>
                <a:gd name="T20" fmla="*/ 6 w 125"/>
                <a:gd name="T21" fmla="*/ 4 h 79"/>
                <a:gd name="T22" fmla="*/ 3 w 125"/>
                <a:gd name="T23" fmla="*/ 16 h 79"/>
                <a:gd name="T24" fmla="*/ 8 w 125"/>
                <a:gd name="T25" fmla="*/ 23 h 79"/>
                <a:gd name="T26" fmla="*/ 13 w 125"/>
                <a:gd name="T27" fmla="*/ 28 h 79"/>
                <a:gd name="T28" fmla="*/ 9 w 125"/>
                <a:gd name="T29" fmla="*/ 34 h 79"/>
                <a:gd name="T30" fmla="*/ 3 w 125"/>
                <a:gd name="T31" fmla="*/ 38 h 79"/>
                <a:gd name="T32" fmla="*/ 2 w 125"/>
                <a:gd name="T33" fmla="*/ 45 h 79"/>
                <a:gd name="T34" fmla="*/ 0 w 125"/>
                <a:gd name="T35" fmla="*/ 51 h 79"/>
                <a:gd name="T36" fmla="*/ 11 w 125"/>
                <a:gd name="T37" fmla="*/ 62 h 79"/>
                <a:gd name="T38" fmla="*/ 11 w 125"/>
                <a:gd name="T39" fmla="*/ 77 h 79"/>
                <a:gd name="T40" fmla="*/ 22 w 125"/>
                <a:gd name="T41" fmla="*/ 74 h 79"/>
                <a:gd name="T42" fmla="*/ 34 w 125"/>
                <a:gd name="T43" fmla="*/ 72 h 79"/>
                <a:gd name="T44" fmla="*/ 38 w 125"/>
                <a:gd name="T45" fmla="*/ 71 h 79"/>
                <a:gd name="T46" fmla="*/ 41 w 125"/>
                <a:gd name="T47" fmla="*/ 71 h 79"/>
                <a:gd name="T48" fmla="*/ 44 w 125"/>
                <a:gd name="T49" fmla="*/ 73 h 79"/>
                <a:gd name="T50" fmla="*/ 57 w 125"/>
                <a:gd name="T51" fmla="*/ 79 h 79"/>
                <a:gd name="T52" fmla="*/ 69 w 125"/>
                <a:gd name="T53" fmla="*/ 76 h 79"/>
                <a:gd name="T54" fmla="*/ 73 w 125"/>
                <a:gd name="T55" fmla="*/ 68 h 79"/>
                <a:gd name="T56" fmla="*/ 81 w 125"/>
                <a:gd name="T57" fmla="*/ 64 h 79"/>
                <a:gd name="T58" fmla="*/ 93 w 125"/>
                <a:gd name="T59" fmla="*/ 57 h 79"/>
                <a:gd name="T60" fmla="*/ 97 w 125"/>
                <a:gd name="T61" fmla="*/ 57 h 79"/>
                <a:gd name="T62" fmla="*/ 104 w 125"/>
                <a:gd name="T63" fmla="*/ 61 h 79"/>
                <a:gd name="T64" fmla="*/ 106 w 125"/>
                <a:gd name="T65" fmla="*/ 61 h 79"/>
                <a:gd name="T66" fmla="*/ 108 w 125"/>
                <a:gd name="T67" fmla="*/ 54 h 79"/>
                <a:gd name="T68" fmla="*/ 101 w 125"/>
                <a:gd name="T69" fmla="*/ 48 h 79"/>
                <a:gd name="T70" fmla="*/ 105 w 125"/>
                <a:gd name="T71" fmla="*/ 42 h 79"/>
                <a:gd name="T72" fmla="*/ 109 w 125"/>
                <a:gd name="T73" fmla="*/ 32 h 79"/>
                <a:gd name="T74" fmla="*/ 119 w 125"/>
                <a:gd name="T75" fmla="*/ 22 h 79"/>
                <a:gd name="T76" fmla="*/ 116 w 125"/>
                <a:gd name="T77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79">
                  <a:moveTo>
                    <a:pt x="116" y="12"/>
                  </a:moveTo>
                  <a:cubicBezTo>
                    <a:pt x="114" y="12"/>
                    <a:pt x="113" y="12"/>
                    <a:pt x="112" y="10"/>
                  </a:cubicBezTo>
                  <a:cubicBezTo>
                    <a:pt x="110" y="8"/>
                    <a:pt x="111" y="6"/>
                    <a:pt x="108" y="6"/>
                  </a:cubicBezTo>
                  <a:cubicBezTo>
                    <a:pt x="107" y="6"/>
                    <a:pt x="107" y="7"/>
                    <a:pt x="106" y="7"/>
                  </a:cubicBezTo>
                  <a:cubicBezTo>
                    <a:pt x="105" y="6"/>
                    <a:pt x="104" y="5"/>
                    <a:pt x="104" y="5"/>
                  </a:cubicBezTo>
                  <a:cubicBezTo>
                    <a:pt x="103" y="5"/>
                    <a:pt x="101" y="5"/>
                    <a:pt x="100" y="5"/>
                  </a:cubicBezTo>
                  <a:cubicBezTo>
                    <a:pt x="99" y="5"/>
                    <a:pt x="98" y="4"/>
                    <a:pt x="97" y="3"/>
                  </a:cubicBezTo>
                  <a:cubicBezTo>
                    <a:pt x="93" y="0"/>
                    <a:pt x="88" y="2"/>
                    <a:pt x="83" y="4"/>
                  </a:cubicBezTo>
                  <a:cubicBezTo>
                    <a:pt x="81" y="4"/>
                    <a:pt x="78" y="5"/>
                    <a:pt x="76" y="6"/>
                  </a:cubicBezTo>
                  <a:cubicBezTo>
                    <a:pt x="75" y="7"/>
                    <a:pt x="72" y="9"/>
                    <a:pt x="70" y="10"/>
                  </a:cubicBezTo>
                  <a:cubicBezTo>
                    <a:pt x="69" y="12"/>
                    <a:pt x="68" y="13"/>
                    <a:pt x="66" y="14"/>
                  </a:cubicBezTo>
                  <a:cubicBezTo>
                    <a:pt x="63" y="14"/>
                    <a:pt x="61" y="15"/>
                    <a:pt x="58" y="14"/>
                  </a:cubicBezTo>
                  <a:cubicBezTo>
                    <a:pt x="55" y="13"/>
                    <a:pt x="54" y="12"/>
                    <a:pt x="51" y="13"/>
                  </a:cubicBezTo>
                  <a:cubicBezTo>
                    <a:pt x="48" y="13"/>
                    <a:pt x="47" y="12"/>
                    <a:pt x="44" y="12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2"/>
                    <a:pt x="32" y="11"/>
                    <a:pt x="30" y="11"/>
                  </a:cubicBezTo>
                  <a:cubicBezTo>
                    <a:pt x="25" y="10"/>
                    <a:pt x="21" y="8"/>
                    <a:pt x="17" y="9"/>
                  </a:cubicBezTo>
                  <a:cubicBezTo>
                    <a:pt x="15" y="10"/>
                    <a:pt x="8" y="10"/>
                    <a:pt x="11" y="6"/>
                  </a:cubicBezTo>
                  <a:cubicBezTo>
                    <a:pt x="12" y="5"/>
                    <a:pt x="16" y="5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0" y="9"/>
                    <a:pt x="2" y="13"/>
                    <a:pt x="3" y="16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5" y="21"/>
                    <a:pt x="7" y="22"/>
                    <a:pt x="8" y="23"/>
                  </a:cubicBezTo>
                  <a:cubicBezTo>
                    <a:pt x="9" y="24"/>
                    <a:pt x="10" y="24"/>
                    <a:pt x="11" y="26"/>
                  </a:cubicBezTo>
                  <a:cubicBezTo>
                    <a:pt x="11" y="27"/>
                    <a:pt x="13" y="27"/>
                    <a:pt x="13" y="28"/>
                  </a:cubicBezTo>
                  <a:cubicBezTo>
                    <a:pt x="14" y="30"/>
                    <a:pt x="13" y="31"/>
                    <a:pt x="12" y="32"/>
                  </a:cubicBezTo>
                  <a:cubicBezTo>
                    <a:pt x="10" y="33"/>
                    <a:pt x="10" y="33"/>
                    <a:pt x="9" y="34"/>
                  </a:cubicBezTo>
                  <a:cubicBezTo>
                    <a:pt x="8" y="36"/>
                    <a:pt x="8" y="36"/>
                    <a:pt x="6" y="36"/>
                  </a:cubicBezTo>
                  <a:cubicBezTo>
                    <a:pt x="5" y="36"/>
                    <a:pt x="3" y="36"/>
                    <a:pt x="3" y="38"/>
                  </a:cubicBezTo>
                  <a:cubicBezTo>
                    <a:pt x="2" y="39"/>
                    <a:pt x="3" y="40"/>
                    <a:pt x="3" y="41"/>
                  </a:cubicBezTo>
                  <a:cubicBezTo>
                    <a:pt x="2" y="42"/>
                    <a:pt x="2" y="43"/>
                    <a:pt x="2" y="45"/>
                  </a:cubicBezTo>
                  <a:cubicBezTo>
                    <a:pt x="3" y="46"/>
                    <a:pt x="4" y="46"/>
                    <a:pt x="4" y="48"/>
                  </a:cubicBezTo>
                  <a:cubicBezTo>
                    <a:pt x="4" y="50"/>
                    <a:pt x="2" y="51"/>
                    <a:pt x="0" y="51"/>
                  </a:cubicBezTo>
                  <a:cubicBezTo>
                    <a:pt x="3" y="53"/>
                    <a:pt x="4" y="55"/>
                    <a:pt x="6" y="57"/>
                  </a:cubicBezTo>
                  <a:cubicBezTo>
                    <a:pt x="10" y="58"/>
                    <a:pt x="10" y="58"/>
                    <a:pt x="11" y="62"/>
                  </a:cubicBezTo>
                  <a:cubicBezTo>
                    <a:pt x="11" y="64"/>
                    <a:pt x="14" y="66"/>
                    <a:pt x="13" y="69"/>
                  </a:cubicBezTo>
                  <a:cubicBezTo>
                    <a:pt x="12" y="72"/>
                    <a:pt x="12" y="74"/>
                    <a:pt x="11" y="77"/>
                  </a:cubicBezTo>
                  <a:cubicBezTo>
                    <a:pt x="13" y="77"/>
                    <a:pt x="15" y="77"/>
                    <a:pt x="17" y="76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4"/>
                    <a:pt x="26" y="76"/>
                    <a:pt x="28" y="75"/>
                  </a:cubicBezTo>
                  <a:cubicBezTo>
                    <a:pt x="30" y="74"/>
                    <a:pt x="32" y="72"/>
                    <a:pt x="34" y="72"/>
                  </a:cubicBezTo>
                  <a:cubicBezTo>
                    <a:pt x="35" y="72"/>
                    <a:pt x="36" y="72"/>
                    <a:pt x="37" y="71"/>
                  </a:cubicBezTo>
                  <a:cubicBezTo>
                    <a:pt x="38" y="71"/>
                    <a:pt x="37" y="70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2"/>
                    <a:pt x="41" y="71"/>
                    <a:pt x="41" y="71"/>
                  </a:cubicBezTo>
                  <a:cubicBezTo>
                    <a:pt x="42" y="71"/>
                    <a:pt x="42" y="70"/>
                    <a:pt x="43" y="71"/>
                  </a:cubicBezTo>
                  <a:cubicBezTo>
                    <a:pt x="44" y="71"/>
                    <a:pt x="44" y="72"/>
                    <a:pt x="44" y="73"/>
                  </a:cubicBezTo>
                  <a:cubicBezTo>
                    <a:pt x="45" y="75"/>
                    <a:pt x="46" y="75"/>
                    <a:pt x="49" y="76"/>
                  </a:cubicBezTo>
                  <a:cubicBezTo>
                    <a:pt x="51" y="73"/>
                    <a:pt x="55" y="78"/>
                    <a:pt x="57" y="79"/>
                  </a:cubicBezTo>
                  <a:cubicBezTo>
                    <a:pt x="59" y="79"/>
                    <a:pt x="61" y="78"/>
                    <a:pt x="63" y="78"/>
                  </a:cubicBezTo>
                  <a:cubicBezTo>
                    <a:pt x="65" y="77"/>
                    <a:pt x="67" y="76"/>
                    <a:pt x="69" y="76"/>
                  </a:cubicBezTo>
                  <a:cubicBezTo>
                    <a:pt x="73" y="77"/>
                    <a:pt x="77" y="75"/>
                    <a:pt x="76" y="71"/>
                  </a:cubicBezTo>
                  <a:cubicBezTo>
                    <a:pt x="75" y="70"/>
                    <a:pt x="73" y="69"/>
                    <a:pt x="73" y="68"/>
                  </a:cubicBezTo>
                  <a:cubicBezTo>
                    <a:pt x="73" y="65"/>
                    <a:pt x="77" y="66"/>
                    <a:pt x="78" y="67"/>
                  </a:cubicBezTo>
                  <a:cubicBezTo>
                    <a:pt x="78" y="64"/>
                    <a:pt x="80" y="65"/>
                    <a:pt x="81" y="64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86" y="58"/>
                    <a:pt x="92" y="62"/>
                    <a:pt x="93" y="57"/>
                  </a:cubicBezTo>
                  <a:cubicBezTo>
                    <a:pt x="94" y="57"/>
                    <a:pt x="94" y="58"/>
                    <a:pt x="95" y="58"/>
                  </a:cubicBezTo>
                  <a:cubicBezTo>
                    <a:pt x="96" y="58"/>
                    <a:pt x="97" y="57"/>
                    <a:pt x="97" y="57"/>
                  </a:cubicBezTo>
                  <a:cubicBezTo>
                    <a:pt x="99" y="57"/>
                    <a:pt x="100" y="60"/>
                    <a:pt x="101" y="61"/>
                  </a:cubicBezTo>
                  <a:cubicBezTo>
                    <a:pt x="102" y="61"/>
                    <a:pt x="102" y="62"/>
                    <a:pt x="104" y="61"/>
                  </a:cubicBezTo>
                  <a:cubicBezTo>
                    <a:pt x="104" y="61"/>
                    <a:pt x="104" y="61"/>
                    <a:pt x="105" y="60"/>
                  </a:cubicBezTo>
                  <a:cubicBezTo>
                    <a:pt x="105" y="60"/>
                    <a:pt x="106" y="60"/>
                    <a:pt x="106" y="61"/>
                  </a:cubicBezTo>
                  <a:cubicBezTo>
                    <a:pt x="108" y="60"/>
                    <a:pt x="109" y="59"/>
                    <a:pt x="111" y="59"/>
                  </a:cubicBezTo>
                  <a:cubicBezTo>
                    <a:pt x="110" y="57"/>
                    <a:pt x="109" y="56"/>
                    <a:pt x="108" y="54"/>
                  </a:cubicBezTo>
                  <a:cubicBezTo>
                    <a:pt x="107" y="52"/>
                    <a:pt x="106" y="50"/>
                    <a:pt x="105" y="49"/>
                  </a:cubicBezTo>
                  <a:cubicBezTo>
                    <a:pt x="104" y="48"/>
                    <a:pt x="102" y="49"/>
                    <a:pt x="101" y="48"/>
                  </a:cubicBezTo>
                  <a:cubicBezTo>
                    <a:pt x="99" y="47"/>
                    <a:pt x="101" y="45"/>
                    <a:pt x="103" y="45"/>
                  </a:cubicBezTo>
                  <a:cubicBezTo>
                    <a:pt x="103" y="44"/>
                    <a:pt x="105" y="43"/>
                    <a:pt x="105" y="42"/>
                  </a:cubicBezTo>
                  <a:cubicBezTo>
                    <a:pt x="106" y="41"/>
                    <a:pt x="108" y="40"/>
                    <a:pt x="108" y="39"/>
                  </a:cubicBezTo>
                  <a:cubicBezTo>
                    <a:pt x="109" y="37"/>
                    <a:pt x="109" y="34"/>
                    <a:pt x="109" y="32"/>
                  </a:cubicBezTo>
                  <a:cubicBezTo>
                    <a:pt x="110" y="30"/>
                    <a:pt x="110" y="28"/>
                    <a:pt x="111" y="26"/>
                  </a:cubicBezTo>
                  <a:cubicBezTo>
                    <a:pt x="113" y="23"/>
                    <a:pt x="115" y="22"/>
                    <a:pt x="119" y="22"/>
                  </a:cubicBezTo>
                  <a:cubicBezTo>
                    <a:pt x="125" y="22"/>
                    <a:pt x="122" y="16"/>
                    <a:pt x="122" y="13"/>
                  </a:cubicBezTo>
                  <a:cubicBezTo>
                    <a:pt x="120" y="13"/>
                    <a:pt x="118" y="13"/>
                    <a:pt x="116" y="1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F1F55A07-4BC6-05A1-740C-96A45C31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4422775"/>
              <a:ext cx="285750" cy="236537"/>
            </a:xfrm>
            <a:custGeom>
              <a:avLst/>
              <a:gdLst>
                <a:gd name="T0" fmla="*/ 17 w 75"/>
                <a:gd name="T1" fmla="*/ 8 h 62"/>
                <a:gd name="T2" fmla="*/ 23 w 75"/>
                <a:gd name="T3" fmla="*/ 7 h 62"/>
                <a:gd name="T4" fmla="*/ 32 w 75"/>
                <a:gd name="T5" fmla="*/ 7 h 62"/>
                <a:gd name="T6" fmla="*/ 35 w 75"/>
                <a:gd name="T7" fmla="*/ 6 h 62"/>
                <a:gd name="T8" fmla="*/ 37 w 75"/>
                <a:gd name="T9" fmla="*/ 4 h 62"/>
                <a:gd name="T10" fmla="*/ 41 w 75"/>
                <a:gd name="T11" fmla="*/ 3 h 62"/>
                <a:gd name="T12" fmla="*/ 46 w 75"/>
                <a:gd name="T13" fmla="*/ 3 h 62"/>
                <a:gd name="T14" fmla="*/ 50 w 75"/>
                <a:gd name="T15" fmla="*/ 4 h 62"/>
                <a:gd name="T16" fmla="*/ 56 w 75"/>
                <a:gd name="T17" fmla="*/ 8 h 62"/>
                <a:gd name="T18" fmla="*/ 59 w 75"/>
                <a:gd name="T19" fmla="*/ 8 h 62"/>
                <a:gd name="T20" fmla="*/ 63 w 75"/>
                <a:gd name="T21" fmla="*/ 16 h 62"/>
                <a:gd name="T22" fmla="*/ 61 w 75"/>
                <a:gd name="T23" fmla="*/ 21 h 62"/>
                <a:gd name="T24" fmla="*/ 70 w 75"/>
                <a:gd name="T25" fmla="*/ 25 h 62"/>
                <a:gd name="T26" fmla="*/ 75 w 75"/>
                <a:gd name="T27" fmla="*/ 35 h 62"/>
                <a:gd name="T28" fmla="*/ 70 w 75"/>
                <a:gd name="T29" fmla="*/ 42 h 62"/>
                <a:gd name="T30" fmla="*/ 63 w 75"/>
                <a:gd name="T31" fmla="*/ 50 h 62"/>
                <a:gd name="T32" fmla="*/ 64 w 75"/>
                <a:gd name="T33" fmla="*/ 61 h 62"/>
                <a:gd name="T34" fmla="*/ 57 w 75"/>
                <a:gd name="T35" fmla="*/ 59 h 62"/>
                <a:gd name="T36" fmla="*/ 54 w 75"/>
                <a:gd name="T37" fmla="*/ 56 h 62"/>
                <a:gd name="T38" fmla="*/ 49 w 75"/>
                <a:gd name="T39" fmla="*/ 53 h 62"/>
                <a:gd name="T40" fmla="*/ 46 w 75"/>
                <a:gd name="T41" fmla="*/ 53 h 62"/>
                <a:gd name="T42" fmla="*/ 44 w 75"/>
                <a:gd name="T43" fmla="*/ 47 h 62"/>
                <a:gd name="T44" fmla="*/ 41 w 75"/>
                <a:gd name="T45" fmla="*/ 47 h 62"/>
                <a:gd name="T46" fmla="*/ 32 w 75"/>
                <a:gd name="T47" fmla="*/ 48 h 62"/>
                <a:gd name="T48" fmla="*/ 32 w 75"/>
                <a:gd name="T49" fmla="*/ 43 h 62"/>
                <a:gd name="T50" fmla="*/ 33 w 75"/>
                <a:gd name="T51" fmla="*/ 39 h 62"/>
                <a:gd name="T52" fmla="*/ 24 w 75"/>
                <a:gd name="T53" fmla="*/ 38 h 62"/>
                <a:gd name="T54" fmla="*/ 15 w 75"/>
                <a:gd name="T55" fmla="*/ 30 h 62"/>
                <a:gd name="T56" fmla="*/ 9 w 75"/>
                <a:gd name="T57" fmla="*/ 24 h 62"/>
                <a:gd name="T58" fmla="*/ 4 w 75"/>
                <a:gd name="T59" fmla="*/ 23 h 62"/>
                <a:gd name="T60" fmla="*/ 1 w 75"/>
                <a:gd name="T61" fmla="*/ 16 h 62"/>
                <a:gd name="T62" fmla="*/ 5 w 75"/>
                <a:gd name="T63" fmla="*/ 11 h 62"/>
                <a:gd name="T64" fmla="*/ 16 w 75"/>
                <a:gd name="T6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2">
                  <a:moveTo>
                    <a:pt x="16" y="4"/>
                  </a:moveTo>
                  <a:cubicBezTo>
                    <a:pt x="16" y="5"/>
                    <a:pt x="16" y="7"/>
                    <a:pt x="17" y="8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1" y="7"/>
                    <a:pt x="21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7" y="10"/>
                    <a:pt x="30" y="9"/>
                    <a:pt x="32" y="7"/>
                  </a:cubicBezTo>
                  <a:cubicBezTo>
                    <a:pt x="32" y="7"/>
                    <a:pt x="33" y="5"/>
                    <a:pt x="34" y="5"/>
                  </a:cubicBezTo>
                  <a:cubicBezTo>
                    <a:pt x="35" y="5"/>
                    <a:pt x="34" y="6"/>
                    <a:pt x="35" y="6"/>
                  </a:cubicBezTo>
                  <a:cubicBezTo>
                    <a:pt x="35" y="6"/>
                    <a:pt x="36" y="5"/>
                    <a:pt x="36" y="5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3"/>
                    <a:pt x="37" y="0"/>
                    <a:pt x="39" y="1"/>
                  </a:cubicBezTo>
                  <a:cubicBezTo>
                    <a:pt x="40" y="1"/>
                    <a:pt x="39" y="3"/>
                    <a:pt x="41" y="3"/>
                  </a:cubicBezTo>
                  <a:cubicBezTo>
                    <a:pt x="42" y="3"/>
                    <a:pt x="43" y="1"/>
                    <a:pt x="45" y="0"/>
                  </a:cubicBezTo>
                  <a:cubicBezTo>
                    <a:pt x="46" y="1"/>
                    <a:pt x="44" y="3"/>
                    <a:pt x="46" y="3"/>
                  </a:cubicBezTo>
                  <a:cubicBezTo>
                    <a:pt x="48" y="4"/>
                    <a:pt x="48" y="2"/>
                    <a:pt x="49" y="1"/>
                  </a:cubicBezTo>
                  <a:cubicBezTo>
                    <a:pt x="50" y="2"/>
                    <a:pt x="49" y="3"/>
                    <a:pt x="50" y="4"/>
                  </a:cubicBezTo>
                  <a:cubicBezTo>
                    <a:pt x="50" y="5"/>
                    <a:pt x="51" y="5"/>
                    <a:pt x="52" y="6"/>
                  </a:cubicBezTo>
                  <a:cubicBezTo>
                    <a:pt x="53" y="7"/>
                    <a:pt x="53" y="8"/>
                    <a:pt x="56" y="8"/>
                  </a:cubicBezTo>
                  <a:cubicBezTo>
                    <a:pt x="57" y="8"/>
                    <a:pt x="57" y="7"/>
                    <a:pt x="58" y="7"/>
                  </a:cubicBezTo>
                  <a:cubicBezTo>
                    <a:pt x="59" y="7"/>
                    <a:pt x="59" y="8"/>
                    <a:pt x="59" y="8"/>
                  </a:cubicBezTo>
                  <a:cubicBezTo>
                    <a:pt x="61" y="9"/>
                    <a:pt x="63" y="9"/>
                    <a:pt x="64" y="11"/>
                  </a:cubicBezTo>
                  <a:cubicBezTo>
                    <a:pt x="66" y="12"/>
                    <a:pt x="64" y="14"/>
                    <a:pt x="63" y="16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2" y="19"/>
                    <a:pt x="61" y="20"/>
                    <a:pt x="61" y="21"/>
                  </a:cubicBezTo>
                  <a:cubicBezTo>
                    <a:pt x="62" y="23"/>
                    <a:pt x="64" y="24"/>
                    <a:pt x="65" y="24"/>
                  </a:cubicBezTo>
                  <a:cubicBezTo>
                    <a:pt x="68" y="24"/>
                    <a:pt x="68" y="24"/>
                    <a:pt x="70" y="25"/>
                  </a:cubicBezTo>
                  <a:cubicBezTo>
                    <a:pt x="72" y="27"/>
                    <a:pt x="71" y="28"/>
                    <a:pt x="72" y="30"/>
                  </a:cubicBezTo>
                  <a:cubicBezTo>
                    <a:pt x="73" y="32"/>
                    <a:pt x="75" y="33"/>
                    <a:pt x="75" y="35"/>
                  </a:cubicBezTo>
                  <a:cubicBezTo>
                    <a:pt x="75" y="37"/>
                    <a:pt x="74" y="37"/>
                    <a:pt x="73" y="38"/>
                  </a:cubicBezTo>
                  <a:cubicBezTo>
                    <a:pt x="72" y="39"/>
                    <a:pt x="72" y="41"/>
                    <a:pt x="70" y="42"/>
                  </a:cubicBezTo>
                  <a:cubicBezTo>
                    <a:pt x="68" y="43"/>
                    <a:pt x="67" y="42"/>
                    <a:pt x="66" y="45"/>
                  </a:cubicBezTo>
                  <a:cubicBezTo>
                    <a:pt x="65" y="46"/>
                    <a:pt x="63" y="48"/>
                    <a:pt x="63" y="50"/>
                  </a:cubicBezTo>
                  <a:cubicBezTo>
                    <a:pt x="63" y="52"/>
                    <a:pt x="64" y="53"/>
                    <a:pt x="65" y="55"/>
                  </a:cubicBezTo>
                  <a:cubicBezTo>
                    <a:pt x="66" y="57"/>
                    <a:pt x="66" y="59"/>
                    <a:pt x="64" y="61"/>
                  </a:cubicBezTo>
                  <a:cubicBezTo>
                    <a:pt x="63" y="61"/>
                    <a:pt x="59" y="60"/>
                    <a:pt x="59" y="62"/>
                  </a:cubicBezTo>
                  <a:cubicBezTo>
                    <a:pt x="57" y="62"/>
                    <a:pt x="58" y="60"/>
                    <a:pt x="57" y="59"/>
                  </a:cubicBezTo>
                  <a:cubicBezTo>
                    <a:pt x="56" y="58"/>
                    <a:pt x="55" y="58"/>
                    <a:pt x="54" y="58"/>
                  </a:cubicBezTo>
                  <a:cubicBezTo>
                    <a:pt x="54" y="57"/>
                    <a:pt x="54" y="57"/>
                    <a:pt x="54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51" y="55"/>
                    <a:pt x="50" y="54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6" y="53"/>
                    <a:pt x="46" y="53"/>
                  </a:cubicBezTo>
                  <a:cubicBezTo>
                    <a:pt x="44" y="52"/>
                    <a:pt x="46" y="50"/>
                    <a:pt x="46" y="49"/>
                  </a:cubicBezTo>
                  <a:cubicBezTo>
                    <a:pt x="46" y="48"/>
                    <a:pt x="44" y="48"/>
                    <a:pt x="44" y="47"/>
                  </a:cubicBezTo>
                  <a:cubicBezTo>
                    <a:pt x="44" y="47"/>
                    <a:pt x="46" y="43"/>
                    <a:pt x="47" y="43"/>
                  </a:cubicBezTo>
                  <a:cubicBezTo>
                    <a:pt x="43" y="39"/>
                    <a:pt x="43" y="48"/>
                    <a:pt x="41" y="47"/>
                  </a:cubicBezTo>
                  <a:cubicBezTo>
                    <a:pt x="40" y="49"/>
                    <a:pt x="37" y="49"/>
                    <a:pt x="36" y="48"/>
                  </a:cubicBezTo>
                  <a:cubicBezTo>
                    <a:pt x="35" y="48"/>
                    <a:pt x="32" y="48"/>
                    <a:pt x="32" y="48"/>
                  </a:cubicBezTo>
                  <a:cubicBezTo>
                    <a:pt x="31" y="46"/>
                    <a:pt x="32" y="46"/>
                    <a:pt x="33" y="45"/>
                  </a:cubicBezTo>
                  <a:cubicBezTo>
                    <a:pt x="33" y="44"/>
                    <a:pt x="32" y="44"/>
                    <a:pt x="32" y="43"/>
                  </a:cubicBezTo>
                  <a:cubicBezTo>
                    <a:pt x="32" y="42"/>
                    <a:pt x="32" y="42"/>
                    <a:pt x="33" y="40"/>
                  </a:cubicBezTo>
                  <a:cubicBezTo>
                    <a:pt x="33" y="39"/>
                    <a:pt x="33" y="40"/>
                    <a:pt x="33" y="39"/>
                  </a:cubicBezTo>
                  <a:cubicBezTo>
                    <a:pt x="32" y="38"/>
                    <a:pt x="30" y="37"/>
                    <a:pt x="29" y="36"/>
                  </a:cubicBezTo>
                  <a:cubicBezTo>
                    <a:pt x="29" y="37"/>
                    <a:pt x="24" y="38"/>
                    <a:pt x="24" y="38"/>
                  </a:cubicBezTo>
                  <a:cubicBezTo>
                    <a:pt x="21" y="37"/>
                    <a:pt x="23" y="33"/>
                    <a:pt x="21" y="32"/>
                  </a:cubicBezTo>
                  <a:cubicBezTo>
                    <a:pt x="19" y="31"/>
                    <a:pt x="16" y="32"/>
                    <a:pt x="15" y="30"/>
                  </a:cubicBezTo>
                  <a:cubicBezTo>
                    <a:pt x="14" y="29"/>
                    <a:pt x="14" y="26"/>
                    <a:pt x="13" y="24"/>
                  </a:cubicBezTo>
                  <a:cubicBezTo>
                    <a:pt x="12" y="22"/>
                    <a:pt x="11" y="23"/>
                    <a:pt x="9" y="24"/>
                  </a:cubicBezTo>
                  <a:cubicBezTo>
                    <a:pt x="8" y="24"/>
                    <a:pt x="8" y="25"/>
                    <a:pt x="6" y="25"/>
                  </a:cubicBezTo>
                  <a:cubicBezTo>
                    <a:pt x="5" y="25"/>
                    <a:pt x="5" y="23"/>
                    <a:pt x="4" y="23"/>
                  </a:cubicBezTo>
                  <a:cubicBezTo>
                    <a:pt x="3" y="21"/>
                    <a:pt x="1" y="22"/>
                    <a:pt x="1" y="19"/>
                  </a:cubicBezTo>
                  <a:cubicBezTo>
                    <a:pt x="1" y="18"/>
                    <a:pt x="2" y="17"/>
                    <a:pt x="1" y="16"/>
                  </a:cubicBezTo>
                  <a:cubicBezTo>
                    <a:pt x="1" y="15"/>
                    <a:pt x="0" y="15"/>
                    <a:pt x="0" y="13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7"/>
                    <a:pt x="15" y="3"/>
                    <a:pt x="16" y="4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B30BB6F0-8E8C-EB00-659E-6C4DD2F81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3838575"/>
              <a:ext cx="728663" cy="614362"/>
            </a:xfrm>
            <a:custGeom>
              <a:avLst/>
              <a:gdLst>
                <a:gd name="T0" fmla="*/ 24 w 191"/>
                <a:gd name="T1" fmla="*/ 146 h 161"/>
                <a:gd name="T2" fmla="*/ 42 w 191"/>
                <a:gd name="T3" fmla="*/ 139 h 161"/>
                <a:gd name="T4" fmla="*/ 67 w 191"/>
                <a:gd name="T5" fmla="*/ 143 h 161"/>
                <a:gd name="T6" fmla="*/ 78 w 191"/>
                <a:gd name="T7" fmla="*/ 145 h 161"/>
                <a:gd name="T8" fmla="*/ 88 w 191"/>
                <a:gd name="T9" fmla="*/ 149 h 161"/>
                <a:gd name="T10" fmla="*/ 95 w 191"/>
                <a:gd name="T11" fmla="*/ 150 h 161"/>
                <a:gd name="T12" fmla="*/ 106 w 191"/>
                <a:gd name="T13" fmla="*/ 151 h 161"/>
                <a:gd name="T14" fmla="*/ 115 w 191"/>
                <a:gd name="T15" fmla="*/ 151 h 161"/>
                <a:gd name="T16" fmla="*/ 126 w 191"/>
                <a:gd name="T17" fmla="*/ 156 h 161"/>
                <a:gd name="T18" fmla="*/ 137 w 191"/>
                <a:gd name="T19" fmla="*/ 154 h 161"/>
                <a:gd name="T20" fmla="*/ 147 w 191"/>
                <a:gd name="T21" fmla="*/ 150 h 161"/>
                <a:gd name="T22" fmla="*/ 158 w 191"/>
                <a:gd name="T23" fmla="*/ 135 h 161"/>
                <a:gd name="T24" fmla="*/ 171 w 191"/>
                <a:gd name="T25" fmla="*/ 135 h 161"/>
                <a:gd name="T26" fmla="*/ 168 w 191"/>
                <a:gd name="T27" fmla="*/ 122 h 161"/>
                <a:gd name="T28" fmla="*/ 167 w 191"/>
                <a:gd name="T29" fmla="*/ 114 h 161"/>
                <a:gd name="T30" fmla="*/ 164 w 191"/>
                <a:gd name="T31" fmla="*/ 102 h 161"/>
                <a:gd name="T32" fmla="*/ 174 w 191"/>
                <a:gd name="T33" fmla="*/ 102 h 161"/>
                <a:gd name="T34" fmla="*/ 189 w 191"/>
                <a:gd name="T35" fmla="*/ 95 h 161"/>
                <a:gd name="T36" fmla="*/ 185 w 191"/>
                <a:gd name="T37" fmla="*/ 83 h 161"/>
                <a:gd name="T38" fmla="*/ 174 w 191"/>
                <a:gd name="T39" fmla="*/ 80 h 161"/>
                <a:gd name="T40" fmla="*/ 164 w 191"/>
                <a:gd name="T41" fmla="*/ 64 h 161"/>
                <a:gd name="T42" fmla="*/ 160 w 191"/>
                <a:gd name="T43" fmla="*/ 52 h 161"/>
                <a:gd name="T44" fmla="*/ 152 w 191"/>
                <a:gd name="T45" fmla="*/ 45 h 161"/>
                <a:gd name="T46" fmla="*/ 157 w 191"/>
                <a:gd name="T47" fmla="*/ 37 h 161"/>
                <a:gd name="T48" fmla="*/ 153 w 191"/>
                <a:gd name="T49" fmla="*/ 29 h 161"/>
                <a:gd name="T50" fmla="*/ 155 w 191"/>
                <a:gd name="T51" fmla="*/ 21 h 161"/>
                <a:gd name="T52" fmla="*/ 149 w 191"/>
                <a:gd name="T53" fmla="*/ 16 h 161"/>
                <a:gd name="T54" fmla="*/ 132 w 191"/>
                <a:gd name="T55" fmla="*/ 12 h 161"/>
                <a:gd name="T56" fmla="*/ 126 w 191"/>
                <a:gd name="T57" fmla="*/ 6 h 161"/>
                <a:gd name="T58" fmla="*/ 110 w 191"/>
                <a:gd name="T59" fmla="*/ 2 h 161"/>
                <a:gd name="T60" fmla="*/ 95 w 191"/>
                <a:gd name="T61" fmla="*/ 3 h 161"/>
                <a:gd name="T62" fmla="*/ 85 w 191"/>
                <a:gd name="T63" fmla="*/ 10 h 161"/>
                <a:gd name="T64" fmla="*/ 71 w 191"/>
                <a:gd name="T65" fmla="*/ 16 h 161"/>
                <a:gd name="T66" fmla="*/ 72 w 191"/>
                <a:gd name="T67" fmla="*/ 31 h 161"/>
                <a:gd name="T68" fmla="*/ 63 w 191"/>
                <a:gd name="T69" fmla="*/ 37 h 161"/>
                <a:gd name="T70" fmla="*/ 54 w 191"/>
                <a:gd name="T71" fmla="*/ 49 h 161"/>
                <a:gd name="T72" fmla="*/ 54 w 191"/>
                <a:gd name="T73" fmla="*/ 64 h 161"/>
                <a:gd name="T74" fmla="*/ 46 w 191"/>
                <a:gd name="T75" fmla="*/ 65 h 161"/>
                <a:gd name="T76" fmla="*/ 34 w 191"/>
                <a:gd name="T77" fmla="*/ 73 h 161"/>
                <a:gd name="T78" fmla="*/ 20 w 191"/>
                <a:gd name="T79" fmla="*/ 75 h 161"/>
                <a:gd name="T80" fmla="*/ 13 w 191"/>
                <a:gd name="T81" fmla="*/ 87 h 161"/>
                <a:gd name="T82" fmla="*/ 17 w 191"/>
                <a:gd name="T83" fmla="*/ 117 h 161"/>
                <a:gd name="T84" fmla="*/ 11 w 191"/>
                <a:gd name="T85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61">
                  <a:moveTo>
                    <a:pt x="16" y="149"/>
                  </a:moveTo>
                  <a:cubicBezTo>
                    <a:pt x="18" y="150"/>
                    <a:pt x="19" y="151"/>
                    <a:pt x="21" y="149"/>
                  </a:cubicBezTo>
                  <a:cubicBezTo>
                    <a:pt x="22" y="148"/>
                    <a:pt x="23" y="147"/>
                    <a:pt x="24" y="146"/>
                  </a:cubicBezTo>
                  <a:cubicBezTo>
                    <a:pt x="26" y="142"/>
                    <a:pt x="27" y="140"/>
                    <a:pt x="31" y="140"/>
                  </a:cubicBezTo>
                  <a:cubicBezTo>
                    <a:pt x="33" y="140"/>
                    <a:pt x="35" y="140"/>
                    <a:pt x="37" y="140"/>
                  </a:cubicBezTo>
                  <a:cubicBezTo>
                    <a:pt x="39" y="140"/>
                    <a:pt x="40" y="139"/>
                    <a:pt x="42" y="139"/>
                  </a:cubicBezTo>
                  <a:cubicBezTo>
                    <a:pt x="45" y="139"/>
                    <a:pt x="47" y="139"/>
                    <a:pt x="49" y="139"/>
                  </a:cubicBezTo>
                  <a:cubicBezTo>
                    <a:pt x="52" y="139"/>
                    <a:pt x="54" y="140"/>
                    <a:pt x="57" y="140"/>
                  </a:cubicBezTo>
                  <a:cubicBezTo>
                    <a:pt x="61" y="140"/>
                    <a:pt x="64" y="142"/>
                    <a:pt x="67" y="143"/>
                  </a:cubicBezTo>
                  <a:cubicBezTo>
                    <a:pt x="68" y="144"/>
                    <a:pt x="69" y="144"/>
                    <a:pt x="71" y="144"/>
                  </a:cubicBezTo>
                  <a:cubicBezTo>
                    <a:pt x="73" y="144"/>
                    <a:pt x="74" y="144"/>
                    <a:pt x="76" y="144"/>
                  </a:cubicBezTo>
                  <a:cubicBezTo>
                    <a:pt x="76" y="145"/>
                    <a:pt x="77" y="145"/>
                    <a:pt x="78" y="145"/>
                  </a:cubicBezTo>
                  <a:cubicBezTo>
                    <a:pt x="78" y="145"/>
                    <a:pt x="79" y="144"/>
                    <a:pt x="79" y="144"/>
                  </a:cubicBezTo>
                  <a:cubicBezTo>
                    <a:pt x="81" y="144"/>
                    <a:pt x="81" y="145"/>
                    <a:pt x="82" y="146"/>
                  </a:cubicBezTo>
                  <a:cubicBezTo>
                    <a:pt x="83" y="148"/>
                    <a:pt x="86" y="152"/>
                    <a:pt x="88" y="149"/>
                  </a:cubicBezTo>
                  <a:cubicBezTo>
                    <a:pt x="90" y="149"/>
                    <a:pt x="91" y="149"/>
                    <a:pt x="91" y="150"/>
                  </a:cubicBezTo>
                  <a:cubicBezTo>
                    <a:pt x="92" y="152"/>
                    <a:pt x="91" y="154"/>
                    <a:pt x="93" y="153"/>
                  </a:cubicBezTo>
                  <a:cubicBezTo>
                    <a:pt x="95" y="153"/>
                    <a:pt x="94" y="151"/>
                    <a:pt x="95" y="150"/>
                  </a:cubicBezTo>
                  <a:cubicBezTo>
                    <a:pt x="97" y="149"/>
                    <a:pt x="98" y="151"/>
                    <a:pt x="100" y="151"/>
                  </a:cubicBezTo>
                  <a:cubicBezTo>
                    <a:pt x="101" y="151"/>
                    <a:pt x="101" y="149"/>
                    <a:pt x="102" y="149"/>
                  </a:cubicBezTo>
                  <a:cubicBezTo>
                    <a:pt x="104" y="149"/>
                    <a:pt x="104" y="151"/>
                    <a:pt x="106" y="151"/>
                  </a:cubicBezTo>
                  <a:cubicBezTo>
                    <a:pt x="107" y="151"/>
                    <a:pt x="108" y="150"/>
                    <a:pt x="110" y="152"/>
                  </a:cubicBezTo>
                  <a:cubicBezTo>
                    <a:pt x="111" y="153"/>
                    <a:pt x="111" y="155"/>
                    <a:pt x="113" y="155"/>
                  </a:cubicBezTo>
                  <a:cubicBezTo>
                    <a:pt x="114" y="153"/>
                    <a:pt x="113" y="152"/>
                    <a:pt x="115" y="151"/>
                  </a:cubicBezTo>
                  <a:cubicBezTo>
                    <a:pt x="116" y="150"/>
                    <a:pt x="117" y="150"/>
                    <a:pt x="117" y="150"/>
                  </a:cubicBezTo>
                  <a:cubicBezTo>
                    <a:pt x="118" y="149"/>
                    <a:pt x="118" y="149"/>
                    <a:pt x="119" y="149"/>
                  </a:cubicBezTo>
                  <a:cubicBezTo>
                    <a:pt x="123" y="150"/>
                    <a:pt x="121" y="158"/>
                    <a:pt x="126" y="156"/>
                  </a:cubicBezTo>
                  <a:cubicBezTo>
                    <a:pt x="128" y="156"/>
                    <a:pt x="128" y="153"/>
                    <a:pt x="131" y="153"/>
                  </a:cubicBezTo>
                  <a:cubicBezTo>
                    <a:pt x="132" y="153"/>
                    <a:pt x="133" y="154"/>
                    <a:pt x="134" y="154"/>
                  </a:cubicBezTo>
                  <a:cubicBezTo>
                    <a:pt x="135" y="155"/>
                    <a:pt x="136" y="154"/>
                    <a:pt x="137" y="154"/>
                  </a:cubicBezTo>
                  <a:cubicBezTo>
                    <a:pt x="139" y="154"/>
                    <a:pt x="141" y="154"/>
                    <a:pt x="143" y="156"/>
                  </a:cubicBezTo>
                  <a:cubicBezTo>
                    <a:pt x="144" y="157"/>
                    <a:pt x="144" y="160"/>
                    <a:pt x="146" y="160"/>
                  </a:cubicBezTo>
                  <a:cubicBezTo>
                    <a:pt x="152" y="161"/>
                    <a:pt x="148" y="152"/>
                    <a:pt x="147" y="150"/>
                  </a:cubicBezTo>
                  <a:cubicBezTo>
                    <a:pt x="147" y="147"/>
                    <a:pt x="148" y="145"/>
                    <a:pt x="150" y="143"/>
                  </a:cubicBezTo>
                  <a:cubicBezTo>
                    <a:pt x="151" y="141"/>
                    <a:pt x="153" y="140"/>
                    <a:pt x="155" y="138"/>
                  </a:cubicBezTo>
                  <a:cubicBezTo>
                    <a:pt x="156" y="137"/>
                    <a:pt x="156" y="135"/>
                    <a:pt x="158" y="135"/>
                  </a:cubicBezTo>
                  <a:cubicBezTo>
                    <a:pt x="159" y="135"/>
                    <a:pt x="160" y="135"/>
                    <a:pt x="161" y="135"/>
                  </a:cubicBezTo>
                  <a:cubicBezTo>
                    <a:pt x="163" y="135"/>
                    <a:pt x="163" y="135"/>
                    <a:pt x="164" y="134"/>
                  </a:cubicBezTo>
                  <a:cubicBezTo>
                    <a:pt x="167" y="133"/>
                    <a:pt x="169" y="136"/>
                    <a:pt x="171" y="135"/>
                  </a:cubicBezTo>
                  <a:cubicBezTo>
                    <a:pt x="172" y="134"/>
                    <a:pt x="171" y="132"/>
                    <a:pt x="170" y="130"/>
                  </a:cubicBezTo>
                  <a:cubicBezTo>
                    <a:pt x="169" y="128"/>
                    <a:pt x="168" y="128"/>
                    <a:pt x="168" y="125"/>
                  </a:cubicBezTo>
                  <a:cubicBezTo>
                    <a:pt x="169" y="124"/>
                    <a:pt x="168" y="123"/>
                    <a:pt x="168" y="122"/>
                  </a:cubicBezTo>
                  <a:cubicBezTo>
                    <a:pt x="168" y="121"/>
                    <a:pt x="169" y="120"/>
                    <a:pt x="168" y="119"/>
                  </a:cubicBezTo>
                  <a:cubicBezTo>
                    <a:pt x="168" y="118"/>
                    <a:pt x="167" y="118"/>
                    <a:pt x="167" y="117"/>
                  </a:cubicBezTo>
                  <a:cubicBezTo>
                    <a:pt x="166" y="115"/>
                    <a:pt x="167" y="116"/>
                    <a:pt x="167" y="114"/>
                  </a:cubicBezTo>
                  <a:cubicBezTo>
                    <a:pt x="169" y="111"/>
                    <a:pt x="166" y="111"/>
                    <a:pt x="165" y="110"/>
                  </a:cubicBezTo>
                  <a:cubicBezTo>
                    <a:pt x="164" y="108"/>
                    <a:pt x="162" y="105"/>
                    <a:pt x="162" y="104"/>
                  </a:cubicBezTo>
                  <a:cubicBezTo>
                    <a:pt x="162" y="103"/>
                    <a:pt x="163" y="102"/>
                    <a:pt x="164" y="102"/>
                  </a:cubicBezTo>
                  <a:cubicBezTo>
                    <a:pt x="164" y="101"/>
                    <a:pt x="164" y="99"/>
                    <a:pt x="165" y="99"/>
                  </a:cubicBezTo>
                  <a:cubicBezTo>
                    <a:pt x="166" y="98"/>
                    <a:pt x="169" y="98"/>
                    <a:pt x="170" y="99"/>
                  </a:cubicBezTo>
                  <a:cubicBezTo>
                    <a:pt x="173" y="99"/>
                    <a:pt x="172" y="101"/>
                    <a:pt x="174" y="102"/>
                  </a:cubicBezTo>
                  <a:cubicBezTo>
                    <a:pt x="179" y="104"/>
                    <a:pt x="184" y="102"/>
                    <a:pt x="186" y="98"/>
                  </a:cubicBezTo>
                  <a:cubicBezTo>
                    <a:pt x="186" y="97"/>
                    <a:pt x="186" y="96"/>
                    <a:pt x="187" y="96"/>
                  </a:cubicBezTo>
                  <a:cubicBezTo>
                    <a:pt x="188" y="95"/>
                    <a:pt x="189" y="95"/>
                    <a:pt x="189" y="95"/>
                  </a:cubicBezTo>
                  <a:cubicBezTo>
                    <a:pt x="191" y="93"/>
                    <a:pt x="190" y="91"/>
                    <a:pt x="188" y="90"/>
                  </a:cubicBezTo>
                  <a:cubicBezTo>
                    <a:pt x="187" y="89"/>
                    <a:pt x="184" y="87"/>
                    <a:pt x="184" y="85"/>
                  </a:cubicBezTo>
                  <a:cubicBezTo>
                    <a:pt x="184" y="84"/>
                    <a:pt x="186" y="84"/>
                    <a:pt x="185" y="83"/>
                  </a:cubicBezTo>
                  <a:cubicBezTo>
                    <a:pt x="185" y="82"/>
                    <a:pt x="185" y="82"/>
                    <a:pt x="184" y="82"/>
                  </a:cubicBezTo>
                  <a:cubicBezTo>
                    <a:pt x="182" y="81"/>
                    <a:pt x="181" y="79"/>
                    <a:pt x="180" y="79"/>
                  </a:cubicBezTo>
                  <a:cubicBezTo>
                    <a:pt x="178" y="78"/>
                    <a:pt x="176" y="80"/>
                    <a:pt x="174" y="80"/>
                  </a:cubicBezTo>
                  <a:cubicBezTo>
                    <a:pt x="172" y="79"/>
                    <a:pt x="173" y="75"/>
                    <a:pt x="173" y="73"/>
                  </a:cubicBezTo>
                  <a:cubicBezTo>
                    <a:pt x="173" y="70"/>
                    <a:pt x="172" y="70"/>
                    <a:pt x="170" y="69"/>
                  </a:cubicBezTo>
                  <a:cubicBezTo>
                    <a:pt x="167" y="68"/>
                    <a:pt x="165" y="67"/>
                    <a:pt x="164" y="64"/>
                  </a:cubicBezTo>
                  <a:cubicBezTo>
                    <a:pt x="163" y="62"/>
                    <a:pt x="163" y="59"/>
                    <a:pt x="161" y="57"/>
                  </a:cubicBezTo>
                  <a:cubicBezTo>
                    <a:pt x="160" y="57"/>
                    <a:pt x="159" y="57"/>
                    <a:pt x="159" y="56"/>
                  </a:cubicBezTo>
                  <a:cubicBezTo>
                    <a:pt x="159" y="55"/>
                    <a:pt x="160" y="54"/>
                    <a:pt x="160" y="52"/>
                  </a:cubicBezTo>
                  <a:cubicBezTo>
                    <a:pt x="160" y="51"/>
                    <a:pt x="159" y="51"/>
                    <a:pt x="158" y="50"/>
                  </a:cubicBezTo>
                  <a:cubicBezTo>
                    <a:pt x="158" y="50"/>
                    <a:pt x="157" y="49"/>
                    <a:pt x="157" y="48"/>
                  </a:cubicBezTo>
                  <a:cubicBezTo>
                    <a:pt x="156" y="47"/>
                    <a:pt x="153" y="47"/>
                    <a:pt x="152" y="45"/>
                  </a:cubicBezTo>
                  <a:cubicBezTo>
                    <a:pt x="152" y="44"/>
                    <a:pt x="154" y="41"/>
                    <a:pt x="155" y="41"/>
                  </a:cubicBezTo>
                  <a:cubicBezTo>
                    <a:pt x="155" y="40"/>
                    <a:pt x="155" y="39"/>
                    <a:pt x="155" y="39"/>
                  </a:cubicBezTo>
                  <a:cubicBezTo>
                    <a:pt x="156" y="38"/>
                    <a:pt x="157" y="38"/>
                    <a:pt x="157" y="37"/>
                  </a:cubicBezTo>
                  <a:cubicBezTo>
                    <a:pt x="157" y="36"/>
                    <a:pt x="156" y="35"/>
                    <a:pt x="157" y="34"/>
                  </a:cubicBezTo>
                  <a:cubicBezTo>
                    <a:pt x="156" y="34"/>
                    <a:pt x="156" y="32"/>
                    <a:pt x="155" y="31"/>
                  </a:cubicBezTo>
                  <a:cubicBezTo>
                    <a:pt x="155" y="30"/>
                    <a:pt x="153" y="30"/>
                    <a:pt x="153" y="29"/>
                  </a:cubicBezTo>
                  <a:cubicBezTo>
                    <a:pt x="153" y="28"/>
                    <a:pt x="155" y="27"/>
                    <a:pt x="156" y="26"/>
                  </a:cubicBezTo>
                  <a:cubicBezTo>
                    <a:pt x="156" y="25"/>
                    <a:pt x="155" y="24"/>
                    <a:pt x="155" y="23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56" y="18"/>
                    <a:pt x="155" y="19"/>
                    <a:pt x="153" y="18"/>
                  </a:cubicBezTo>
                  <a:cubicBezTo>
                    <a:pt x="152" y="18"/>
                    <a:pt x="151" y="17"/>
                    <a:pt x="151" y="17"/>
                  </a:cubicBezTo>
                  <a:cubicBezTo>
                    <a:pt x="150" y="16"/>
                    <a:pt x="150" y="17"/>
                    <a:pt x="149" y="16"/>
                  </a:cubicBezTo>
                  <a:cubicBezTo>
                    <a:pt x="149" y="16"/>
                    <a:pt x="149" y="15"/>
                    <a:pt x="149" y="15"/>
                  </a:cubicBezTo>
                  <a:cubicBezTo>
                    <a:pt x="148" y="14"/>
                    <a:pt x="147" y="12"/>
                    <a:pt x="145" y="11"/>
                  </a:cubicBezTo>
                  <a:cubicBezTo>
                    <a:pt x="142" y="10"/>
                    <a:pt x="135" y="8"/>
                    <a:pt x="132" y="12"/>
                  </a:cubicBezTo>
                  <a:cubicBezTo>
                    <a:pt x="129" y="12"/>
                    <a:pt x="129" y="14"/>
                    <a:pt x="126" y="15"/>
                  </a:cubicBezTo>
                  <a:cubicBezTo>
                    <a:pt x="125" y="13"/>
                    <a:pt x="125" y="12"/>
                    <a:pt x="125" y="10"/>
                  </a:cubicBezTo>
                  <a:cubicBezTo>
                    <a:pt x="126" y="9"/>
                    <a:pt x="127" y="7"/>
                    <a:pt x="126" y="6"/>
                  </a:cubicBezTo>
                  <a:cubicBezTo>
                    <a:pt x="125" y="4"/>
                    <a:pt x="122" y="5"/>
                    <a:pt x="121" y="4"/>
                  </a:cubicBezTo>
                  <a:cubicBezTo>
                    <a:pt x="117" y="2"/>
                    <a:pt x="116" y="6"/>
                    <a:pt x="113" y="6"/>
                  </a:cubicBezTo>
                  <a:cubicBezTo>
                    <a:pt x="111" y="6"/>
                    <a:pt x="111" y="3"/>
                    <a:pt x="110" y="2"/>
                  </a:cubicBezTo>
                  <a:cubicBezTo>
                    <a:pt x="109" y="0"/>
                    <a:pt x="107" y="1"/>
                    <a:pt x="106" y="2"/>
                  </a:cubicBezTo>
                  <a:cubicBezTo>
                    <a:pt x="103" y="4"/>
                    <a:pt x="102" y="2"/>
                    <a:pt x="100" y="0"/>
                  </a:cubicBezTo>
                  <a:cubicBezTo>
                    <a:pt x="98" y="1"/>
                    <a:pt x="97" y="1"/>
                    <a:pt x="95" y="3"/>
                  </a:cubicBezTo>
                  <a:cubicBezTo>
                    <a:pt x="94" y="4"/>
                    <a:pt x="92" y="6"/>
                    <a:pt x="91" y="7"/>
                  </a:cubicBezTo>
                  <a:cubicBezTo>
                    <a:pt x="91" y="9"/>
                    <a:pt x="91" y="11"/>
                    <a:pt x="89" y="12"/>
                  </a:cubicBezTo>
                  <a:cubicBezTo>
                    <a:pt x="88" y="12"/>
                    <a:pt x="87" y="10"/>
                    <a:pt x="85" y="10"/>
                  </a:cubicBezTo>
                  <a:cubicBezTo>
                    <a:pt x="85" y="13"/>
                    <a:pt x="80" y="9"/>
                    <a:pt x="79" y="10"/>
                  </a:cubicBezTo>
                  <a:cubicBezTo>
                    <a:pt x="78" y="10"/>
                    <a:pt x="77" y="12"/>
                    <a:pt x="76" y="13"/>
                  </a:cubicBezTo>
                  <a:cubicBezTo>
                    <a:pt x="74" y="15"/>
                    <a:pt x="73" y="15"/>
                    <a:pt x="71" y="16"/>
                  </a:cubicBezTo>
                  <a:cubicBezTo>
                    <a:pt x="73" y="18"/>
                    <a:pt x="69" y="23"/>
                    <a:pt x="69" y="26"/>
                  </a:cubicBezTo>
                  <a:cubicBezTo>
                    <a:pt x="68" y="30"/>
                    <a:pt x="72" y="27"/>
                    <a:pt x="74" y="29"/>
                  </a:cubicBezTo>
                  <a:cubicBezTo>
                    <a:pt x="76" y="31"/>
                    <a:pt x="73" y="31"/>
                    <a:pt x="72" y="31"/>
                  </a:cubicBezTo>
                  <a:cubicBezTo>
                    <a:pt x="72" y="32"/>
                    <a:pt x="72" y="34"/>
                    <a:pt x="71" y="35"/>
                  </a:cubicBezTo>
                  <a:cubicBezTo>
                    <a:pt x="70" y="36"/>
                    <a:pt x="68" y="34"/>
                    <a:pt x="66" y="34"/>
                  </a:cubicBezTo>
                  <a:cubicBezTo>
                    <a:pt x="64" y="34"/>
                    <a:pt x="64" y="36"/>
                    <a:pt x="63" y="37"/>
                  </a:cubicBezTo>
                  <a:cubicBezTo>
                    <a:pt x="62" y="39"/>
                    <a:pt x="62" y="40"/>
                    <a:pt x="61" y="41"/>
                  </a:cubicBezTo>
                  <a:cubicBezTo>
                    <a:pt x="59" y="42"/>
                    <a:pt x="56" y="42"/>
                    <a:pt x="55" y="44"/>
                  </a:cubicBezTo>
                  <a:cubicBezTo>
                    <a:pt x="54" y="45"/>
                    <a:pt x="54" y="48"/>
                    <a:pt x="54" y="49"/>
                  </a:cubicBezTo>
                  <a:cubicBezTo>
                    <a:pt x="54" y="51"/>
                    <a:pt x="54" y="53"/>
                    <a:pt x="53" y="55"/>
                  </a:cubicBezTo>
                  <a:cubicBezTo>
                    <a:pt x="53" y="57"/>
                    <a:pt x="51" y="59"/>
                    <a:pt x="51" y="61"/>
                  </a:cubicBezTo>
                  <a:cubicBezTo>
                    <a:pt x="51" y="63"/>
                    <a:pt x="53" y="63"/>
                    <a:pt x="54" y="64"/>
                  </a:cubicBezTo>
                  <a:cubicBezTo>
                    <a:pt x="54" y="66"/>
                    <a:pt x="54" y="68"/>
                    <a:pt x="52" y="67"/>
                  </a:cubicBezTo>
                  <a:cubicBezTo>
                    <a:pt x="49" y="67"/>
                    <a:pt x="50" y="64"/>
                    <a:pt x="49" y="63"/>
                  </a:cubicBezTo>
                  <a:cubicBezTo>
                    <a:pt x="48" y="64"/>
                    <a:pt x="48" y="64"/>
                    <a:pt x="46" y="65"/>
                  </a:cubicBezTo>
                  <a:cubicBezTo>
                    <a:pt x="45" y="65"/>
                    <a:pt x="44" y="64"/>
                    <a:pt x="43" y="64"/>
                  </a:cubicBezTo>
                  <a:cubicBezTo>
                    <a:pt x="44" y="68"/>
                    <a:pt x="40" y="67"/>
                    <a:pt x="38" y="68"/>
                  </a:cubicBezTo>
                  <a:cubicBezTo>
                    <a:pt x="34" y="68"/>
                    <a:pt x="38" y="73"/>
                    <a:pt x="34" y="73"/>
                  </a:cubicBezTo>
                  <a:cubicBezTo>
                    <a:pt x="31" y="74"/>
                    <a:pt x="30" y="74"/>
                    <a:pt x="28" y="75"/>
                  </a:cubicBezTo>
                  <a:cubicBezTo>
                    <a:pt x="25" y="76"/>
                    <a:pt x="25" y="75"/>
                    <a:pt x="23" y="74"/>
                  </a:cubicBezTo>
                  <a:cubicBezTo>
                    <a:pt x="22" y="74"/>
                    <a:pt x="21" y="74"/>
                    <a:pt x="20" y="75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4" y="75"/>
                    <a:pt x="12" y="75"/>
                    <a:pt x="10" y="74"/>
                  </a:cubicBezTo>
                  <a:cubicBezTo>
                    <a:pt x="10" y="79"/>
                    <a:pt x="11" y="83"/>
                    <a:pt x="13" y="87"/>
                  </a:cubicBezTo>
                  <a:cubicBezTo>
                    <a:pt x="14" y="91"/>
                    <a:pt x="17" y="95"/>
                    <a:pt x="17" y="99"/>
                  </a:cubicBezTo>
                  <a:cubicBezTo>
                    <a:pt x="18" y="102"/>
                    <a:pt x="19" y="106"/>
                    <a:pt x="19" y="110"/>
                  </a:cubicBezTo>
                  <a:cubicBezTo>
                    <a:pt x="19" y="112"/>
                    <a:pt x="20" y="116"/>
                    <a:pt x="17" y="117"/>
                  </a:cubicBezTo>
                  <a:cubicBezTo>
                    <a:pt x="14" y="120"/>
                    <a:pt x="0" y="124"/>
                    <a:pt x="5" y="130"/>
                  </a:cubicBezTo>
                  <a:cubicBezTo>
                    <a:pt x="8" y="132"/>
                    <a:pt x="12" y="133"/>
                    <a:pt x="13" y="136"/>
                  </a:cubicBezTo>
                  <a:cubicBezTo>
                    <a:pt x="15" y="140"/>
                    <a:pt x="11" y="145"/>
                    <a:pt x="11" y="149"/>
                  </a:cubicBezTo>
                  <a:cubicBezTo>
                    <a:pt x="13" y="148"/>
                    <a:pt x="15" y="148"/>
                    <a:pt x="16" y="14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A87E4AF7-C500-613E-A03E-75331AA08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4711700"/>
              <a:ext cx="563563" cy="293687"/>
            </a:xfrm>
            <a:custGeom>
              <a:avLst/>
              <a:gdLst>
                <a:gd name="T0" fmla="*/ 99 w 148"/>
                <a:gd name="T1" fmla="*/ 76 h 77"/>
                <a:gd name="T2" fmla="*/ 114 w 148"/>
                <a:gd name="T3" fmla="*/ 70 h 77"/>
                <a:gd name="T4" fmla="*/ 126 w 148"/>
                <a:gd name="T5" fmla="*/ 67 h 77"/>
                <a:gd name="T6" fmla="*/ 127 w 148"/>
                <a:gd name="T7" fmla="*/ 63 h 77"/>
                <a:gd name="T8" fmla="*/ 136 w 148"/>
                <a:gd name="T9" fmla="*/ 58 h 77"/>
                <a:gd name="T10" fmla="*/ 136 w 148"/>
                <a:gd name="T11" fmla="*/ 51 h 77"/>
                <a:gd name="T12" fmla="*/ 138 w 148"/>
                <a:gd name="T13" fmla="*/ 47 h 77"/>
                <a:gd name="T14" fmla="*/ 135 w 148"/>
                <a:gd name="T15" fmla="*/ 39 h 77"/>
                <a:gd name="T16" fmla="*/ 145 w 148"/>
                <a:gd name="T17" fmla="*/ 39 h 77"/>
                <a:gd name="T18" fmla="*/ 145 w 148"/>
                <a:gd name="T19" fmla="*/ 23 h 77"/>
                <a:gd name="T20" fmla="*/ 145 w 148"/>
                <a:gd name="T21" fmla="*/ 11 h 77"/>
                <a:gd name="T22" fmla="*/ 142 w 148"/>
                <a:gd name="T23" fmla="*/ 9 h 77"/>
                <a:gd name="T24" fmla="*/ 130 w 148"/>
                <a:gd name="T25" fmla="*/ 8 h 77"/>
                <a:gd name="T26" fmla="*/ 120 w 148"/>
                <a:gd name="T27" fmla="*/ 5 h 77"/>
                <a:gd name="T28" fmla="*/ 107 w 148"/>
                <a:gd name="T29" fmla="*/ 2 h 77"/>
                <a:gd name="T30" fmla="*/ 104 w 148"/>
                <a:gd name="T31" fmla="*/ 8 h 77"/>
                <a:gd name="T32" fmla="*/ 97 w 148"/>
                <a:gd name="T33" fmla="*/ 12 h 77"/>
                <a:gd name="T34" fmla="*/ 83 w 148"/>
                <a:gd name="T35" fmla="*/ 9 h 77"/>
                <a:gd name="T36" fmla="*/ 78 w 148"/>
                <a:gd name="T37" fmla="*/ 14 h 77"/>
                <a:gd name="T38" fmla="*/ 68 w 148"/>
                <a:gd name="T39" fmla="*/ 23 h 77"/>
                <a:gd name="T40" fmla="*/ 65 w 148"/>
                <a:gd name="T41" fmla="*/ 30 h 77"/>
                <a:gd name="T42" fmla="*/ 67 w 148"/>
                <a:gd name="T43" fmla="*/ 39 h 77"/>
                <a:gd name="T44" fmla="*/ 65 w 148"/>
                <a:gd name="T45" fmla="*/ 44 h 77"/>
                <a:gd name="T46" fmla="*/ 55 w 148"/>
                <a:gd name="T47" fmla="*/ 39 h 77"/>
                <a:gd name="T48" fmla="*/ 47 w 148"/>
                <a:gd name="T49" fmla="*/ 42 h 77"/>
                <a:gd name="T50" fmla="*/ 33 w 148"/>
                <a:gd name="T51" fmla="*/ 47 h 77"/>
                <a:gd name="T52" fmla="*/ 22 w 148"/>
                <a:gd name="T53" fmla="*/ 43 h 77"/>
                <a:gd name="T54" fmla="*/ 18 w 148"/>
                <a:gd name="T55" fmla="*/ 47 h 77"/>
                <a:gd name="T56" fmla="*/ 12 w 148"/>
                <a:gd name="T57" fmla="*/ 48 h 77"/>
                <a:gd name="T58" fmla="*/ 0 w 148"/>
                <a:gd name="T59" fmla="*/ 43 h 77"/>
                <a:gd name="T60" fmla="*/ 0 w 148"/>
                <a:gd name="T61" fmla="*/ 51 h 77"/>
                <a:gd name="T62" fmla="*/ 3 w 148"/>
                <a:gd name="T63" fmla="*/ 58 h 77"/>
                <a:gd name="T64" fmla="*/ 9 w 148"/>
                <a:gd name="T65" fmla="*/ 62 h 77"/>
                <a:gd name="T66" fmla="*/ 19 w 148"/>
                <a:gd name="T67" fmla="*/ 63 h 77"/>
                <a:gd name="T68" fmla="*/ 30 w 148"/>
                <a:gd name="T69" fmla="*/ 65 h 77"/>
                <a:gd name="T70" fmla="*/ 39 w 148"/>
                <a:gd name="T71" fmla="*/ 60 h 77"/>
                <a:gd name="T72" fmla="*/ 52 w 148"/>
                <a:gd name="T73" fmla="*/ 57 h 77"/>
                <a:gd name="T74" fmla="*/ 53 w 148"/>
                <a:gd name="T75" fmla="*/ 63 h 77"/>
                <a:gd name="T76" fmla="*/ 60 w 148"/>
                <a:gd name="T77" fmla="*/ 69 h 77"/>
                <a:gd name="T78" fmla="*/ 67 w 148"/>
                <a:gd name="T79" fmla="*/ 71 h 77"/>
                <a:gd name="T80" fmla="*/ 81 w 148"/>
                <a:gd name="T8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77">
                  <a:moveTo>
                    <a:pt x="88" y="74"/>
                  </a:moveTo>
                  <a:cubicBezTo>
                    <a:pt x="91" y="74"/>
                    <a:pt x="95" y="77"/>
                    <a:pt x="99" y="76"/>
                  </a:cubicBezTo>
                  <a:cubicBezTo>
                    <a:pt x="103" y="75"/>
                    <a:pt x="104" y="70"/>
                    <a:pt x="108" y="69"/>
                  </a:cubicBezTo>
                  <a:cubicBezTo>
                    <a:pt x="110" y="69"/>
                    <a:pt x="112" y="70"/>
                    <a:pt x="114" y="70"/>
                  </a:cubicBezTo>
                  <a:cubicBezTo>
                    <a:pt x="117" y="70"/>
                    <a:pt x="118" y="68"/>
                    <a:pt x="120" y="68"/>
                  </a:cubicBezTo>
                  <a:cubicBezTo>
                    <a:pt x="122" y="67"/>
                    <a:pt x="125" y="68"/>
                    <a:pt x="126" y="67"/>
                  </a:cubicBezTo>
                  <a:cubicBezTo>
                    <a:pt x="126" y="66"/>
                    <a:pt x="125" y="65"/>
                    <a:pt x="126" y="65"/>
                  </a:cubicBezTo>
                  <a:cubicBezTo>
                    <a:pt x="126" y="64"/>
                    <a:pt x="127" y="64"/>
                    <a:pt x="127" y="63"/>
                  </a:cubicBezTo>
                  <a:cubicBezTo>
                    <a:pt x="129" y="62"/>
                    <a:pt x="130" y="61"/>
                    <a:pt x="132" y="60"/>
                  </a:cubicBezTo>
                  <a:cubicBezTo>
                    <a:pt x="133" y="59"/>
                    <a:pt x="135" y="59"/>
                    <a:pt x="136" y="58"/>
                  </a:cubicBezTo>
                  <a:cubicBezTo>
                    <a:pt x="137" y="56"/>
                    <a:pt x="134" y="55"/>
                    <a:pt x="134" y="54"/>
                  </a:cubicBezTo>
                  <a:cubicBezTo>
                    <a:pt x="134" y="52"/>
                    <a:pt x="136" y="52"/>
                    <a:pt x="136" y="51"/>
                  </a:cubicBezTo>
                  <a:cubicBezTo>
                    <a:pt x="136" y="49"/>
                    <a:pt x="134" y="49"/>
                    <a:pt x="136" y="48"/>
                  </a:cubicBezTo>
                  <a:cubicBezTo>
                    <a:pt x="136" y="48"/>
                    <a:pt x="137" y="48"/>
                    <a:pt x="138" y="47"/>
                  </a:cubicBezTo>
                  <a:cubicBezTo>
                    <a:pt x="138" y="47"/>
                    <a:pt x="140" y="45"/>
                    <a:pt x="140" y="45"/>
                  </a:cubicBezTo>
                  <a:cubicBezTo>
                    <a:pt x="142" y="41"/>
                    <a:pt x="135" y="41"/>
                    <a:pt x="135" y="39"/>
                  </a:cubicBezTo>
                  <a:cubicBezTo>
                    <a:pt x="137" y="38"/>
                    <a:pt x="138" y="37"/>
                    <a:pt x="140" y="38"/>
                  </a:cubicBezTo>
                  <a:cubicBezTo>
                    <a:pt x="141" y="38"/>
                    <a:pt x="143" y="39"/>
                    <a:pt x="145" y="39"/>
                  </a:cubicBezTo>
                  <a:cubicBezTo>
                    <a:pt x="148" y="39"/>
                    <a:pt x="147" y="36"/>
                    <a:pt x="147" y="34"/>
                  </a:cubicBezTo>
                  <a:cubicBezTo>
                    <a:pt x="148" y="30"/>
                    <a:pt x="147" y="26"/>
                    <a:pt x="145" y="23"/>
                  </a:cubicBezTo>
                  <a:cubicBezTo>
                    <a:pt x="145" y="21"/>
                    <a:pt x="143" y="20"/>
                    <a:pt x="143" y="18"/>
                  </a:cubicBezTo>
                  <a:cubicBezTo>
                    <a:pt x="143" y="16"/>
                    <a:pt x="145" y="14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4" y="9"/>
                    <a:pt x="142" y="9"/>
                  </a:cubicBezTo>
                  <a:cubicBezTo>
                    <a:pt x="140" y="9"/>
                    <a:pt x="139" y="8"/>
                    <a:pt x="138" y="7"/>
                  </a:cubicBezTo>
                  <a:cubicBezTo>
                    <a:pt x="135" y="6"/>
                    <a:pt x="133" y="9"/>
                    <a:pt x="130" y="8"/>
                  </a:cubicBezTo>
                  <a:cubicBezTo>
                    <a:pt x="128" y="8"/>
                    <a:pt x="127" y="7"/>
                    <a:pt x="125" y="6"/>
                  </a:cubicBezTo>
                  <a:cubicBezTo>
                    <a:pt x="124" y="5"/>
                    <a:pt x="122" y="5"/>
                    <a:pt x="120" y="5"/>
                  </a:cubicBezTo>
                  <a:cubicBezTo>
                    <a:pt x="117" y="4"/>
                    <a:pt x="114" y="0"/>
                    <a:pt x="111" y="2"/>
                  </a:cubicBezTo>
                  <a:cubicBezTo>
                    <a:pt x="110" y="1"/>
                    <a:pt x="108" y="1"/>
                    <a:pt x="107" y="2"/>
                  </a:cubicBezTo>
                  <a:cubicBezTo>
                    <a:pt x="106" y="2"/>
                    <a:pt x="106" y="4"/>
                    <a:pt x="106" y="5"/>
                  </a:cubicBezTo>
                  <a:cubicBezTo>
                    <a:pt x="105" y="7"/>
                    <a:pt x="105" y="7"/>
                    <a:pt x="104" y="8"/>
                  </a:cubicBezTo>
                  <a:cubicBezTo>
                    <a:pt x="103" y="9"/>
                    <a:pt x="102" y="11"/>
                    <a:pt x="101" y="12"/>
                  </a:cubicBezTo>
                  <a:cubicBezTo>
                    <a:pt x="99" y="13"/>
                    <a:pt x="99" y="12"/>
                    <a:pt x="97" y="12"/>
                  </a:cubicBezTo>
                  <a:cubicBezTo>
                    <a:pt x="96" y="12"/>
                    <a:pt x="94" y="13"/>
                    <a:pt x="92" y="13"/>
                  </a:cubicBezTo>
                  <a:cubicBezTo>
                    <a:pt x="89" y="14"/>
                    <a:pt x="87" y="10"/>
                    <a:pt x="83" y="9"/>
                  </a:cubicBezTo>
                  <a:cubicBezTo>
                    <a:pt x="84" y="11"/>
                    <a:pt x="84" y="14"/>
                    <a:pt x="82" y="14"/>
                  </a:cubicBezTo>
                  <a:cubicBezTo>
                    <a:pt x="80" y="14"/>
                    <a:pt x="79" y="13"/>
                    <a:pt x="78" y="14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4" y="22"/>
                    <a:pt x="72" y="22"/>
                    <a:pt x="68" y="23"/>
                  </a:cubicBezTo>
                  <a:cubicBezTo>
                    <a:pt x="67" y="24"/>
                    <a:pt x="63" y="25"/>
                    <a:pt x="63" y="28"/>
                  </a:cubicBezTo>
                  <a:cubicBezTo>
                    <a:pt x="63" y="29"/>
                    <a:pt x="64" y="30"/>
                    <a:pt x="65" y="30"/>
                  </a:cubicBezTo>
                  <a:cubicBezTo>
                    <a:pt x="66" y="32"/>
                    <a:pt x="67" y="33"/>
                    <a:pt x="67" y="35"/>
                  </a:cubicBezTo>
                  <a:cubicBezTo>
                    <a:pt x="67" y="36"/>
                    <a:pt x="66" y="37"/>
                    <a:pt x="67" y="39"/>
                  </a:cubicBezTo>
                  <a:cubicBezTo>
                    <a:pt x="68" y="40"/>
                    <a:pt x="69" y="40"/>
                    <a:pt x="69" y="42"/>
                  </a:cubicBezTo>
                  <a:cubicBezTo>
                    <a:pt x="69" y="44"/>
                    <a:pt x="67" y="46"/>
                    <a:pt x="65" y="44"/>
                  </a:cubicBezTo>
                  <a:cubicBezTo>
                    <a:pt x="64" y="42"/>
                    <a:pt x="64" y="40"/>
                    <a:pt x="61" y="40"/>
                  </a:cubicBezTo>
                  <a:cubicBezTo>
                    <a:pt x="60" y="43"/>
                    <a:pt x="57" y="40"/>
                    <a:pt x="55" y="39"/>
                  </a:cubicBezTo>
                  <a:cubicBezTo>
                    <a:pt x="53" y="39"/>
                    <a:pt x="53" y="40"/>
                    <a:pt x="52" y="41"/>
                  </a:cubicBezTo>
                  <a:cubicBezTo>
                    <a:pt x="50" y="42"/>
                    <a:pt x="48" y="42"/>
                    <a:pt x="47" y="42"/>
                  </a:cubicBezTo>
                  <a:cubicBezTo>
                    <a:pt x="44" y="42"/>
                    <a:pt x="40" y="43"/>
                    <a:pt x="38" y="45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1" y="47"/>
                    <a:pt x="29" y="47"/>
                    <a:pt x="28" y="47"/>
                  </a:cubicBezTo>
                  <a:cubicBezTo>
                    <a:pt x="26" y="44"/>
                    <a:pt x="25" y="43"/>
                    <a:pt x="22" y="43"/>
                  </a:cubicBezTo>
                  <a:cubicBezTo>
                    <a:pt x="21" y="43"/>
                    <a:pt x="18" y="43"/>
                    <a:pt x="17" y="43"/>
                  </a:cubicBezTo>
                  <a:cubicBezTo>
                    <a:pt x="16" y="44"/>
                    <a:pt x="18" y="46"/>
                    <a:pt x="18" y="47"/>
                  </a:cubicBezTo>
                  <a:cubicBezTo>
                    <a:pt x="17" y="48"/>
                    <a:pt x="16" y="50"/>
                    <a:pt x="15" y="50"/>
                  </a:cubicBezTo>
                  <a:cubicBezTo>
                    <a:pt x="13" y="51"/>
                    <a:pt x="13" y="49"/>
                    <a:pt x="12" y="48"/>
                  </a:cubicBezTo>
                  <a:cubicBezTo>
                    <a:pt x="11" y="47"/>
                    <a:pt x="10" y="45"/>
                    <a:pt x="8" y="45"/>
                  </a:cubicBezTo>
                  <a:cubicBezTo>
                    <a:pt x="6" y="43"/>
                    <a:pt x="3" y="44"/>
                    <a:pt x="0" y="43"/>
                  </a:cubicBezTo>
                  <a:cubicBezTo>
                    <a:pt x="1" y="45"/>
                    <a:pt x="2" y="45"/>
                    <a:pt x="2" y="47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2"/>
                    <a:pt x="1" y="54"/>
                    <a:pt x="2" y="55"/>
                  </a:cubicBezTo>
                  <a:cubicBezTo>
                    <a:pt x="3" y="57"/>
                    <a:pt x="2" y="57"/>
                    <a:pt x="3" y="58"/>
                  </a:cubicBezTo>
                  <a:cubicBezTo>
                    <a:pt x="5" y="58"/>
                    <a:pt x="6" y="58"/>
                    <a:pt x="7" y="60"/>
                  </a:cubicBezTo>
                  <a:cubicBezTo>
                    <a:pt x="8" y="61"/>
                    <a:pt x="8" y="61"/>
                    <a:pt x="9" y="62"/>
                  </a:cubicBezTo>
                  <a:cubicBezTo>
                    <a:pt x="12" y="64"/>
                    <a:pt x="14" y="62"/>
                    <a:pt x="15" y="61"/>
                  </a:cubicBezTo>
                  <a:cubicBezTo>
                    <a:pt x="17" y="58"/>
                    <a:pt x="19" y="60"/>
                    <a:pt x="19" y="63"/>
                  </a:cubicBezTo>
                  <a:cubicBezTo>
                    <a:pt x="21" y="62"/>
                    <a:pt x="22" y="62"/>
                    <a:pt x="24" y="64"/>
                  </a:cubicBezTo>
                  <a:cubicBezTo>
                    <a:pt x="26" y="65"/>
                    <a:pt x="28" y="67"/>
                    <a:pt x="30" y="65"/>
                  </a:cubicBezTo>
                  <a:cubicBezTo>
                    <a:pt x="30" y="63"/>
                    <a:pt x="31" y="61"/>
                    <a:pt x="32" y="60"/>
                  </a:cubicBezTo>
                  <a:cubicBezTo>
                    <a:pt x="34" y="59"/>
                    <a:pt x="37" y="60"/>
                    <a:pt x="39" y="60"/>
                  </a:cubicBezTo>
                  <a:cubicBezTo>
                    <a:pt x="41" y="59"/>
                    <a:pt x="43" y="60"/>
                    <a:pt x="45" y="59"/>
                  </a:cubicBezTo>
                  <a:cubicBezTo>
                    <a:pt x="48" y="59"/>
                    <a:pt x="49" y="57"/>
                    <a:pt x="52" y="57"/>
                  </a:cubicBezTo>
                  <a:cubicBezTo>
                    <a:pt x="52" y="58"/>
                    <a:pt x="51" y="59"/>
                    <a:pt x="51" y="60"/>
                  </a:cubicBezTo>
                  <a:cubicBezTo>
                    <a:pt x="51" y="62"/>
                    <a:pt x="52" y="62"/>
                    <a:pt x="53" y="63"/>
                  </a:cubicBezTo>
                  <a:cubicBezTo>
                    <a:pt x="55" y="65"/>
                    <a:pt x="54" y="66"/>
                    <a:pt x="56" y="67"/>
                  </a:cubicBezTo>
                  <a:cubicBezTo>
                    <a:pt x="57" y="68"/>
                    <a:pt x="59" y="69"/>
                    <a:pt x="60" y="69"/>
                  </a:cubicBezTo>
                  <a:cubicBezTo>
                    <a:pt x="62" y="69"/>
                    <a:pt x="64" y="69"/>
                    <a:pt x="65" y="69"/>
                  </a:cubicBezTo>
                  <a:cubicBezTo>
                    <a:pt x="66" y="70"/>
                    <a:pt x="66" y="70"/>
                    <a:pt x="67" y="71"/>
                  </a:cubicBezTo>
                  <a:cubicBezTo>
                    <a:pt x="68" y="71"/>
                    <a:pt x="69" y="71"/>
                    <a:pt x="70" y="71"/>
                  </a:cubicBezTo>
                  <a:cubicBezTo>
                    <a:pt x="73" y="71"/>
                    <a:pt x="77" y="72"/>
                    <a:pt x="81" y="73"/>
                  </a:cubicBezTo>
                  <a:cubicBezTo>
                    <a:pt x="83" y="73"/>
                    <a:pt x="86" y="73"/>
                    <a:pt x="88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03BAB7E4-50CB-1C6F-C045-07CCC624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4906963"/>
              <a:ext cx="14288" cy="25400"/>
            </a:xfrm>
            <a:custGeom>
              <a:avLst/>
              <a:gdLst>
                <a:gd name="T0" fmla="*/ 4 w 4"/>
                <a:gd name="T1" fmla="*/ 5 h 7"/>
                <a:gd name="T2" fmla="*/ 2 w 4"/>
                <a:gd name="T3" fmla="*/ 0 h 7"/>
                <a:gd name="T4" fmla="*/ 1 w 4"/>
                <a:gd name="T5" fmla="*/ 6 h 7"/>
                <a:gd name="T6" fmla="*/ 4 w 4"/>
                <a:gd name="T7" fmla="*/ 7 h 7"/>
                <a:gd name="T8" fmla="*/ 4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2" y="4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8" name="Picture 2" descr="EENA">
            <a:extLst>
              <a:ext uri="{FF2B5EF4-FFF2-40B4-BE49-F238E27FC236}">
                <a16:creationId xmlns:a16="http://schemas.microsoft.com/office/drawing/2014/main" id="{375DED3A-5999-EC22-6E2D-38C5604D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8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51BC8-644F-8BDC-B1DC-AC060D57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chain of survival</a:t>
            </a:r>
          </a:p>
        </p:txBody>
      </p:sp>
      <p:pic>
        <p:nvPicPr>
          <p:cNvPr id="3074" name="Picture 2" descr="Do You Know All Four Steps to the Chain of Survival?">
            <a:extLst>
              <a:ext uri="{FF2B5EF4-FFF2-40B4-BE49-F238E27FC236}">
                <a16:creationId xmlns:a16="http://schemas.microsoft.com/office/drawing/2014/main" id="{BA499C77-916F-947E-98DF-F6C7D0DB2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475" b="3545"/>
          <a:stretch/>
        </p:blipFill>
        <p:spPr bwMode="auto">
          <a:xfrm>
            <a:off x="1309814" y="1803384"/>
            <a:ext cx="9905998" cy="41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ENA">
            <a:extLst>
              <a:ext uri="{FF2B5EF4-FFF2-40B4-BE49-F238E27FC236}">
                <a16:creationId xmlns:a16="http://schemas.microsoft.com/office/drawing/2014/main" id="{96371399-E15F-D9B9-97AD-7952A25D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3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51BC8-644F-8BDC-B1DC-AC060D57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“real” chain of survival</a:t>
            </a:r>
          </a:p>
        </p:txBody>
      </p:sp>
      <p:pic>
        <p:nvPicPr>
          <p:cNvPr id="4" name="Platshållare för innehåll 3" descr="En bild som visar diagram&#10;&#10;Automatiskt genererad beskrivning">
            <a:extLst>
              <a:ext uri="{FF2B5EF4-FFF2-40B4-BE49-F238E27FC236}">
                <a16:creationId xmlns:a16="http://schemas.microsoft.com/office/drawing/2014/main" id="{20189F15-4731-CD61-FFD7-F251A37AD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2" b="10450"/>
          <a:stretch/>
        </p:blipFill>
        <p:spPr>
          <a:xfrm>
            <a:off x="2208113" y="1796741"/>
            <a:ext cx="7976382" cy="4088064"/>
          </a:xfrm>
          <a:prstGeom prst="rect">
            <a:avLst/>
          </a:prstGeom>
        </p:spPr>
      </p:pic>
      <p:pic>
        <p:nvPicPr>
          <p:cNvPr id="6" name="Picture 2" descr="EENA">
            <a:extLst>
              <a:ext uri="{FF2B5EF4-FFF2-40B4-BE49-F238E27FC236}">
                <a16:creationId xmlns:a16="http://schemas.microsoft.com/office/drawing/2014/main" id="{7640B924-0EE0-878E-9AA4-34878EC9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7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4B3BB-DF2A-6AE2-9721-D96096BC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8579"/>
          </a:xfrm>
        </p:spPr>
        <p:txBody>
          <a:bodyPr>
            <a:normAutofit/>
          </a:bodyPr>
          <a:lstStyle/>
          <a:p>
            <a:r>
              <a:rPr lang="en-US" dirty="0"/>
              <a:t>Volunteer responders in OHCA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762D4-CFFD-3110-0C44-9EC52454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0" y="1804159"/>
            <a:ext cx="7720581" cy="4277710"/>
          </a:xfrm>
        </p:spPr>
        <p:txBody>
          <a:bodyPr/>
          <a:lstStyle/>
          <a:p>
            <a:r>
              <a:rPr lang="en-US" dirty="0"/>
              <a:t>The 2021 CPR guidelines encourage implementation of technologies to alert first responders to OHCA through Apps or SMS </a:t>
            </a:r>
          </a:p>
          <a:p>
            <a:r>
              <a:rPr lang="en-US" dirty="0"/>
              <a:t>Many European countries have implemented systems alerting volunteers, at some level</a:t>
            </a:r>
          </a:p>
          <a:p>
            <a:r>
              <a:rPr lang="en-US" dirty="0"/>
              <a:t>Rationale: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Let motivated people that are trained in CPR use their skills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Make good use of the AEDs available in society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268">
            <a:extLst>
              <a:ext uri="{FF2B5EF4-FFF2-40B4-BE49-F238E27FC236}">
                <a16:creationId xmlns:a16="http://schemas.microsoft.com/office/drawing/2014/main" id="{51FB1E28-D8D8-EEA2-4BE3-6C409D3561F1}"/>
              </a:ext>
            </a:extLst>
          </p:cNvPr>
          <p:cNvGrpSpPr>
            <a:grpSpLocks noChangeAspect="1"/>
          </p:cNvGrpSpPr>
          <p:nvPr/>
        </p:nvGrpSpPr>
        <p:grpSpPr>
          <a:xfrm>
            <a:off x="6524552" y="464595"/>
            <a:ext cx="6875745" cy="6274800"/>
            <a:chOff x="6594475" y="1244600"/>
            <a:chExt cx="5594350" cy="5105400"/>
          </a:xfrm>
        </p:grpSpPr>
        <p:grpSp>
          <p:nvGrpSpPr>
            <p:cNvPr id="6" name="Other">
              <a:extLst>
                <a:ext uri="{FF2B5EF4-FFF2-40B4-BE49-F238E27FC236}">
                  <a16:creationId xmlns:a16="http://schemas.microsoft.com/office/drawing/2014/main" id="{6E225C23-2129-DC90-4412-CBB773ECF5FB}"/>
                </a:ext>
              </a:extLst>
            </p:cNvPr>
            <p:cNvGrpSpPr/>
            <p:nvPr/>
          </p:nvGrpSpPr>
          <p:grpSpPr>
            <a:xfrm>
              <a:off x="10345738" y="5299075"/>
              <a:ext cx="1838325" cy="754063"/>
              <a:chOff x="10345738" y="5299075"/>
              <a:chExt cx="1838325" cy="754063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790195FA-199D-260A-5F69-6B695BA84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5738" y="5446713"/>
                <a:ext cx="1423988" cy="606425"/>
              </a:xfrm>
              <a:custGeom>
                <a:avLst/>
                <a:gdLst>
                  <a:gd name="T0" fmla="*/ 47 w 374"/>
                  <a:gd name="T1" fmla="*/ 12 h 159"/>
                  <a:gd name="T2" fmla="*/ 62 w 374"/>
                  <a:gd name="T3" fmla="*/ 30 h 159"/>
                  <a:gd name="T4" fmla="*/ 44 w 374"/>
                  <a:gd name="T5" fmla="*/ 30 h 159"/>
                  <a:gd name="T6" fmla="*/ 32 w 374"/>
                  <a:gd name="T7" fmla="*/ 35 h 159"/>
                  <a:gd name="T8" fmla="*/ 10 w 374"/>
                  <a:gd name="T9" fmla="*/ 53 h 159"/>
                  <a:gd name="T10" fmla="*/ 21 w 374"/>
                  <a:gd name="T11" fmla="*/ 39 h 159"/>
                  <a:gd name="T12" fmla="*/ 10 w 374"/>
                  <a:gd name="T13" fmla="*/ 32 h 159"/>
                  <a:gd name="T14" fmla="*/ 16 w 374"/>
                  <a:gd name="T15" fmla="*/ 21 h 159"/>
                  <a:gd name="T16" fmla="*/ 12 w 374"/>
                  <a:gd name="T17" fmla="*/ 11 h 159"/>
                  <a:gd name="T18" fmla="*/ 29 w 374"/>
                  <a:gd name="T19" fmla="*/ 2 h 159"/>
                  <a:gd name="T20" fmla="*/ 36 w 374"/>
                  <a:gd name="T21" fmla="*/ 5 h 159"/>
                  <a:gd name="T22" fmla="*/ 366 w 374"/>
                  <a:gd name="T23" fmla="*/ 55 h 159"/>
                  <a:gd name="T24" fmla="*/ 352 w 374"/>
                  <a:gd name="T25" fmla="*/ 35 h 159"/>
                  <a:gd name="T26" fmla="*/ 341 w 374"/>
                  <a:gd name="T27" fmla="*/ 22 h 159"/>
                  <a:gd name="T28" fmla="*/ 331 w 374"/>
                  <a:gd name="T29" fmla="*/ 14 h 159"/>
                  <a:gd name="T30" fmla="*/ 310 w 374"/>
                  <a:gd name="T31" fmla="*/ 16 h 159"/>
                  <a:gd name="T32" fmla="*/ 274 w 374"/>
                  <a:gd name="T33" fmla="*/ 30 h 159"/>
                  <a:gd name="T34" fmla="*/ 256 w 374"/>
                  <a:gd name="T35" fmla="*/ 30 h 159"/>
                  <a:gd name="T36" fmla="*/ 241 w 374"/>
                  <a:gd name="T37" fmla="*/ 30 h 159"/>
                  <a:gd name="T38" fmla="*/ 223 w 374"/>
                  <a:gd name="T39" fmla="*/ 25 h 159"/>
                  <a:gd name="T40" fmla="*/ 205 w 374"/>
                  <a:gd name="T41" fmla="*/ 16 h 159"/>
                  <a:gd name="T42" fmla="*/ 185 w 374"/>
                  <a:gd name="T43" fmla="*/ 6 h 159"/>
                  <a:gd name="T44" fmla="*/ 160 w 374"/>
                  <a:gd name="T45" fmla="*/ 4 h 159"/>
                  <a:gd name="T46" fmla="*/ 117 w 374"/>
                  <a:gd name="T47" fmla="*/ 19 h 159"/>
                  <a:gd name="T48" fmla="*/ 97 w 374"/>
                  <a:gd name="T49" fmla="*/ 26 h 159"/>
                  <a:gd name="T50" fmla="*/ 68 w 374"/>
                  <a:gd name="T51" fmla="*/ 24 h 159"/>
                  <a:gd name="T52" fmla="*/ 78 w 374"/>
                  <a:gd name="T53" fmla="*/ 37 h 159"/>
                  <a:gd name="T54" fmla="*/ 67 w 374"/>
                  <a:gd name="T55" fmla="*/ 44 h 159"/>
                  <a:gd name="T56" fmla="*/ 42 w 374"/>
                  <a:gd name="T57" fmla="*/ 46 h 159"/>
                  <a:gd name="T58" fmla="*/ 18 w 374"/>
                  <a:gd name="T59" fmla="*/ 48 h 159"/>
                  <a:gd name="T60" fmla="*/ 9 w 374"/>
                  <a:gd name="T61" fmla="*/ 58 h 159"/>
                  <a:gd name="T62" fmla="*/ 20 w 374"/>
                  <a:gd name="T63" fmla="*/ 73 h 159"/>
                  <a:gd name="T64" fmla="*/ 25 w 374"/>
                  <a:gd name="T65" fmla="*/ 86 h 159"/>
                  <a:gd name="T66" fmla="*/ 21 w 374"/>
                  <a:gd name="T67" fmla="*/ 95 h 159"/>
                  <a:gd name="T68" fmla="*/ 15 w 374"/>
                  <a:gd name="T69" fmla="*/ 96 h 159"/>
                  <a:gd name="T70" fmla="*/ 24 w 374"/>
                  <a:gd name="T71" fmla="*/ 105 h 159"/>
                  <a:gd name="T72" fmla="*/ 28 w 374"/>
                  <a:gd name="T73" fmla="*/ 115 h 159"/>
                  <a:gd name="T74" fmla="*/ 34 w 374"/>
                  <a:gd name="T75" fmla="*/ 121 h 159"/>
                  <a:gd name="T76" fmla="*/ 50 w 374"/>
                  <a:gd name="T77" fmla="*/ 130 h 159"/>
                  <a:gd name="T78" fmla="*/ 51 w 374"/>
                  <a:gd name="T79" fmla="*/ 135 h 159"/>
                  <a:gd name="T80" fmla="*/ 66 w 374"/>
                  <a:gd name="T81" fmla="*/ 141 h 159"/>
                  <a:gd name="T82" fmla="*/ 90 w 374"/>
                  <a:gd name="T83" fmla="*/ 147 h 159"/>
                  <a:gd name="T84" fmla="*/ 101 w 374"/>
                  <a:gd name="T85" fmla="*/ 133 h 159"/>
                  <a:gd name="T86" fmla="*/ 146 w 374"/>
                  <a:gd name="T87" fmla="*/ 150 h 159"/>
                  <a:gd name="T88" fmla="*/ 163 w 374"/>
                  <a:gd name="T89" fmla="*/ 144 h 159"/>
                  <a:gd name="T90" fmla="*/ 191 w 374"/>
                  <a:gd name="T91" fmla="*/ 140 h 159"/>
                  <a:gd name="T92" fmla="*/ 205 w 374"/>
                  <a:gd name="T93" fmla="*/ 135 h 159"/>
                  <a:gd name="T94" fmla="*/ 201 w 374"/>
                  <a:gd name="T95" fmla="*/ 157 h 159"/>
                  <a:gd name="T96" fmla="*/ 213 w 374"/>
                  <a:gd name="T97" fmla="*/ 149 h 159"/>
                  <a:gd name="T98" fmla="*/ 220 w 374"/>
                  <a:gd name="T99" fmla="*/ 138 h 159"/>
                  <a:gd name="T100" fmla="*/ 247 w 374"/>
                  <a:gd name="T101" fmla="*/ 133 h 159"/>
                  <a:gd name="T102" fmla="*/ 292 w 374"/>
                  <a:gd name="T103" fmla="*/ 127 h 159"/>
                  <a:gd name="T104" fmla="*/ 325 w 374"/>
                  <a:gd name="T105" fmla="*/ 124 h 159"/>
                  <a:gd name="T106" fmla="*/ 348 w 374"/>
                  <a:gd name="T107" fmla="*/ 124 h 159"/>
                  <a:gd name="T108" fmla="*/ 362 w 374"/>
                  <a:gd name="T109" fmla="*/ 130 h 159"/>
                  <a:gd name="T110" fmla="*/ 373 w 374"/>
                  <a:gd name="T111" fmla="*/ 123 h 159"/>
                  <a:gd name="T112" fmla="*/ 369 w 374"/>
                  <a:gd name="T113" fmla="*/ 112 h 159"/>
                  <a:gd name="T114" fmla="*/ 366 w 374"/>
                  <a:gd name="T115" fmla="*/ 99 h 159"/>
                  <a:gd name="T116" fmla="*/ 360 w 374"/>
                  <a:gd name="T117" fmla="*/ 76 h 159"/>
                  <a:gd name="T118" fmla="*/ 373 w 374"/>
                  <a:gd name="T119" fmla="*/ 63 h 159"/>
                  <a:gd name="T120" fmla="*/ 0 w 374"/>
                  <a:gd name="T121" fmla="*/ 51 h 159"/>
                  <a:gd name="T122" fmla="*/ 3 w 374"/>
                  <a:gd name="T123" fmla="*/ 49 h 159"/>
                  <a:gd name="T124" fmla="*/ 34 w 374"/>
                  <a:gd name="T12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4" h="159">
                    <a:moveTo>
                      <a:pt x="42" y="4"/>
                    </a:moveTo>
                    <a:cubicBezTo>
                      <a:pt x="43" y="3"/>
                      <a:pt x="44" y="3"/>
                      <a:pt x="45" y="3"/>
                    </a:cubicBezTo>
                    <a:cubicBezTo>
                      <a:pt x="46" y="5"/>
                      <a:pt x="45" y="5"/>
                      <a:pt x="45" y="7"/>
                    </a:cubicBezTo>
                    <a:cubicBezTo>
                      <a:pt x="45" y="9"/>
                      <a:pt x="46" y="11"/>
                      <a:pt x="47" y="12"/>
                    </a:cubicBezTo>
                    <a:cubicBezTo>
                      <a:pt x="49" y="16"/>
                      <a:pt x="53" y="18"/>
                      <a:pt x="58" y="20"/>
                    </a:cubicBezTo>
                    <a:cubicBezTo>
                      <a:pt x="60" y="21"/>
                      <a:pt x="62" y="22"/>
                      <a:pt x="64" y="23"/>
                    </a:cubicBezTo>
                    <a:cubicBezTo>
                      <a:pt x="67" y="23"/>
                      <a:pt x="66" y="24"/>
                      <a:pt x="65" y="26"/>
                    </a:cubicBezTo>
                    <a:cubicBezTo>
                      <a:pt x="64" y="28"/>
                      <a:pt x="64" y="30"/>
                      <a:pt x="62" y="30"/>
                    </a:cubicBezTo>
                    <a:cubicBezTo>
                      <a:pt x="60" y="30"/>
                      <a:pt x="58" y="29"/>
                      <a:pt x="56" y="28"/>
                    </a:cubicBezTo>
                    <a:cubicBezTo>
                      <a:pt x="56" y="30"/>
                      <a:pt x="53" y="28"/>
                      <a:pt x="53" y="28"/>
                    </a:cubicBezTo>
                    <a:cubicBezTo>
                      <a:pt x="51" y="28"/>
                      <a:pt x="48" y="27"/>
                      <a:pt x="46" y="28"/>
                    </a:cubicBezTo>
                    <a:cubicBezTo>
                      <a:pt x="45" y="28"/>
                      <a:pt x="45" y="29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9" y="29"/>
                      <a:pt x="37" y="29"/>
                      <a:pt x="35" y="30"/>
                    </a:cubicBezTo>
                    <a:cubicBezTo>
                      <a:pt x="35" y="31"/>
                      <a:pt x="35" y="32"/>
                      <a:pt x="34" y="33"/>
                    </a:cubicBezTo>
                    <a:cubicBezTo>
                      <a:pt x="33" y="34"/>
                      <a:pt x="32" y="35"/>
                      <a:pt x="32" y="35"/>
                    </a:cubicBezTo>
                    <a:cubicBezTo>
                      <a:pt x="29" y="37"/>
                      <a:pt x="28" y="39"/>
                      <a:pt x="25" y="40"/>
                    </a:cubicBezTo>
                    <a:cubicBezTo>
                      <a:pt x="23" y="41"/>
                      <a:pt x="21" y="42"/>
                      <a:pt x="19" y="43"/>
                    </a:cubicBezTo>
                    <a:cubicBezTo>
                      <a:pt x="17" y="45"/>
                      <a:pt x="16" y="47"/>
                      <a:pt x="14" y="48"/>
                    </a:cubicBezTo>
                    <a:cubicBezTo>
                      <a:pt x="13" y="50"/>
                      <a:pt x="11" y="53"/>
                      <a:pt x="10" y="53"/>
                    </a:cubicBezTo>
                    <a:cubicBezTo>
                      <a:pt x="7" y="53"/>
                      <a:pt x="9" y="51"/>
                      <a:pt x="10" y="50"/>
                    </a:cubicBezTo>
                    <a:cubicBezTo>
                      <a:pt x="11" y="49"/>
                      <a:pt x="10" y="47"/>
                      <a:pt x="12" y="46"/>
                    </a:cubicBezTo>
                    <a:cubicBezTo>
                      <a:pt x="13" y="44"/>
                      <a:pt x="16" y="43"/>
                      <a:pt x="18" y="42"/>
                    </a:cubicBezTo>
                    <a:cubicBezTo>
                      <a:pt x="19" y="42"/>
                      <a:pt x="22" y="40"/>
                      <a:pt x="21" y="39"/>
                    </a:cubicBezTo>
                    <a:cubicBezTo>
                      <a:pt x="20" y="37"/>
                      <a:pt x="18" y="39"/>
                      <a:pt x="17" y="39"/>
                    </a:cubicBezTo>
                    <a:cubicBezTo>
                      <a:pt x="15" y="40"/>
                      <a:pt x="13" y="40"/>
                      <a:pt x="11" y="40"/>
                    </a:cubicBezTo>
                    <a:cubicBezTo>
                      <a:pt x="8" y="40"/>
                      <a:pt x="8" y="39"/>
                      <a:pt x="7" y="36"/>
                    </a:cubicBezTo>
                    <a:cubicBezTo>
                      <a:pt x="9" y="35"/>
                      <a:pt x="9" y="34"/>
                      <a:pt x="10" y="32"/>
                    </a:cubicBezTo>
                    <a:cubicBezTo>
                      <a:pt x="12" y="31"/>
                      <a:pt x="13" y="31"/>
                      <a:pt x="13" y="28"/>
                    </a:cubicBezTo>
                    <a:cubicBezTo>
                      <a:pt x="13" y="27"/>
                      <a:pt x="12" y="25"/>
                      <a:pt x="12" y="24"/>
                    </a:cubicBezTo>
                    <a:cubicBezTo>
                      <a:pt x="13" y="22"/>
                      <a:pt x="14" y="23"/>
                      <a:pt x="15" y="22"/>
                    </a:cubicBezTo>
                    <a:cubicBezTo>
                      <a:pt x="16" y="22"/>
                      <a:pt x="16" y="21"/>
                      <a:pt x="16" y="21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0"/>
                      <a:pt x="18" y="19"/>
                      <a:pt x="18" y="17"/>
                    </a:cubicBezTo>
                    <a:cubicBezTo>
                      <a:pt x="18" y="15"/>
                      <a:pt x="18" y="15"/>
                      <a:pt x="17" y="13"/>
                    </a:cubicBezTo>
                    <a:cubicBezTo>
                      <a:pt x="15" y="12"/>
                      <a:pt x="14" y="11"/>
                      <a:pt x="12" y="11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7" y="8"/>
                      <a:pt x="17" y="7"/>
                      <a:pt x="18" y="6"/>
                    </a:cubicBezTo>
                    <a:cubicBezTo>
                      <a:pt x="20" y="2"/>
                      <a:pt x="26" y="6"/>
                      <a:pt x="27" y="1"/>
                    </a:cubicBezTo>
                    <a:cubicBezTo>
                      <a:pt x="28" y="1"/>
                      <a:pt x="28" y="2"/>
                      <a:pt x="29" y="2"/>
                    </a:cubicBezTo>
                    <a:cubicBezTo>
                      <a:pt x="30" y="2"/>
                      <a:pt x="30" y="1"/>
                      <a:pt x="31" y="1"/>
                    </a:cubicBezTo>
                    <a:cubicBezTo>
                      <a:pt x="32" y="1"/>
                      <a:pt x="31" y="1"/>
                      <a:pt x="32" y="2"/>
                    </a:cubicBezTo>
                    <a:cubicBezTo>
                      <a:pt x="33" y="2"/>
                      <a:pt x="34" y="3"/>
                      <a:pt x="34" y="4"/>
                    </a:cubicBezTo>
                    <a:cubicBezTo>
                      <a:pt x="35" y="4"/>
                      <a:pt x="35" y="5"/>
                      <a:pt x="36" y="5"/>
                    </a:cubicBezTo>
                    <a:cubicBezTo>
                      <a:pt x="37" y="6"/>
                      <a:pt x="37" y="5"/>
                      <a:pt x="38" y="5"/>
                    </a:cubicBezTo>
                    <a:cubicBezTo>
                      <a:pt x="40" y="4"/>
                      <a:pt x="41" y="5"/>
                      <a:pt x="42" y="4"/>
                    </a:cubicBezTo>
                    <a:close/>
                    <a:moveTo>
                      <a:pt x="371" y="59"/>
                    </a:moveTo>
                    <a:cubicBezTo>
                      <a:pt x="369" y="58"/>
                      <a:pt x="368" y="56"/>
                      <a:pt x="366" y="55"/>
                    </a:cubicBezTo>
                    <a:cubicBezTo>
                      <a:pt x="364" y="54"/>
                      <a:pt x="362" y="55"/>
                      <a:pt x="360" y="55"/>
                    </a:cubicBezTo>
                    <a:cubicBezTo>
                      <a:pt x="354" y="55"/>
                      <a:pt x="354" y="52"/>
                      <a:pt x="351" y="48"/>
                    </a:cubicBezTo>
                    <a:cubicBezTo>
                      <a:pt x="350" y="46"/>
                      <a:pt x="349" y="44"/>
                      <a:pt x="350" y="41"/>
                    </a:cubicBezTo>
                    <a:cubicBezTo>
                      <a:pt x="351" y="39"/>
                      <a:pt x="352" y="37"/>
                      <a:pt x="352" y="35"/>
                    </a:cubicBezTo>
                    <a:cubicBezTo>
                      <a:pt x="352" y="32"/>
                      <a:pt x="350" y="31"/>
                      <a:pt x="349" y="30"/>
                    </a:cubicBezTo>
                    <a:cubicBezTo>
                      <a:pt x="348" y="28"/>
                      <a:pt x="348" y="26"/>
                      <a:pt x="347" y="25"/>
                    </a:cubicBezTo>
                    <a:cubicBezTo>
                      <a:pt x="345" y="24"/>
                      <a:pt x="343" y="25"/>
                      <a:pt x="342" y="23"/>
                    </a:cubicBezTo>
                    <a:cubicBezTo>
                      <a:pt x="341" y="23"/>
                      <a:pt x="342" y="22"/>
                      <a:pt x="341" y="22"/>
                    </a:cubicBezTo>
                    <a:cubicBezTo>
                      <a:pt x="341" y="21"/>
                      <a:pt x="340" y="20"/>
                      <a:pt x="339" y="19"/>
                    </a:cubicBezTo>
                    <a:cubicBezTo>
                      <a:pt x="338" y="18"/>
                      <a:pt x="335" y="18"/>
                      <a:pt x="335" y="16"/>
                    </a:cubicBezTo>
                    <a:cubicBezTo>
                      <a:pt x="334" y="16"/>
                      <a:pt x="335" y="15"/>
                      <a:pt x="335" y="15"/>
                    </a:cubicBezTo>
                    <a:cubicBezTo>
                      <a:pt x="334" y="14"/>
                      <a:pt x="332" y="14"/>
                      <a:pt x="331" y="14"/>
                    </a:cubicBezTo>
                    <a:cubicBezTo>
                      <a:pt x="330" y="15"/>
                      <a:pt x="330" y="16"/>
                      <a:pt x="328" y="17"/>
                    </a:cubicBezTo>
                    <a:cubicBezTo>
                      <a:pt x="326" y="19"/>
                      <a:pt x="325" y="17"/>
                      <a:pt x="323" y="17"/>
                    </a:cubicBezTo>
                    <a:cubicBezTo>
                      <a:pt x="321" y="16"/>
                      <a:pt x="319" y="17"/>
                      <a:pt x="317" y="17"/>
                    </a:cubicBezTo>
                    <a:cubicBezTo>
                      <a:pt x="314" y="19"/>
                      <a:pt x="312" y="18"/>
                      <a:pt x="310" y="16"/>
                    </a:cubicBezTo>
                    <a:cubicBezTo>
                      <a:pt x="307" y="21"/>
                      <a:pt x="300" y="24"/>
                      <a:pt x="295" y="26"/>
                    </a:cubicBezTo>
                    <a:cubicBezTo>
                      <a:pt x="292" y="27"/>
                      <a:pt x="289" y="29"/>
                      <a:pt x="287" y="31"/>
                    </a:cubicBezTo>
                    <a:cubicBezTo>
                      <a:pt x="284" y="32"/>
                      <a:pt x="281" y="31"/>
                      <a:pt x="278" y="30"/>
                    </a:cubicBezTo>
                    <a:cubicBezTo>
                      <a:pt x="277" y="30"/>
                      <a:pt x="275" y="30"/>
                      <a:pt x="274" y="30"/>
                    </a:cubicBezTo>
                    <a:cubicBezTo>
                      <a:pt x="274" y="29"/>
                      <a:pt x="273" y="28"/>
                      <a:pt x="272" y="28"/>
                    </a:cubicBezTo>
                    <a:cubicBezTo>
                      <a:pt x="270" y="26"/>
                      <a:pt x="268" y="28"/>
                      <a:pt x="265" y="28"/>
                    </a:cubicBezTo>
                    <a:cubicBezTo>
                      <a:pt x="264" y="28"/>
                      <a:pt x="262" y="28"/>
                      <a:pt x="261" y="28"/>
                    </a:cubicBezTo>
                    <a:cubicBezTo>
                      <a:pt x="259" y="29"/>
                      <a:pt x="258" y="30"/>
                      <a:pt x="256" y="30"/>
                    </a:cubicBezTo>
                    <a:cubicBezTo>
                      <a:pt x="255" y="30"/>
                      <a:pt x="254" y="30"/>
                      <a:pt x="253" y="30"/>
                    </a:cubicBezTo>
                    <a:cubicBezTo>
                      <a:pt x="251" y="30"/>
                      <a:pt x="250" y="31"/>
                      <a:pt x="249" y="31"/>
                    </a:cubicBezTo>
                    <a:cubicBezTo>
                      <a:pt x="248" y="32"/>
                      <a:pt x="248" y="32"/>
                      <a:pt x="248" y="32"/>
                    </a:cubicBezTo>
                    <a:cubicBezTo>
                      <a:pt x="245" y="32"/>
                      <a:pt x="243" y="31"/>
                      <a:pt x="241" y="30"/>
                    </a:cubicBezTo>
                    <a:cubicBezTo>
                      <a:pt x="239" y="29"/>
                      <a:pt x="238" y="28"/>
                      <a:pt x="236" y="27"/>
                    </a:cubicBezTo>
                    <a:cubicBezTo>
                      <a:pt x="234" y="26"/>
                      <a:pt x="234" y="28"/>
                      <a:pt x="232" y="28"/>
                    </a:cubicBezTo>
                    <a:cubicBezTo>
                      <a:pt x="230" y="28"/>
                      <a:pt x="229" y="26"/>
                      <a:pt x="227" y="26"/>
                    </a:cubicBezTo>
                    <a:cubicBezTo>
                      <a:pt x="224" y="26"/>
                      <a:pt x="225" y="27"/>
                      <a:pt x="223" y="25"/>
                    </a:cubicBezTo>
                    <a:cubicBezTo>
                      <a:pt x="222" y="23"/>
                      <a:pt x="221" y="22"/>
                      <a:pt x="219" y="21"/>
                    </a:cubicBezTo>
                    <a:cubicBezTo>
                      <a:pt x="218" y="20"/>
                      <a:pt x="215" y="19"/>
                      <a:pt x="213" y="21"/>
                    </a:cubicBezTo>
                    <a:cubicBezTo>
                      <a:pt x="212" y="22"/>
                      <a:pt x="213" y="23"/>
                      <a:pt x="211" y="24"/>
                    </a:cubicBezTo>
                    <a:cubicBezTo>
                      <a:pt x="208" y="24"/>
                      <a:pt x="205" y="18"/>
                      <a:pt x="205" y="16"/>
                    </a:cubicBezTo>
                    <a:cubicBezTo>
                      <a:pt x="203" y="13"/>
                      <a:pt x="204" y="10"/>
                      <a:pt x="199" y="12"/>
                    </a:cubicBezTo>
                    <a:cubicBezTo>
                      <a:pt x="197" y="12"/>
                      <a:pt x="196" y="13"/>
                      <a:pt x="194" y="13"/>
                    </a:cubicBezTo>
                    <a:cubicBezTo>
                      <a:pt x="191" y="13"/>
                      <a:pt x="190" y="11"/>
                      <a:pt x="189" y="10"/>
                    </a:cubicBezTo>
                    <a:cubicBezTo>
                      <a:pt x="187" y="9"/>
                      <a:pt x="185" y="8"/>
                      <a:pt x="185" y="6"/>
                    </a:cubicBezTo>
                    <a:cubicBezTo>
                      <a:pt x="185" y="5"/>
                      <a:pt x="186" y="4"/>
                      <a:pt x="186" y="2"/>
                    </a:cubicBezTo>
                    <a:cubicBezTo>
                      <a:pt x="184" y="2"/>
                      <a:pt x="184" y="0"/>
                      <a:pt x="182" y="1"/>
                    </a:cubicBezTo>
                    <a:cubicBezTo>
                      <a:pt x="180" y="3"/>
                      <a:pt x="179" y="4"/>
                      <a:pt x="177" y="4"/>
                    </a:cubicBezTo>
                    <a:cubicBezTo>
                      <a:pt x="172" y="5"/>
                      <a:pt x="166" y="4"/>
                      <a:pt x="160" y="4"/>
                    </a:cubicBezTo>
                    <a:cubicBezTo>
                      <a:pt x="158" y="4"/>
                      <a:pt x="155" y="3"/>
                      <a:pt x="152" y="3"/>
                    </a:cubicBezTo>
                    <a:cubicBezTo>
                      <a:pt x="150" y="3"/>
                      <a:pt x="147" y="5"/>
                      <a:pt x="144" y="6"/>
                    </a:cubicBezTo>
                    <a:cubicBezTo>
                      <a:pt x="139" y="7"/>
                      <a:pt x="134" y="8"/>
                      <a:pt x="130" y="11"/>
                    </a:cubicBezTo>
                    <a:cubicBezTo>
                      <a:pt x="125" y="13"/>
                      <a:pt x="122" y="18"/>
                      <a:pt x="117" y="19"/>
                    </a:cubicBezTo>
                    <a:cubicBezTo>
                      <a:pt x="116" y="20"/>
                      <a:pt x="113" y="20"/>
                      <a:pt x="112" y="22"/>
                    </a:cubicBezTo>
                    <a:cubicBezTo>
                      <a:pt x="111" y="24"/>
                      <a:pt x="111" y="26"/>
                      <a:pt x="109" y="26"/>
                    </a:cubicBezTo>
                    <a:cubicBezTo>
                      <a:pt x="107" y="27"/>
                      <a:pt x="105" y="27"/>
                      <a:pt x="103" y="27"/>
                    </a:cubicBezTo>
                    <a:cubicBezTo>
                      <a:pt x="100" y="27"/>
                      <a:pt x="99" y="26"/>
                      <a:pt x="97" y="26"/>
                    </a:cubicBezTo>
                    <a:cubicBezTo>
                      <a:pt x="95" y="25"/>
                      <a:pt x="93" y="25"/>
                      <a:pt x="91" y="25"/>
                    </a:cubicBezTo>
                    <a:cubicBezTo>
                      <a:pt x="88" y="25"/>
                      <a:pt x="86" y="25"/>
                      <a:pt x="83" y="25"/>
                    </a:cubicBezTo>
                    <a:cubicBezTo>
                      <a:pt x="81" y="25"/>
                      <a:pt x="78" y="25"/>
                      <a:pt x="75" y="24"/>
                    </a:cubicBezTo>
                    <a:cubicBezTo>
                      <a:pt x="73" y="24"/>
                      <a:pt x="70" y="22"/>
                      <a:pt x="68" y="24"/>
                    </a:cubicBezTo>
                    <a:cubicBezTo>
                      <a:pt x="67" y="24"/>
                      <a:pt x="65" y="27"/>
                      <a:pt x="65" y="28"/>
                    </a:cubicBezTo>
                    <a:cubicBezTo>
                      <a:pt x="66" y="30"/>
                      <a:pt x="68" y="31"/>
                      <a:pt x="70" y="33"/>
                    </a:cubicBezTo>
                    <a:cubicBezTo>
                      <a:pt x="74" y="35"/>
                      <a:pt x="78" y="35"/>
                      <a:pt x="83" y="36"/>
                    </a:cubicBezTo>
                    <a:cubicBezTo>
                      <a:pt x="81" y="37"/>
                      <a:pt x="80" y="37"/>
                      <a:pt x="78" y="37"/>
                    </a:cubicBezTo>
                    <a:cubicBezTo>
                      <a:pt x="77" y="37"/>
                      <a:pt x="75" y="37"/>
                      <a:pt x="73" y="37"/>
                    </a:cubicBezTo>
                    <a:cubicBezTo>
                      <a:pt x="70" y="38"/>
                      <a:pt x="68" y="38"/>
                      <a:pt x="65" y="39"/>
                    </a:cubicBezTo>
                    <a:cubicBezTo>
                      <a:pt x="64" y="39"/>
                      <a:pt x="61" y="40"/>
                      <a:pt x="62" y="42"/>
                    </a:cubicBezTo>
                    <a:cubicBezTo>
                      <a:pt x="62" y="44"/>
                      <a:pt x="66" y="43"/>
                      <a:pt x="67" y="44"/>
                    </a:cubicBezTo>
                    <a:cubicBezTo>
                      <a:pt x="67" y="45"/>
                      <a:pt x="67" y="46"/>
                      <a:pt x="65" y="46"/>
                    </a:cubicBezTo>
                    <a:cubicBezTo>
                      <a:pt x="64" y="46"/>
                      <a:pt x="63" y="45"/>
                      <a:pt x="62" y="45"/>
                    </a:cubicBezTo>
                    <a:cubicBezTo>
                      <a:pt x="61" y="45"/>
                      <a:pt x="56" y="46"/>
                      <a:pt x="56" y="45"/>
                    </a:cubicBezTo>
                    <a:cubicBezTo>
                      <a:pt x="51" y="45"/>
                      <a:pt x="46" y="46"/>
                      <a:pt x="42" y="46"/>
                    </a:cubicBezTo>
                    <a:cubicBezTo>
                      <a:pt x="39" y="46"/>
                      <a:pt x="33" y="47"/>
                      <a:pt x="32" y="44"/>
                    </a:cubicBezTo>
                    <a:cubicBezTo>
                      <a:pt x="30" y="43"/>
                      <a:pt x="28" y="44"/>
                      <a:pt x="26" y="45"/>
                    </a:cubicBezTo>
                    <a:cubicBezTo>
                      <a:pt x="25" y="45"/>
                      <a:pt x="24" y="44"/>
                      <a:pt x="22" y="45"/>
                    </a:cubicBezTo>
                    <a:cubicBezTo>
                      <a:pt x="20" y="45"/>
                      <a:pt x="19" y="47"/>
                      <a:pt x="18" y="48"/>
                    </a:cubicBezTo>
                    <a:cubicBezTo>
                      <a:pt x="17" y="49"/>
                      <a:pt x="15" y="50"/>
                      <a:pt x="14" y="51"/>
                    </a:cubicBezTo>
                    <a:cubicBezTo>
                      <a:pt x="14" y="52"/>
                      <a:pt x="15" y="52"/>
                      <a:pt x="14" y="53"/>
                    </a:cubicBezTo>
                    <a:cubicBezTo>
                      <a:pt x="14" y="54"/>
                      <a:pt x="13" y="54"/>
                      <a:pt x="12" y="55"/>
                    </a:cubicBezTo>
                    <a:cubicBezTo>
                      <a:pt x="11" y="55"/>
                      <a:pt x="9" y="56"/>
                      <a:pt x="9" y="58"/>
                    </a:cubicBezTo>
                    <a:cubicBezTo>
                      <a:pt x="8" y="60"/>
                      <a:pt x="10" y="61"/>
                      <a:pt x="9" y="63"/>
                    </a:cubicBezTo>
                    <a:cubicBezTo>
                      <a:pt x="9" y="65"/>
                      <a:pt x="8" y="66"/>
                      <a:pt x="8" y="67"/>
                    </a:cubicBezTo>
                    <a:cubicBezTo>
                      <a:pt x="7" y="72"/>
                      <a:pt x="22" y="65"/>
                      <a:pt x="23" y="67"/>
                    </a:cubicBezTo>
                    <a:cubicBezTo>
                      <a:pt x="26" y="68"/>
                      <a:pt x="21" y="72"/>
                      <a:pt x="20" y="73"/>
                    </a:cubicBezTo>
                    <a:cubicBezTo>
                      <a:pt x="17" y="77"/>
                      <a:pt x="23" y="76"/>
                      <a:pt x="23" y="78"/>
                    </a:cubicBezTo>
                    <a:cubicBezTo>
                      <a:pt x="22" y="79"/>
                      <a:pt x="22" y="81"/>
                      <a:pt x="23" y="82"/>
                    </a:cubicBezTo>
                    <a:cubicBezTo>
                      <a:pt x="24" y="83"/>
                      <a:pt x="26" y="82"/>
                      <a:pt x="27" y="83"/>
                    </a:cubicBezTo>
                    <a:cubicBezTo>
                      <a:pt x="27" y="84"/>
                      <a:pt x="25" y="85"/>
                      <a:pt x="25" y="86"/>
                    </a:cubicBezTo>
                    <a:cubicBezTo>
                      <a:pt x="24" y="87"/>
                      <a:pt x="22" y="87"/>
                      <a:pt x="21" y="88"/>
                    </a:cubicBezTo>
                    <a:cubicBezTo>
                      <a:pt x="21" y="90"/>
                      <a:pt x="24" y="93"/>
                      <a:pt x="25" y="93"/>
                    </a:cubicBezTo>
                    <a:cubicBezTo>
                      <a:pt x="27" y="94"/>
                      <a:pt x="31" y="95"/>
                      <a:pt x="27" y="96"/>
                    </a:cubicBezTo>
                    <a:cubicBezTo>
                      <a:pt x="25" y="96"/>
                      <a:pt x="21" y="98"/>
                      <a:pt x="21" y="95"/>
                    </a:cubicBezTo>
                    <a:cubicBezTo>
                      <a:pt x="19" y="94"/>
                      <a:pt x="20" y="97"/>
                      <a:pt x="19" y="97"/>
                    </a:cubicBezTo>
                    <a:cubicBezTo>
                      <a:pt x="18" y="95"/>
                      <a:pt x="18" y="93"/>
                      <a:pt x="17" y="91"/>
                    </a:cubicBezTo>
                    <a:cubicBezTo>
                      <a:pt x="17" y="90"/>
                      <a:pt x="17" y="88"/>
                      <a:pt x="15" y="88"/>
                    </a:cubicBezTo>
                    <a:cubicBezTo>
                      <a:pt x="10" y="89"/>
                      <a:pt x="17" y="94"/>
                      <a:pt x="15" y="96"/>
                    </a:cubicBezTo>
                    <a:cubicBezTo>
                      <a:pt x="14" y="97"/>
                      <a:pt x="11" y="97"/>
                      <a:pt x="12" y="100"/>
                    </a:cubicBezTo>
                    <a:cubicBezTo>
                      <a:pt x="12" y="100"/>
                      <a:pt x="15" y="102"/>
                      <a:pt x="16" y="102"/>
                    </a:cubicBezTo>
                    <a:cubicBezTo>
                      <a:pt x="18" y="102"/>
                      <a:pt x="19" y="101"/>
                      <a:pt x="21" y="101"/>
                    </a:cubicBezTo>
                    <a:cubicBezTo>
                      <a:pt x="22" y="101"/>
                      <a:pt x="24" y="103"/>
                      <a:pt x="24" y="105"/>
                    </a:cubicBezTo>
                    <a:cubicBezTo>
                      <a:pt x="26" y="106"/>
                      <a:pt x="30" y="105"/>
                      <a:pt x="31" y="107"/>
                    </a:cubicBezTo>
                    <a:cubicBezTo>
                      <a:pt x="32" y="109"/>
                      <a:pt x="31" y="111"/>
                      <a:pt x="30" y="112"/>
                    </a:cubicBezTo>
                    <a:cubicBezTo>
                      <a:pt x="30" y="113"/>
                      <a:pt x="28" y="113"/>
                      <a:pt x="28" y="113"/>
                    </a:cubicBezTo>
                    <a:cubicBezTo>
                      <a:pt x="27" y="114"/>
                      <a:pt x="28" y="114"/>
                      <a:pt x="28" y="115"/>
                    </a:cubicBezTo>
                    <a:cubicBezTo>
                      <a:pt x="29" y="115"/>
                      <a:pt x="29" y="115"/>
                      <a:pt x="29" y="116"/>
                    </a:cubicBezTo>
                    <a:cubicBezTo>
                      <a:pt x="30" y="116"/>
                      <a:pt x="30" y="117"/>
                      <a:pt x="30" y="117"/>
                    </a:cubicBezTo>
                    <a:cubicBezTo>
                      <a:pt x="30" y="118"/>
                      <a:pt x="30" y="120"/>
                      <a:pt x="31" y="121"/>
                    </a:cubicBezTo>
                    <a:cubicBezTo>
                      <a:pt x="32" y="121"/>
                      <a:pt x="33" y="121"/>
                      <a:pt x="34" y="121"/>
                    </a:cubicBezTo>
                    <a:cubicBezTo>
                      <a:pt x="33" y="124"/>
                      <a:pt x="39" y="124"/>
                      <a:pt x="36" y="127"/>
                    </a:cubicBezTo>
                    <a:cubicBezTo>
                      <a:pt x="35" y="128"/>
                      <a:pt x="30" y="125"/>
                      <a:pt x="31" y="129"/>
                    </a:cubicBezTo>
                    <a:cubicBezTo>
                      <a:pt x="31" y="131"/>
                      <a:pt x="35" y="130"/>
                      <a:pt x="37" y="130"/>
                    </a:cubicBezTo>
                    <a:cubicBezTo>
                      <a:pt x="41" y="130"/>
                      <a:pt x="46" y="129"/>
                      <a:pt x="50" y="130"/>
                    </a:cubicBezTo>
                    <a:cubicBezTo>
                      <a:pt x="50" y="132"/>
                      <a:pt x="47" y="131"/>
                      <a:pt x="46" y="133"/>
                    </a:cubicBezTo>
                    <a:cubicBezTo>
                      <a:pt x="45" y="134"/>
                      <a:pt x="45" y="134"/>
                      <a:pt x="46" y="135"/>
                    </a:cubicBezTo>
                    <a:cubicBezTo>
                      <a:pt x="46" y="137"/>
                      <a:pt x="45" y="138"/>
                      <a:pt x="45" y="140"/>
                    </a:cubicBezTo>
                    <a:cubicBezTo>
                      <a:pt x="47" y="138"/>
                      <a:pt x="50" y="136"/>
                      <a:pt x="51" y="135"/>
                    </a:cubicBezTo>
                    <a:cubicBezTo>
                      <a:pt x="53" y="134"/>
                      <a:pt x="54" y="134"/>
                      <a:pt x="55" y="135"/>
                    </a:cubicBezTo>
                    <a:cubicBezTo>
                      <a:pt x="56" y="136"/>
                      <a:pt x="60" y="140"/>
                      <a:pt x="60" y="137"/>
                    </a:cubicBezTo>
                    <a:cubicBezTo>
                      <a:pt x="62" y="137"/>
                      <a:pt x="64" y="137"/>
                      <a:pt x="65" y="138"/>
                    </a:cubicBezTo>
                    <a:cubicBezTo>
                      <a:pt x="66" y="139"/>
                      <a:pt x="65" y="140"/>
                      <a:pt x="66" y="141"/>
                    </a:cubicBezTo>
                    <a:cubicBezTo>
                      <a:pt x="66" y="142"/>
                      <a:pt x="67" y="144"/>
                      <a:pt x="68" y="145"/>
                    </a:cubicBezTo>
                    <a:cubicBezTo>
                      <a:pt x="70" y="148"/>
                      <a:pt x="75" y="150"/>
                      <a:pt x="80" y="149"/>
                    </a:cubicBezTo>
                    <a:cubicBezTo>
                      <a:pt x="82" y="149"/>
                      <a:pt x="84" y="148"/>
                      <a:pt x="87" y="147"/>
                    </a:cubicBezTo>
                    <a:cubicBezTo>
                      <a:pt x="88" y="147"/>
                      <a:pt x="89" y="147"/>
                      <a:pt x="90" y="147"/>
                    </a:cubicBezTo>
                    <a:cubicBezTo>
                      <a:pt x="90" y="147"/>
                      <a:pt x="91" y="148"/>
                      <a:pt x="92" y="148"/>
                    </a:cubicBezTo>
                    <a:cubicBezTo>
                      <a:pt x="94" y="147"/>
                      <a:pt x="94" y="141"/>
                      <a:pt x="94" y="139"/>
                    </a:cubicBezTo>
                    <a:cubicBezTo>
                      <a:pt x="94" y="137"/>
                      <a:pt x="94" y="135"/>
                      <a:pt x="95" y="134"/>
                    </a:cubicBezTo>
                    <a:cubicBezTo>
                      <a:pt x="97" y="132"/>
                      <a:pt x="100" y="133"/>
                      <a:pt x="101" y="133"/>
                    </a:cubicBezTo>
                    <a:cubicBezTo>
                      <a:pt x="107" y="134"/>
                      <a:pt x="110" y="137"/>
                      <a:pt x="115" y="139"/>
                    </a:cubicBezTo>
                    <a:cubicBezTo>
                      <a:pt x="120" y="141"/>
                      <a:pt x="124" y="143"/>
                      <a:pt x="127" y="147"/>
                    </a:cubicBezTo>
                    <a:cubicBezTo>
                      <a:pt x="130" y="150"/>
                      <a:pt x="132" y="153"/>
                      <a:pt x="137" y="152"/>
                    </a:cubicBezTo>
                    <a:cubicBezTo>
                      <a:pt x="140" y="152"/>
                      <a:pt x="143" y="151"/>
                      <a:pt x="146" y="150"/>
                    </a:cubicBezTo>
                    <a:cubicBezTo>
                      <a:pt x="149" y="150"/>
                      <a:pt x="152" y="151"/>
                      <a:pt x="155" y="150"/>
                    </a:cubicBezTo>
                    <a:cubicBezTo>
                      <a:pt x="156" y="149"/>
                      <a:pt x="157" y="148"/>
                      <a:pt x="159" y="148"/>
                    </a:cubicBezTo>
                    <a:cubicBezTo>
                      <a:pt x="159" y="148"/>
                      <a:pt x="160" y="149"/>
                      <a:pt x="161" y="149"/>
                    </a:cubicBezTo>
                    <a:cubicBezTo>
                      <a:pt x="164" y="149"/>
                      <a:pt x="163" y="146"/>
                      <a:pt x="163" y="144"/>
                    </a:cubicBezTo>
                    <a:cubicBezTo>
                      <a:pt x="167" y="142"/>
                      <a:pt x="170" y="139"/>
                      <a:pt x="172" y="136"/>
                    </a:cubicBezTo>
                    <a:cubicBezTo>
                      <a:pt x="175" y="136"/>
                      <a:pt x="175" y="134"/>
                      <a:pt x="178" y="135"/>
                    </a:cubicBezTo>
                    <a:cubicBezTo>
                      <a:pt x="181" y="137"/>
                      <a:pt x="184" y="138"/>
                      <a:pt x="186" y="140"/>
                    </a:cubicBezTo>
                    <a:cubicBezTo>
                      <a:pt x="188" y="140"/>
                      <a:pt x="190" y="140"/>
                      <a:pt x="191" y="140"/>
                    </a:cubicBezTo>
                    <a:cubicBezTo>
                      <a:pt x="194" y="139"/>
                      <a:pt x="192" y="138"/>
                      <a:pt x="193" y="136"/>
                    </a:cubicBezTo>
                    <a:cubicBezTo>
                      <a:pt x="196" y="136"/>
                      <a:pt x="198" y="136"/>
                      <a:pt x="200" y="134"/>
                    </a:cubicBezTo>
                    <a:cubicBezTo>
                      <a:pt x="201" y="133"/>
                      <a:pt x="201" y="132"/>
                      <a:pt x="203" y="132"/>
                    </a:cubicBezTo>
                    <a:cubicBezTo>
                      <a:pt x="204" y="132"/>
                      <a:pt x="204" y="134"/>
                      <a:pt x="205" y="135"/>
                    </a:cubicBezTo>
                    <a:cubicBezTo>
                      <a:pt x="205" y="136"/>
                      <a:pt x="206" y="139"/>
                      <a:pt x="205" y="141"/>
                    </a:cubicBezTo>
                    <a:cubicBezTo>
                      <a:pt x="204" y="142"/>
                      <a:pt x="202" y="142"/>
                      <a:pt x="201" y="143"/>
                    </a:cubicBezTo>
                    <a:cubicBezTo>
                      <a:pt x="199" y="145"/>
                      <a:pt x="198" y="146"/>
                      <a:pt x="197" y="147"/>
                    </a:cubicBezTo>
                    <a:cubicBezTo>
                      <a:pt x="199" y="150"/>
                      <a:pt x="198" y="155"/>
                      <a:pt x="201" y="157"/>
                    </a:cubicBezTo>
                    <a:cubicBezTo>
                      <a:pt x="203" y="159"/>
                      <a:pt x="204" y="157"/>
                      <a:pt x="205" y="156"/>
                    </a:cubicBezTo>
                    <a:cubicBezTo>
                      <a:pt x="206" y="155"/>
                      <a:pt x="208" y="155"/>
                      <a:pt x="208" y="154"/>
                    </a:cubicBezTo>
                    <a:cubicBezTo>
                      <a:pt x="209" y="153"/>
                      <a:pt x="207" y="152"/>
                      <a:pt x="208" y="150"/>
                    </a:cubicBezTo>
                    <a:cubicBezTo>
                      <a:pt x="209" y="149"/>
                      <a:pt x="212" y="151"/>
                      <a:pt x="213" y="149"/>
                    </a:cubicBezTo>
                    <a:cubicBezTo>
                      <a:pt x="214" y="148"/>
                      <a:pt x="213" y="146"/>
                      <a:pt x="213" y="145"/>
                    </a:cubicBezTo>
                    <a:cubicBezTo>
                      <a:pt x="213" y="144"/>
                      <a:pt x="213" y="143"/>
                      <a:pt x="213" y="142"/>
                    </a:cubicBezTo>
                    <a:cubicBezTo>
                      <a:pt x="214" y="140"/>
                      <a:pt x="213" y="135"/>
                      <a:pt x="215" y="135"/>
                    </a:cubicBezTo>
                    <a:cubicBezTo>
                      <a:pt x="217" y="134"/>
                      <a:pt x="220" y="137"/>
                      <a:pt x="220" y="138"/>
                    </a:cubicBezTo>
                    <a:cubicBezTo>
                      <a:pt x="224" y="137"/>
                      <a:pt x="227" y="139"/>
                      <a:pt x="230" y="138"/>
                    </a:cubicBezTo>
                    <a:cubicBezTo>
                      <a:pt x="232" y="137"/>
                      <a:pt x="233" y="137"/>
                      <a:pt x="234" y="137"/>
                    </a:cubicBezTo>
                    <a:cubicBezTo>
                      <a:pt x="236" y="136"/>
                      <a:pt x="237" y="135"/>
                      <a:pt x="239" y="134"/>
                    </a:cubicBezTo>
                    <a:cubicBezTo>
                      <a:pt x="241" y="133"/>
                      <a:pt x="245" y="133"/>
                      <a:pt x="247" y="133"/>
                    </a:cubicBezTo>
                    <a:cubicBezTo>
                      <a:pt x="250" y="134"/>
                      <a:pt x="253" y="136"/>
                      <a:pt x="256" y="137"/>
                    </a:cubicBezTo>
                    <a:cubicBezTo>
                      <a:pt x="258" y="137"/>
                      <a:pt x="261" y="137"/>
                      <a:pt x="264" y="136"/>
                    </a:cubicBezTo>
                    <a:cubicBezTo>
                      <a:pt x="268" y="136"/>
                      <a:pt x="272" y="136"/>
                      <a:pt x="275" y="135"/>
                    </a:cubicBezTo>
                    <a:cubicBezTo>
                      <a:pt x="281" y="133"/>
                      <a:pt x="286" y="128"/>
                      <a:pt x="292" y="127"/>
                    </a:cubicBezTo>
                    <a:cubicBezTo>
                      <a:pt x="295" y="127"/>
                      <a:pt x="298" y="127"/>
                      <a:pt x="301" y="127"/>
                    </a:cubicBezTo>
                    <a:cubicBezTo>
                      <a:pt x="304" y="127"/>
                      <a:pt x="308" y="127"/>
                      <a:pt x="311" y="127"/>
                    </a:cubicBezTo>
                    <a:cubicBezTo>
                      <a:pt x="314" y="126"/>
                      <a:pt x="317" y="126"/>
                      <a:pt x="319" y="124"/>
                    </a:cubicBezTo>
                    <a:cubicBezTo>
                      <a:pt x="322" y="123"/>
                      <a:pt x="323" y="121"/>
                      <a:pt x="325" y="124"/>
                    </a:cubicBezTo>
                    <a:cubicBezTo>
                      <a:pt x="326" y="126"/>
                      <a:pt x="327" y="127"/>
                      <a:pt x="329" y="126"/>
                    </a:cubicBezTo>
                    <a:cubicBezTo>
                      <a:pt x="332" y="125"/>
                      <a:pt x="333" y="122"/>
                      <a:pt x="335" y="121"/>
                    </a:cubicBezTo>
                    <a:cubicBezTo>
                      <a:pt x="338" y="121"/>
                      <a:pt x="341" y="122"/>
                      <a:pt x="343" y="123"/>
                    </a:cubicBezTo>
                    <a:cubicBezTo>
                      <a:pt x="345" y="123"/>
                      <a:pt x="346" y="123"/>
                      <a:pt x="348" y="124"/>
                    </a:cubicBezTo>
                    <a:cubicBezTo>
                      <a:pt x="349" y="124"/>
                      <a:pt x="351" y="124"/>
                      <a:pt x="352" y="125"/>
                    </a:cubicBezTo>
                    <a:cubicBezTo>
                      <a:pt x="355" y="125"/>
                      <a:pt x="357" y="122"/>
                      <a:pt x="359" y="122"/>
                    </a:cubicBezTo>
                    <a:cubicBezTo>
                      <a:pt x="362" y="123"/>
                      <a:pt x="362" y="125"/>
                      <a:pt x="362" y="127"/>
                    </a:cubicBezTo>
                    <a:cubicBezTo>
                      <a:pt x="362" y="128"/>
                      <a:pt x="361" y="129"/>
                      <a:pt x="362" y="130"/>
                    </a:cubicBezTo>
                    <a:cubicBezTo>
                      <a:pt x="364" y="131"/>
                      <a:pt x="364" y="129"/>
                      <a:pt x="364" y="129"/>
                    </a:cubicBezTo>
                    <a:cubicBezTo>
                      <a:pt x="365" y="128"/>
                      <a:pt x="367" y="126"/>
                      <a:pt x="368" y="126"/>
                    </a:cubicBezTo>
                    <a:cubicBezTo>
                      <a:pt x="370" y="126"/>
                      <a:pt x="371" y="127"/>
                      <a:pt x="372" y="126"/>
                    </a:cubicBezTo>
                    <a:cubicBezTo>
                      <a:pt x="372" y="125"/>
                      <a:pt x="373" y="124"/>
                      <a:pt x="373" y="123"/>
                    </a:cubicBezTo>
                    <a:cubicBezTo>
                      <a:pt x="374" y="121"/>
                      <a:pt x="370" y="120"/>
                      <a:pt x="369" y="119"/>
                    </a:cubicBezTo>
                    <a:cubicBezTo>
                      <a:pt x="369" y="119"/>
                      <a:pt x="370" y="118"/>
                      <a:pt x="370" y="117"/>
                    </a:cubicBezTo>
                    <a:cubicBezTo>
                      <a:pt x="370" y="116"/>
                      <a:pt x="369" y="116"/>
                      <a:pt x="369" y="116"/>
                    </a:cubicBezTo>
                    <a:cubicBezTo>
                      <a:pt x="369" y="114"/>
                      <a:pt x="369" y="113"/>
                      <a:pt x="369" y="112"/>
                    </a:cubicBezTo>
                    <a:cubicBezTo>
                      <a:pt x="369" y="111"/>
                      <a:pt x="368" y="111"/>
                      <a:pt x="367" y="110"/>
                    </a:cubicBezTo>
                    <a:cubicBezTo>
                      <a:pt x="365" y="108"/>
                      <a:pt x="365" y="108"/>
                      <a:pt x="362" y="107"/>
                    </a:cubicBezTo>
                    <a:cubicBezTo>
                      <a:pt x="362" y="106"/>
                      <a:pt x="363" y="105"/>
                      <a:pt x="364" y="104"/>
                    </a:cubicBezTo>
                    <a:cubicBezTo>
                      <a:pt x="365" y="103"/>
                      <a:pt x="365" y="101"/>
                      <a:pt x="366" y="99"/>
                    </a:cubicBezTo>
                    <a:cubicBezTo>
                      <a:pt x="367" y="96"/>
                      <a:pt x="364" y="97"/>
                      <a:pt x="364" y="94"/>
                    </a:cubicBezTo>
                    <a:cubicBezTo>
                      <a:pt x="363" y="93"/>
                      <a:pt x="364" y="91"/>
                      <a:pt x="364" y="90"/>
                    </a:cubicBezTo>
                    <a:cubicBezTo>
                      <a:pt x="363" y="88"/>
                      <a:pt x="363" y="86"/>
                      <a:pt x="362" y="84"/>
                    </a:cubicBezTo>
                    <a:cubicBezTo>
                      <a:pt x="362" y="81"/>
                      <a:pt x="362" y="78"/>
                      <a:pt x="360" y="76"/>
                    </a:cubicBezTo>
                    <a:cubicBezTo>
                      <a:pt x="359" y="75"/>
                      <a:pt x="357" y="72"/>
                      <a:pt x="358" y="71"/>
                    </a:cubicBezTo>
                    <a:cubicBezTo>
                      <a:pt x="360" y="69"/>
                      <a:pt x="363" y="71"/>
                      <a:pt x="365" y="70"/>
                    </a:cubicBezTo>
                    <a:cubicBezTo>
                      <a:pt x="367" y="69"/>
                      <a:pt x="366" y="66"/>
                      <a:pt x="366" y="64"/>
                    </a:cubicBezTo>
                    <a:cubicBezTo>
                      <a:pt x="367" y="61"/>
                      <a:pt x="371" y="62"/>
                      <a:pt x="373" y="63"/>
                    </a:cubicBezTo>
                    <a:cubicBezTo>
                      <a:pt x="373" y="62"/>
                      <a:pt x="372" y="60"/>
                      <a:pt x="371" y="59"/>
                    </a:cubicBezTo>
                    <a:cubicBezTo>
                      <a:pt x="370" y="58"/>
                      <a:pt x="372" y="60"/>
                      <a:pt x="371" y="59"/>
                    </a:cubicBezTo>
                    <a:close/>
                    <a:moveTo>
                      <a:pt x="3" y="49"/>
                    </a:moveTo>
                    <a:cubicBezTo>
                      <a:pt x="2" y="50"/>
                      <a:pt x="0" y="49"/>
                      <a:pt x="0" y="51"/>
                    </a:cubicBezTo>
                    <a:cubicBezTo>
                      <a:pt x="0" y="52"/>
                      <a:pt x="0" y="53"/>
                      <a:pt x="1" y="53"/>
                    </a:cubicBezTo>
                    <a:cubicBezTo>
                      <a:pt x="3" y="53"/>
                      <a:pt x="5" y="52"/>
                      <a:pt x="6" y="52"/>
                    </a:cubicBezTo>
                    <a:cubicBezTo>
                      <a:pt x="7" y="50"/>
                      <a:pt x="4" y="49"/>
                      <a:pt x="3" y="49"/>
                    </a:cubicBezTo>
                    <a:cubicBezTo>
                      <a:pt x="2" y="50"/>
                      <a:pt x="4" y="49"/>
                      <a:pt x="3" y="49"/>
                    </a:cubicBezTo>
                    <a:close/>
                    <a:moveTo>
                      <a:pt x="43" y="135"/>
                    </a:moveTo>
                    <a:cubicBezTo>
                      <a:pt x="42" y="134"/>
                      <a:pt x="40" y="135"/>
                      <a:pt x="39" y="135"/>
                    </a:cubicBezTo>
                    <a:cubicBezTo>
                      <a:pt x="38" y="135"/>
                      <a:pt x="37" y="136"/>
                      <a:pt x="36" y="136"/>
                    </a:cubicBezTo>
                    <a:cubicBezTo>
                      <a:pt x="36" y="136"/>
                      <a:pt x="35" y="136"/>
                      <a:pt x="34" y="136"/>
                    </a:cubicBezTo>
                    <a:cubicBezTo>
                      <a:pt x="33" y="137"/>
                      <a:pt x="33" y="138"/>
                      <a:pt x="35" y="138"/>
                    </a:cubicBezTo>
                    <a:cubicBezTo>
                      <a:pt x="36" y="139"/>
                      <a:pt x="38" y="138"/>
                      <a:pt x="39" y="137"/>
                    </a:cubicBezTo>
                    <a:cubicBezTo>
                      <a:pt x="40" y="137"/>
                      <a:pt x="45" y="136"/>
                      <a:pt x="43" y="135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D26883D6-9E25-2635-ABF0-DF640059D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7775" y="5299075"/>
                <a:ext cx="501650" cy="258762"/>
              </a:xfrm>
              <a:custGeom>
                <a:avLst/>
                <a:gdLst>
                  <a:gd name="T0" fmla="*/ 120 w 132"/>
                  <a:gd name="T1" fmla="*/ 42 h 68"/>
                  <a:gd name="T2" fmla="*/ 116 w 132"/>
                  <a:gd name="T3" fmla="*/ 40 h 68"/>
                  <a:gd name="T4" fmla="*/ 113 w 132"/>
                  <a:gd name="T5" fmla="*/ 30 h 68"/>
                  <a:gd name="T6" fmla="*/ 104 w 132"/>
                  <a:gd name="T7" fmla="*/ 27 h 68"/>
                  <a:gd name="T8" fmla="*/ 96 w 132"/>
                  <a:gd name="T9" fmla="*/ 22 h 68"/>
                  <a:gd name="T10" fmla="*/ 86 w 132"/>
                  <a:gd name="T11" fmla="*/ 24 h 68"/>
                  <a:gd name="T12" fmla="*/ 80 w 132"/>
                  <a:gd name="T13" fmla="*/ 26 h 68"/>
                  <a:gd name="T14" fmla="*/ 74 w 132"/>
                  <a:gd name="T15" fmla="*/ 26 h 68"/>
                  <a:gd name="T16" fmla="*/ 73 w 132"/>
                  <a:gd name="T17" fmla="*/ 22 h 68"/>
                  <a:gd name="T18" fmla="*/ 66 w 132"/>
                  <a:gd name="T19" fmla="*/ 19 h 68"/>
                  <a:gd name="T20" fmla="*/ 59 w 132"/>
                  <a:gd name="T21" fmla="*/ 13 h 68"/>
                  <a:gd name="T22" fmla="*/ 53 w 132"/>
                  <a:gd name="T23" fmla="*/ 12 h 68"/>
                  <a:gd name="T24" fmla="*/ 41 w 132"/>
                  <a:gd name="T25" fmla="*/ 11 h 68"/>
                  <a:gd name="T26" fmla="*/ 29 w 132"/>
                  <a:gd name="T27" fmla="*/ 8 h 68"/>
                  <a:gd name="T28" fmla="*/ 22 w 132"/>
                  <a:gd name="T29" fmla="*/ 5 h 68"/>
                  <a:gd name="T30" fmla="*/ 14 w 132"/>
                  <a:gd name="T31" fmla="*/ 2 h 68"/>
                  <a:gd name="T32" fmla="*/ 7 w 132"/>
                  <a:gd name="T33" fmla="*/ 1 h 68"/>
                  <a:gd name="T34" fmla="*/ 4 w 132"/>
                  <a:gd name="T35" fmla="*/ 7 h 68"/>
                  <a:gd name="T36" fmla="*/ 13 w 132"/>
                  <a:gd name="T37" fmla="*/ 13 h 68"/>
                  <a:gd name="T38" fmla="*/ 23 w 132"/>
                  <a:gd name="T39" fmla="*/ 19 h 68"/>
                  <a:gd name="T40" fmla="*/ 31 w 132"/>
                  <a:gd name="T41" fmla="*/ 28 h 68"/>
                  <a:gd name="T42" fmla="*/ 35 w 132"/>
                  <a:gd name="T43" fmla="*/ 48 h 68"/>
                  <a:gd name="T44" fmla="*/ 38 w 132"/>
                  <a:gd name="T45" fmla="*/ 56 h 68"/>
                  <a:gd name="T46" fmla="*/ 50 w 132"/>
                  <a:gd name="T47" fmla="*/ 56 h 68"/>
                  <a:gd name="T48" fmla="*/ 56 w 132"/>
                  <a:gd name="T49" fmla="*/ 56 h 68"/>
                  <a:gd name="T50" fmla="*/ 63 w 132"/>
                  <a:gd name="T51" fmla="*/ 61 h 68"/>
                  <a:gd name="T52" fmla="*/ 69 w 132"/>
                  <a:gd name="T53" fmla="*/ 65 h 68"/>
                  <a:gd name="T54" fmla="*/ 78 w 132"/>
                  <a:gd name="T55" fmla="*/ 65 h 68"/>
                  <a:gd name="T56" fmla="*/ 83 w 132"/>
                  <a:gd name="T57" fmla="*/ 63 h 68"/>
                  <a:gd name="T58" fmla="*/ 88 w 132"/>
                  <a:gd name="T59" fmla="*/ 64 h 68"/>
                  <a:gd name="T60" fmla="*/ 94 w 132"/>
                  <a:gd name="T61" fmla="*/ 62 h 68"/>
                  <a:gd name="T62" fmla="*/ 105 w 132"/>
                  <a:gd name="T63" fmla="*/ 57 h 68"/>
                  <a:gd name="T64" fmla="*/ 119 w 132"/>
                  <a:gd name="T65" fmla="*/ 64 h 68"/>
                  <a:gd name="T66" fmla="*/ 126 w 132"/>
                  <a:gd name="T67" fmla="*/ 66 h 68"/>
                  <a:gd name="T68" fmla="*/ 126 w 132"/>
                  <a:gd name="T69" fmla="*/ 57 h 68"/>
                  <a:gd name="T70" fmla="*/ 124 w 132"/>
                  <a:gd name="T71" fmla="*/ 53 h 68"/>
                  <a:gd name="T72" fmla="*/ 124 w 132"/>
                  <a:gd name="T73" fmla="*/ 49 h 68"/>
                  <a:gd name="T74" fmla="*/ 127 w 132"/>
                  <a:gd name="T75" fmla="*/ 46 h 68"/>
                  <a:gd name="T76" fmla="*/ 123 w 132"/>
                  <a:gd name="T77" fmla="*/ 4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68">
                    <a:moveTo>
                      <a:pt x="123" y="43"/>
                    </a:moveTo>
                    <a:cubicBezTo>
                      <a:pt x="122" y="42"/>
                      <a:pt x="121" y="43"/>
                      <a:pt x="120" y="42"/>
                    </a:cubicBezTo>
                    <a:cubicBezTo>
                      <a:pt x="119" y="41"/>
                      <a:pt x="118" y="42"/>
                      <a:pt x="117" y="42"/>
                    </a:cubicBezTo>
                    <a:cubicBezTo>
                      <a:pt x="117" y="41"/>
                      <a:pt x="116" y="41"/>
                      <a:pt x="116" y="40"/>
                    </a:cubicBezTo>
                    <a:cubicBezTo>
                      <a:pt x="113" y="39"/>
                      <a:pt x="110" y="37"/>
                      <a:pt x="111" y="34"/>
                    </a:cubicBezTo>
                    <a:cubicBezTo>
                      <a:pt x="112" y="33"/>
                      <a:pt x="113" y="32"/>
                      <a:pt x="113" y="30"/>
                    </a:cubicBezTo>
                    <a:cubicBezTo>
                      <a:pt x="112" y="28"/>
                      <a:pt x="110" y="28"/>
                      <a:pt x="109" y="28"/>
                    </a:cubicBezTo>
                    <a:cubicBezTo>
                      <a:pt x="107" y="28"/>
                      <a:pt x="105" y="29"/>
                      <a:pt x="104" y="27"/>
                    </a:cubicBezTo>
                    <a:cubicBezTo>
                      <a:pt x="102" y="25"/>
                      <a:pt x="102" y="25"/>
                      <a:pt x="100" y="24"/>
                    </a:cubicBezTo>
                    <a:cubicBezTo>
                      <a:pt x="99" y="24"/>
                      <a:pt x="97" y="22"/>
                      <a:pt x="96" y="22"/>
                    </a:cubicBezTo>
                    <a:cubicBezTo>
                      <a:pt x="95" y="22"/>
                      <a:pt x="95" y="24"/>
                      <a:pt x="94" y="25"/>
                    </a:cubicBezTo>
                    <a:cubicBezTo>
                      <a:pt x="91" y="23"/>
                      <a:pt x="90" y="22"/>
                      <a:pt x="86" y="24"/>
                    </a:cubicBezTo>
                    <a:cubicBezTo>
                      <a:pt x="85" y="24"/>
                      <a:pt x="83" y="25"/>
                      <a:pt x="82" y="26"/>
                    </a:cubicBezTo>
                    <a:cubicBezTo>
                      <a:pt x="81" y="26"/>
                      <a:pt x="80" y="26"/>
                      <a:pt x="80" y="26"/>
                    </a:cubicBezTo>
                    <a:cubicBezTo>
                      <a:pt x="79" y="26"/>
                      <a:pt x="78" y="28"/>
                      <a:pt x="77" y="27"/>
                    </a:cubicBezTo>
                    <a:cubicBezTo>
                      <a:pt x="77" y="26"/>
                      <a:pt x="75" y="27"/>
                      <a:pt x="74" y="26"/>
                    </a:cubicBezTo>
                    <a:cubicBezTo>
                      <a:pt x="73" y="26"/>
                      <a:pt x="75" y="25"/>
                      <a:pt x="75" y="24"/>
                    </a:cubicBezTo>
                    <a:cubicBezTo>
                      <a:pt x="75" y="23"/>
                      <a:pt x="75" y="23"/>
                      <a:pt x="73" y="22"/>
                    </a:cubicBezTo>
                    <a:cubicBezTo>
                      <a:pt x="72" y="22"/>
                      <a:pt x="72" y="21"/>
                      <a:pt x="71" y="20"/>
                    </a:cubicBezTo>
                    <a:cubicBezTo>
                      <a:pt x="69" y="19"/>
                      <a:pt x="68" y="19"/>
                      <a:pt x="66" y="19"/>
                    </a:cubicBezTo>
                    <a:cubicBezTo>
                      <a:pt x="65" y="18"/>
                      <a:pt x="63" y="17"/>
                      <a:pt x="61" y="16"/>
                    </a:cubicBezTo>
                    <a:cubicBezTo>
                      <a:pt x="60" y="16"/>
                      <a:pt x="60" y="14"/>
                      <a:pt x="59" y="13"/>
                    </a:cubicBezTo>
                    <a:cubicBezTo>
                      <a:pt x="59" y="13"/>
                      <a:pt x="57" y="12"/>
                      <a:pt x="56" y="12"/>
                    </a:cubicBezTo>
                    <a:cubicBezTo>
                      <a:pt x="55" y="11"/>
                      <a:pt x="54" y="11"/>
                      <a:pt x="53" y="12"/>
                    </a:cubicBezTo>
                    <a:cubicBezTo>
                      <a:pt x="50" y="12"/>
                      <a:pt x="48" y="9"/>
                      <a:pt x="45" y="9"/>
                    </a:cubicBezTo>
                    <a:cubicBezTo>
                      <a:pt x="43" y="10"/>
                      <a:pt x="42" y="10"/>
                      <a:pt x="41" y="11"/>
                    </a:cubicBezTo>
                    <a:cubicBezTo>
                      <a:pt x="40" y="11"/>
                      <a:pt x="37" y="11"/>
                      <a:pt x="36" y="10"/>
                    </a:cubicBezTo>
                    <a:cubicBezTo>
                      <a:pt x="33" y="10"/>
                      <a:pt x="31" y="10"/>
                      <a:pt x="29" y="8"/>
                    </a:cubicBezTo>
                    <a:cubicBezTo>
                      <a:pt x="28" y="7"/>
                      <a:pt x="27" y="7"/>
                      <a:pt x="26" y="6"/>
                    </a:cubicBezTo>
                    <a:cubicBezTo>
                      <a:pt x="25" y="6"/>
                      <a:pt x="24" y="6"/>
                      <a:pt x="22" y="5"/>
                    </a:cubicBezTo>
                    <a:cubicBezTo>
                      <a:pt x="20" y="5"/>
                      <a:pt x="19" y="5"/>
                      <a:pt x="18" y="4"/>
                    </a:cubicBezTo>
                    <a:cubicBezTo>
                      <a:pt x="17" y="3"/>
                      <a:pt x="15" y="2"/>
                      <a:pt x="14" y="2"/>
                    </a:cubicBezTo>
                    <a:cubicBezTo>
                      <a:pt x="13" y="1"/>
                      <a:pt x="12" y="2"/>
                      <a:pt x="11" y="2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3" y="0"/>
                      <a:pt x="2" y="2"/>
                      <a:pt x="0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7" y="12"/>
                      <a:pt x="11" y="12"/>
                      <a:pt x="13" y="13"/>
                    </a:cubicBezTo>
                    <a:cubicBezTo>
                      <a:pt x="15" y="14"/>
                      <a:pt x="19" y="14"/>
                      <a:pt x="21" y="16"/>
                    </a:cubicBezTo>
                    <a:cubicBezTo>
                      <a:pt x="22" y="17"/>
                      <a:pt x="22" y="18"/>
                      <a:pt x="23" y="19"/>
                    </a:cubicBezTo>
                    <a:cubicBezTo>
                      <a:pt x="23" y="21"/>
                      <a:pt x="24" y="21"/>
                      <a:pt x="26" y="22"/>
                    </a:cubicBezTo>
                    <a:cubicBezTo>
                      <a:pt x="29" y="24"/>
                      <a:pt x="30" y="24"/>
                      <a:pt x="31" y="28"/>
                    </a:cubicBezTo>
                    <a:cubicBezTo>
                      <a:pt x="31" y="31"/>
                      <a:pt x="32" y="34"/>
                      <a:pt x="33" y="38"/>
                    </a:cubicBezTo>
                    <a:cubicBezTo>
                      <a:pt x="34" y="41"/>
                      <a:pt x="36" y="44"/>
                      <a:pt x="35" y="48"/>
                    </a:cubicBezTo>
                    <a:cubicBezTo>
                      <a:pt x="34" y="50"/>
                      <a:pt x="32" y="52"/>
                      <a:pt x="31" y="55"/>
                    </a:cubicBezTo>
                    <a:cubicBezTo>
                      <a:pt x="33" y="57"/>
                      <a:pt x="35" y="58"/>
                      <a:pt x="38" y="56"/>
                    </a:cubicBezTo>
                    <a:cubicBezTo>
                      <a:pt x="40" y="55"/>
                      <a:pt x="43" y="55"/>
                      <a:pt x="45" y="56"/>
                    </a:cubicBezTo>
                    <a:cubicBezTo>
                      <a:pt x="47" y="57"/>
                      <a:pt x="48" y="57"/>
                      <a:pt x="50" y="56"/>
                    </a:cubicBezTo>
                    <a:cubicBezTo>
                      <a:pt x="51" y="55"/>
                      <a:pt x="51" y="53"/>
                      <a:pt x="53" y="53"/>
                    </a:cubicBezTo>
                    <a:cubicBezTo>
                      <a:pt x="57" y="53"/>
                      <a:pt x="55" y="54"/>
                      <a:pt x="56" y="56"/>
                    </a:cubicBezTo>
                    <a:cubicBezTo>
                      <a:pt x="56" y="57"/>
                      <a:pt x="60" y="58"/>
                      <a:pt x="61" y="59"/>
                    </a:cubicBezTo>
                    <a:cubicBezTo>
                      <a:pt x="61" y="60"/>
                      <a:pt x="62" y="60"/>
                      <a:pt x="63" y="61"/>
                    </a:cubicBezTo>
                    <a:cubicBezTo>
                      <a:pt x="63" y="62"/>
                      <a:pt x="62" y="62"/>
                      <a:pt x="63" y="63"/>
                    </a:cubicBezTo>
                    <a:cubicBezTo>
                      <a:pt x="64" y="65"/>
                      <a:pt x="68" y="63"/>
                      <a:pt x="69" y="65"/>
                    </a:cubicBezTo>
                    <a:cubicBezTo>
                      <a:pt x="70" y="65"/>
                      <a:pt x="72" y="66"/>
                      <a:pt x="73" y="66"/>
                    </a:cubicBezTo>
                    <a:cubicBezTo>
                      <a:pt x="74" y="66"/>
                      <a:pt x="76" y="65"/>
                      <a:pt x="78" y="65"/>
                    </a:cubicBezTo>
                    <a:cubicBezTo>
                      <a:pt x="78" y="65"/>
                      <a:pt x="80" y="64"/>
                      <a:pt x="81" y="64"/>
                    </a:cubicBezTo>
                    <a:cubicBezTo>
                      <a:pt x="82" y="63"/>
                      <a:pt x="82" y="63"/>
                      <a:pt x="83" y="63"/>
                    </a:cubicBezTo>
                    <a:cubicBezTo>
                      <a:pt x="84" y="63"/>
                      <a:pt x="85" y="63"/>
                      <a:pt x="86" y="63"/>
                    </a:cubicBezTo>
                    <a:cubicBezTo>
                      <a:pt x="87" y="63"/>
                      <a:pt x="88" y="64"/>
                      <a:pt x="88" y="64"/>
                    </a:cubicBezTo>
                    <a:cubicBezTo>
                      <a:pt x="89" y="64"/>
                      <a:pt x="89" y="63"/>
                      <a:pt x="90" y="63"/>
                    </a:cubicBezTo>
                    <a:cubicBezTo>
                      <a:pt x="92" y="63"/>
                      <a:pt x="93" y="63"/>
                      <a:pt x="94" y="62"/>
                    </a:cubicBezTo>
                    <a:cubicBezTo>
                      <a:pt x="96" y="62"/>
                      <a:pt x="97" y="61"/>
                      <a:pt x="99" y="61"/>
                    </a:cubicBezTo>
                    <a:cubicBezTo>
                      <a:pt x="100" y="60"/>
                      <a:pt x="103" y="57"/>
                      <a:pt x="105" y="57"/>
                    </a:cubicBezTo>
                    <a:cubicBezTo>
                      <a:pt x="107" y="57"/>
                      <a:pt x="111" y="58"/>
                      <a:pt x="112" y="60"/>
                    </a:cubicBezTo>
                    <a:cubicBezTo>
                      <a:pt x="114" y="62"/>
                      <a:pt x="116" y="64"/>
                      <a:pt x="119" y="64"/>
                    </a:cubicBezTo>
                    <a:cubicBezTo>
                      <a:pt x="121" y="64"/>
                      <a:pt x="122" y="63"/>
                      <a:pt x="123" y="64"/>
                    </a:cubicBezTo>
                    <a:cubicBezTo>
                      <a:pt x="124" y="64"/>
                      <a:pt x="125" y="66"/>
                      <a:pt x="126" y="66"/>
                    </a:cubicBezTo>
                    <a:cubicBezTo>
                      <a:pt x="129" y="68"/>
                      <a:pt x="131" y="66"/>
                      <a:pt x="131" y="63"/>
                    </a:cubicBezTo>
                    <a:cubicBezTo>
                      <a:pt x="132" y="60"/>
                      <a:pt x="129" y="58"/>
                      <a:pt x="126" y="57"/>
                    </a:cubicBezTo>
                    <a:cubicBezTo>
                      <a:pt x="125" y="56"/>
                      <a:pt x="124" y="56"/>
                      <a:pt x="124" y="55"/>
                    </a:cubicBezTo>
                    <a:cubicBezTo>
                      <a:pt x="124" y="55"/>
                      <a:pt x="124" y="54"/>
                      <a:pt x="124" y="53"/>
                    </a:cubicBezTo>
                    <a:cubicBezTo>
                      <a:pt x="123" y="53"/>
                      <a:pt x="123" y="53"/>
                      <a:pt x="123" y="52"/>
                    </a:cubicBezTo>
                    <a:cubicBezTo>
                      <a:pt x="122" y="50"/>
                      <a:pt x="122" y="50"/>
                      <a:pt x="124" y="49"/>
                    </a:cubicBezTo>
                    <a:cubicBezTo>
                      <a:pt x="124" y="48"/>
                      <a:pt x="125" y="48"/>
                      <a:pt x="125" y="48"/>
                    </a:cubicBezTo>
                    <a:cubicBezTo>
                      <a:pt x="126" y="47"/>
                      <a:pt x="126" y="46"/>
                      <a:pt x="127" y="46"/>
                    </a:cubicBezTo>
                    <a:cubicBezTo>
                      <a:pt x="127" y="43"/>
                      <a:pt x="123" y="45"/>
                      <a:pt x="123" y="43"/>
                    </a:cubicBezTo>
                    <a:cubicBezTo>
                      <a:pt x="122" y="42"/>
                      <a:pt x="123" y="45"/>
                      <a:pt x="123" y="43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2BB57E8A-F80A-6710-49FB-85DA311F8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4963" y="5470525"/>
                <a:ext cx="419100" cy="346075"/>
              </a:xfrm>
              <a:custGeom>
                <a:avLst/>
                <a:gdLst>
                  <a:gd name="T0" fmla="*/ 10 w 110"/>
                  <a:gd name="T1" fmla="*/ 71 h 91"/>
                  <a:gd name="T2" fmla="*/ 0 w 110"/>
                  <a:gd name="T3" fmla="*/ 57 h 91"/>
                  <a:gd name="T4" fmla="*/ 8 w 110"/>
                  <a:gd name="T5" fmla="*/ 60 h 91"/>
                  <a:gd name="T6" fmla="*/ 11 w 110"/>
                  <a:gd name="T7" fmla="*/ 61 h 91"/>
                  <a:gd name="T8" fmla="*/ 20 w 110"/>
                  <a:gd name="T9" fmla="*/ 61 h 91"/>
                  <a:gd name="T10" fmla="*/ 24 w 110"/>
                  <a:gd name="T11" fmla="*/ 68 h 91"/>
                  <a:gd name="T12" fmla="*/ 27 w 110"/>
                  <a:gd name="T13" fmla="*/ 77 h 91"/>
                  <a:gd name="T14" fmla="*/ 66 w 110"/>
                  <a:gd name="T15" fmla="*/ 11 h 91"/>
                  <a:gd name="T16" fmla="*/ 60 w 110"/>
                  <a:gd name="T17" fmla="*/ 18 h 91"/>
                  <a:gd name="T18" fmla="*/ 49 w 110"/>
                  <a:gd name="T19" fmla="*/ 13 h 91"/>
                  <a:gd name="T20" fmla="*/ 42 w 110"/>
                  <a:gd name="T21" fmla="*/ 5 h 91"/>
                  <a:gd name="T22" fmla="*/ 39 w 110"/>
                  <a:gd name="T23" fmla="*/ 2 h 91"/>
                  <a:gd name="T24" fmla="*/ 34 w 110"/>
                  <a:gd name="T25" fmla="*/ 1 h 91"/>
                  <a:gd name="T26" fmla="*/ 30 w 110"/>
                  <a:gd name="T27" fmla="*/ 3 h 91"/>
                  <a:gd name="T28" fmla="*/ 29 w 110"/>
                  <a:gd name="T29" fmla="*/ 8 h 91"/>
                  <a:gd name="T30" fmla="*/ 37 w 110"/>
                  <a:gd name="T31" fmla="*/ 17 h 91"/>
                  <a:gd name="T32" fmla="*/ 30 w 110"/>
                  <a:gd name="T33" fmla="*/ 20 h 91"/>
                  <a:gd name="T34" fmla="*/ 19 w 110"/>
                  <a:gd name="T35" fmla="*/ 17 h 91"/>
                  <a:gd name="T36" fmla="*/ 9 w 110"/>
                  <a:gd name="T37" fmla="*/ 13 h 91"/>
                  <a:gd name="T38" fmla="*/ 6 w 110"/>
                  <a:gd name="T39" fmla="*/ 18 h 91"/>
                  <a:gd name="T40" fmla="*/ 9 w 110"/>
                  <a:gd name="T41" fmla="*/ 20 h 91"/>
                  <a:gd name="T42" fmla="*/ 10 w 110"/>
                  <a:gd name="T43" fmla="*/ 22 h 91"/>
                  <a:gd name="T44" fmla="*/ 17 w 110"/>
                  <a:gd name="T45" fmla="*/ 28 h 91"/>
                  <a:gd name="T46" fmla="*/ 15 w 110"/>
                  <a:gd name="T47" fmla="*/ 38 h 91"/>
                  <a:gd name="T48" fmla="*/ 24 w 110"/>
                  <a:gd name="T49" fmla="*/ 44 h 91"/>
                  <a:gd name="T50" fmla="*/ 17 w 110"/>
                  <a:gd name="T51" fmla="*/ 50 h 91"/>
                  <a:gd name="T52" fmla="*/ 22 w 110"/>
                  <a:gd name="T53" fmla="*/ 54 h 91"/>
                  <a:gd name="T54" fmla="*/ 31 w 110"/>
                  <a:gd name="T55" fmla="*/ 58 h 91"/>
                  <a:gd name="T56" fmla="*/ 34 w 110"/>
                  <a:gd name="T57" fmla="*/ 63 h 91"/>
                  <a:gd name="T58" fmla="*/ 35 w 110"/>
                  <a:gd name="T59" fmla="*/ 67 h 91"/>
                  <a:gd name="T60" fmla="*/ 32 w 110"/>
                  <a:gd name="T61" fmla="*/ 69 h 91"/>
                  <a:gd name="T62" fmla="*/ 34 w 110"/>
                  <a:gd name="T63" fmla="*/ 77 h 91"/>
                  <a:gd name="T64" fmla="*/ 44 w 110"/>
                  <a:gd name="T65" fmla="*/ 69 h 91"/>
                  <a:gd name="T66" fmla="*/ 51 w 110"/>
                  <a:gd name="T67" fmla="*/ 63 h 91"/>
                  <a:gd name="T68" fmla="*/ 59 w 110"/>
                  <a:gd name="T69" fmla="*/ 57 h 91"/>
                  <a:gd name="T70" fmla="*/ 63 w 110"/>
                  <a:gd name="T71" fmla="*/ 57 h 91"/>
                  <a:gd name="T72" fmla="*/ 69 w 110"/>
                  <a:gd name="T73" fmla="*/ 66 h 91"/>
                  <a:gd name="T74" fmla="*/ 69 w 110"/>
                  <a:gd name="T75" fmla="*/ 75 h 91"/>
                  <a:gd name="T76" fmla="*/ 67 w 110"/>
                  <a:gd name="T77" fmla="*/ 82 h 91"/>
                  <a:gd name="T78" fmla="*/ 73 w 110"/>
                  <a:gd name="T79" fmla="*/ 86 h 91"/>
                  <a:gd name="T80" fmla="*/ 80 w 110"/>
                  <a:gd name="T81" fmla="*/ 85 h 91"/>
                  <a:gd name="T82" fmla="*/ 81 w 110"/>
                  <a:gd name="T83" fmla="*/ 76 h 91"/>
                  <a:gd name="T84" fmla="*/ 85 w 110"/>
                  <a:gd name="T85" fmla="*/ 73 h 91"/>
                  <a:gd name="T86" fmla="*/ 87 w 110"/>
                  <a:gd name="T87" fmla="*/ 71 h 91"/>
                  <a:gd name="T88" fmla="*/ 90 w 110"/>
                  <a:gd name="T89" fmla="*/ 67 h 91"/>
                  <a:gd name="T90" fmla="*/ 90 w 110"/>
                  <a:gd name="T91" fmla="*/ 57 h 91"/>
                  <a:gd name="T92" fmla="*/ 92 w 110"/>
                  <a:gd name="T93" fmla="*/ 50 h 91"/>
                  <a:gd name="T94" fmla="*/ 98 w 110"/>
                  <a:gd name="T95" fmla="*/ 44 h 91"/>
                  <a:gd name="T96" fmla="*/ 110 w 110"/>
                  <a:gd name="T97" fmla="*/ 42 h 91"/>
                  <a:gd name="T98" fmla="*/ 97 w 110"/>
                  <a:gd name="T99" fmla="*/ 35 h 91"/>
                  <a:gd name="T100" fmla="*/ 90 w 110"/>
                  <a:gd name="T101" fmla="*/ 27 h 91"/>
                  <a:gd name="T102" fmla="*/ 79 w 110"/>
                  <a:gd name="T103" fmla="*/ 7 h 91"/>
                  <a:gd name="T104" fmla="*/ 72 w 110"/>
                  <a:gd name="T105" fmla="*/ 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0" h="91">
                    <a:moveTo>
                      <a:pt x="27" y="77"/>
                    </a:moveTo>
                    <a:cubicBezTo>
                      <a:pt x="20" y="78"/>
                      <a:pt x="15" y="75"/>
                      <a:pt x="10" y="71"/>
                    </a:cubicBezTo>
                    <a:cubicBezTo>
                      <a:pt x="8" y="69"/>
                      <a:pt x="6" y="67"/>
                      <a:pt x="4" y="64"/>
                    </a:cubicBezTo>
                    <a:cubicBezTo>
                      <a:pt x="3" y="62"/>
                      <a:pt x="2" y="59"/>
                      <a:pt x="0" y="57"/>
                    </a:cubicBezTo>
                    <a:cubicBezTo>
                      <a:pt x="0" y="55"/>
                      <a:pt x="3" y="55"/>
                      <a:pt x="5" y="56"/>
                    </a:cubicBezTo>
                    <a:cubicBezTo>
                      <a:pt x="8" y="56"/>
                      <a:pt x="6" y="58"/>
                      <a:pt x="8" y="60"/>
                    </a:cubicBezTo>
                    <a:cubicBezTo>
                      <a:pt x="8" y="60"/>
                      <a:pt x="9" y="60"/>
                      <a:pt x="10" y="60"/>
                    </a:cubicBezTo>
                    <a:cubicBezTo>
                      <a:pt x="11" y="60"/>
                      <a:pt x="11" y="61"/>
                      <a:pt x="11" y="61"/>
                    </a:cubicBezTo>
                    <a:cubicBezTo>
                      <a:pt x="13" y="62"/>
                      <a:pt x="13" y="61"/>
                      <a:pt x="15" y="61"/>
                    </a:cubicBezTo>
                    <a:cubicBezTo>
                      <a:pt x="17" y="60"/>
                      <a:pt x="20" y="59"/>
                      <a:pt x="20" y="61"/>
                    </a:cubicBezTo>
                    <a:cubicBezTo>
                      <a:pt x="21" y="64"/>
                      <a:pt x="18" y="65"/>
                      <a:pt x="22" y="67"/>
                    </a:cubicBezTo>
                    <a:cubicBezTo>
                      <a:pt x="22" y="67"/>
                      <a:pt x="24" y="67"/>
                      <a:pt x="24" y="68"/>
                    </a:cubicBezTo>
                    <a:cubicBezTo>
                      <a:pt x="24" y="69"/>
                      <a:pt x="23" y="70"/>
                      <a:pt x="24" y="71"/>
                    </a:cubicBezTo>
                    <a:cubicBezTo>
                      <a:pt x="24" y="74"/>
                      <a:pt x="25" y="75"/>
                      <a:pt x="27" y="77"/>
                    </a:cubicBezTo>
                    <a:close/>
                    <a:moveTo>
                      <a:pt x="72" y="6"/>
                    </a:moveTo>
                    <a:cubicBezTo>
                      <a:pt x="70" y="9"/>
                      <a:pt x="68" y="10"/>
                      <a:pt x="66" y="11"/>
                    </a:cubicBezTo>
                    <a:cubicBezTo>
                      <a:pt x="64" y="11"/>
                      <a:pt x="62" y="13"/>
                      <a:pt x="62" y="14"/>
                    </a:cubicBezTo>
                    <a:cubicBezTo>
                      <a:pt x="62" y="15"/>
                      <a:pt x="61" y="18"/>
                      <a:pt x="60" y="18"/>
                    </a:cubicBezTo>
                    <a:cubicBezTo>
                      <a:pt x="59" y="19"/>
                      <a:pt x="55" y="18"/>
                      <a:pt x="53" y="17"/>
                    </a:cubicBezTo>
                    <a:cubicBezTo>
                      <a:pt x="51" y="17"/>
                      <a:pt x="49" y="16"/>
                      <a:pt x="49" y="13"/>
                    </a:cubicBezTo>
                    <a:cubicBezTo>
                      <a:pt x="48" y="11"/>
                      <a:pt x="47" y="10"/>
                      <a:pt x="45" y="9"/>
                    </a:cubicBezTo>
                    <a:cubicBezTo>
                      <a:pt x="44" y="8"/>
                      <a:pt x="44" y="6"/>
                      <a:pt x="42" y="5"/>
                    </a:cubicBezTo>
                    <a:cubicBezTo>
                      <a:pt x="42" y="4"/>
                      <a:pt x="41" y="4"/>
                      <a:pt x="40" y="4"/>
                    </a:cubicBezTo>
                    <a:cubicBezTo>
                      <a:pt x="40" y="3"/>
                      <a:pt x="40" y="2"/>
                      <a:pt x="39" y="2"/>
                    </a:cubicBezTo>
                    <a:cubicBezTo>
                      <a:pt x="37" y="1"/>
                      <a:pt x="37" y="3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3" y="0"/>
                      <a:pt x="33" y="1"/>
                      <a:pt x="32" y="1"/>
                    </a:cubicBezTo>
                    <a:cubicBezTo>
                      <a:pt x="32" y="2"/>
                      <a:pt x="31" y="3"/>
                      <a:pt x="30" y="3"/>
                    </a:cubicBezTo>
                    <a:cubicBezTo>
                      <a:pt x="29" y="4"/>
                      <a:pt x="28" y="4"/>
                      <a:pt x="28" y="5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30" y="8"/>
                      <a:pt x="30" y="9"/>
                      <a:pt x="30" y="10"/>
                    </a:cubicBezTo>
                    <a:cubicBezTo>
                      <a:pt x="31" y="13"/>
                      <a:pt x="38" y="12"/>
                      <a:pt x="37" y="17"/>
                    </a:cubicBezTo>
                    <a:cubicBezTo>
                      <a:pt x="37" y="19"/>
                      <a:pt x="37" y="21"/>
                      <a:pt x="35" y="22"/>
                    </a:cubicBezTo>
                    <a:cubicBezTo>
                      <a:pt x="33" y="23"/>
                      <a:pt x="32" y="21"/>
                      <a:pt x="30" y="20"/>
                    </a:cubicBezTo>
                    <a:cubicBezTo>
                      <a:pt x="28" y="18"/>
                      <a:pt x="28" y="19"/>
                      <a:pt x="25" y="19"/>
                    </a:cubicBezTo>
                    <a:cubicBezTo>
                      <a:pt x="23" y="19"/>
                      <a:pt x="21" y="18"/>
                      <a:pt x="19" y="17"/>
                    </a:cubicBezTo>
                    <a:cubicBezTo>
                      <a:pt x="17" y="15"/>
                      <a:pt x="17" y="14"/>
                      <a:pt x="15" y="13"/>
                    </a:cubicBezTo>
                    <a:cubicBezTo>
                      <a:pt x="12" y="12"/>
                      <a:pt x="12" y="11"/>
                      <a:pt x="9" y="13"/>
                    </a:cubicBezTo>
                    <a:cubicBezTo>
                      <a:pt x="8" y="13"/>
                      <a:pt x="5" y="15"/>
                      <a:pt x="5" y="16"/>
                    </a:cubicBezTo>
                    <a:cubicBezTo>
                      <a:pt x="5" y="18"/>
                      <a:pt x="6" y="17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9"/>
                      <a:pt x="8" y="19"/>
                      <a:pt x="9" y="20"/>
                    </a:cubicBezTo>
                    <a:cubicBezTo>
                      <a:pt x="8" y="20"/>
                      <a:pt x="6" y="20"/>
                      <a:pt x="6" y="22"/>
                    </a:cubicBezTo>
                    <a:cubicBezTo>
                      <a:pt x="7" y="22"/>
                      <a:pt x="9" y="22"/>
                      <a:pt x="10" y="22"/>
                    </a:cubicBezTo>
                    <a:cubicBezTo>
                      <a:pt x="11" y="23"/>
                      <a:pt x="13" y="23"/>
                      <a:pt x="14" y="24"/>
                    </a:cubicBezTo>
                    <a:cubicBezTo>
                      <a:pt x="14" y="25"/>
                      <a:pt x="17" y="27"/>
                      <a:pt x="17" y="28"/>
                    </a:cubicBezTo>
                    <a:cubicBezTo>
                      <a:pt x="17" y="31"/>
                      <a:pt x="11" y="29"/>
                      <a:pt x="13" y="34"/>
                    </a:cubicBezTo>
                    <a:cubicBezTo>
                      <a:pt x="13" y="35"/>
                      <a:pt x="14" y="37"/>
                      <a:pt x="15" y="38"/>
                    </a:cubicBezTo>
                    <a:cubicBezTo>
                      <a:pt x="16" y="40"/>
                      <a:pt x="19" y="40"/>
                      <a:pt x="20" y="41"/>
                    </a:cubicBezTo>
                    <a:cubicBezTo>
                      <a:pt x="21" y="42"/>
                      <a:pt x="23" y="42"/>
                      <a:pt x="24" y="44"/>
                    </a:cubicBezTo>
                    <a:cubicBezTo>
                      <a:pt x="24" y="45"/>
                      <a:pt x="23" y="47"/>
                      <a:pt x="22" y="48"/>
                    </a:cubicBezTo>
                    <a:cubicBezTo>
                      <a:pt x="22" y="49"/>
                      <a:pt x="14" y="48"/>
                      <a:pt x="17" y="50"/>
                    </a:cubicBezTo>
                    <a:cubicBezTo>
                      <a:pt x="18" y="51"/>
                      <a:pt x="20" y="51"/>
                      <a:pt x="21" y="52"/>
                    </a:cubicBezTo>
                    <a:cubicBezTo>
                      <a:pt x="21" y="53"/>
                      <a:pt x="21" y="53"/>
                      <a:pt x="22" y="54"/>
                    </a:cubicBezTo>
                    <a:cubicBezTo>
                      <a:pt x="23" y="54"/>
                      <a:pt x="23" y="54"/>
                      <a:pt x="24" y="55"/>
                    </a:cubicBezTo>
                    <a:cubicBezTo>
                      <a:pt x="25" y="55"/>
                      <a:pt x="30" y="62"/>
                      <a:pt x="31" y="58"/>
                    </a:cubicBezTo>
                    <a:cubicBezTo>
                      <a:pt x="32" y="60"/>
                      <a:pt x="33" y="59"/>
                      <a:pt x="34" y="60"/>
                    </a:cubicBezTo>
                    <a:cubicBezTo>
                      <a:pt x="35" y="61"/>
                      <a:pt x="35" y="62"/>
                      <a:pt x="34" y="63"/>
                    </a:cubicBezTo>
                    <a:cubicBezTo>
                      <a:pt x="33" y="63"/>
                      <a:pt x="32" y="63"/>
                      <a:pt x="32" y="64"/>
                    </a:cubicBezTo>
                    <a:cubicBezTo>
                      <a:pt x="32" y="65"/>
                      <a:pt x="34" y="66"/>
                      <a:pt x="35" y="67"/>
                    </a:cubicBezTo>
                    <a:cubicBezTo>
                      <a:pt x="35" y="67"/>
                      <a:pt x="36" y="69"/>
                      <a:pt x="36" y="69"/>
                    </a:cubicBezTo>
                    <a:cubicBezTo>
                      <a:pt x="35" y="70"/>
                      <a:pt x="33" y="69"/>
                      <a:pt x="32" y="69"/>
                    </a:cubicBezTo>
                    <a:cubicBezTo>
                      <a:pt x="31" y="70"/>
                      <a:pt x="33" y="71"/>
                      <a:pt x="33" y="71"/>
                    </a:cubicBezTo>
                    <a:cubicBezTo>
                      <a:pt x="34" y="73"/>
                      <a:pt x="33" y="75"/>
                      <a:pt x="34" y="77"/>
                    </a:cubicBezTo>
                    <a:cubicBezTo>
                      <a:pt x="37" y="77"/>
                      <a:pt x="38" y="72"/>
                      <a:pt x="41" y="71"/>
                    </a:cubicBezTo>
                    <a:cubicBezTo>
                      <a:pt x="42" y="70"/>
                      <a:pt x="43" y="70"/>
                      <a:pt x="44" y="69"/>
                    </a:cubicBezTo>
                    <a:cubicBezTo>
                      <a:pt x="45" y="68"/>
                      <a:pt x="46" y="66"/>
                      <a:pt x="47" y="65"/>
                    </a:cubicBezTo>
                    <a:cubicBezTo>
                      <a:pt x="49" y="64"/>
                      <a:pt x="50" y="64"/>
                      <a:pt x="51" y="63"/>
                    </a:cubicBezTo>
                    <a:cubicBezTo>
                      <a:pt x="52" y="62"/>
                      <a:pt x="53" y="62"/>
                      <a:pt x="54" y="61"/>
                    </a:cubicBezTo>
                    <a:cubicBezTo>
                      <a:pt x="56" y="60"/>
                      <a:pt x="59" y="60"/>
                      <a:pt x="59" y="57"/>
                    </a:cubicBezTo>
                    <a:cubicBezTo>
                      <a:pt x="60" y="57"/>
                      <a:pt x="60" y="57"/>
                      <a:pt x="61" y="57"/>
                    </a:cubicBezTo>
                    <a:cubicBezTo>
                      <a:pt x="62" y="57"/>
                      <a:pt x="62" y="57"/>
                      <a:pt x="63" y="57"/>
                    </a:cubicBezTo>
                    <a:cubicBezTo>
                      <a:pt x="64" y="57"/>
                      <a:pt x="65" y="58"/>
                      <a:pt x="66" y="59"/>
                    </a:cubicBezTo>
                    <a:cubicBezTo>
                      <a:pt x="67" y="61"/>
                      <a:pt x="71" y="63"/>
                      <a:pt x="69" y="66"/>
                    </a:cubicBezTo>
                    <a:cubicBezTo>
                      <a:pt x="68" y="67"/>
                      <a:pt x="65" y="67"/>
                      <a:pt x="66" y="70"/>
                    </a:cubicBezTo>
                    <a:cubicBezTo>
                      <a:pt x="66" y="71"/>
                      <a:pt x="70" y="73"/>
                      <a:pt x="69" y="75"/>
                    </a:cubicBezTo>
                    <a:cubicBezTo>
                      <a:pt x="67" y="76"/>
                      <a:pt x="64" y="75"/>
                      <a:pt x="63" y="78"/>
                    </a:cubicBezTo>
                    <a:cubicBezTo>
                      <a:pt x="63" y="80"/>
                      <a:pt x="66" y="81"/>
                      <a:pt x="67" y="82"/>
                    </a:cubicBezTo>
                    <a:cubicBezTo>
                      <a:pt x="68" y="83"/>
                      <a:pt x="68" y="84"/>
                      <a:pt x="70" y="84"/>
                    </a:cubicBezTo>
                    <a:cubicBezTo>
                      <a:pt x="71" y="85"/>
                      <a:pt x="72" y="85"/>
                      <a:pt x="73" y="86"/>
                    </a:cubicBezTo>
                    <a:cubicBezTo>
                      <a:pt x="74" y="88"/>
                      <a:pt x="75" y="91"/>
                      <a:pt x="78" y="89"/>
                    </a:cubicBezTo>
                    <a:cubicBezTo>
                      <a:pt x="78" y="88"/>
                      <a:pt x="80" y="86"/>
                      <a:pt x="80" y="85"/>
                    </a:cubicBezTo>
                    <a:cubicBezTo>
                      <a:pt x="80" y="83"/>
                      <a:pt x="79" y="81"/>
                      <a:pt x="79" y="80"/>
                    </a:cubicBezTo>
                    <a:cubicBezTo>
                      <a:pt x="79" y="78"/>
                      <a:pt x="81" y="77"/>
                      <a:pt x="81" y="76"/>
                    </a:cubicBezTo>
                    <a:cubicBezTo>
                      <a:pt x="83" y="74"/>
                      <a:pt x="82" y="73"/>
                      <a:pt x="83" y="70"/>
                    </a:cubicBezTo>
                    <a:cubicBezTo>
                      <a:pt x="84" y="70"/>
                      <a:pt x="84" y="73"/>
                      <a:pt x="85" y="73"/>
                    </a:cubicBezTo>
                    <a:cubicBezTo>
                      <a:pt x="85" y="74"/>
                      <a:pt x="85" y="74"/>
                      <a:pt x="84" y="75"/>
                    </a:cubicBezTo>
                    <a:cubicBezTo>
                      <a:pt x="86" y="76"/>
                      <a:pt x="87" y="73"/>
                      <a:pt x="87" y="71"/>
                    </a:cubicBezTo>
                    <a:cubicBezTo>
                      <a:pt x="87" y="70"/>
                      <a:pt x="87" y="69"/>
                      <a:pt x="88" y="68"/>
                    </a:cubicBezTo>
                    <a:cubicBezTo>
                      <a:pt x="89" y="67"/>
                      <a:pt x="89" y="68"/>
                      <a:pt x="90" y="67"/>
                    </a:cubicBezTo>
                    <a:cubicBezTo>
                      <a:pt x="92" y="65"/>
                      <a:pt x="89" y="63"/>
                      <a:pt x="89" y="61"/>
                    </a:cubicBezTo>
                    <a:cubicBezTo>
                      <a:pt x="88" y="60"/>
                      <a:pt x="89" y="58"/>
                      <a:pt x="90" y="57"/>
                    </a:cubicBezTo>
                    <a:cubicBezTo>
                      <a:pt x="90" y="55"/>
                      <a:pt x="90" y="54"/>
                      <a:pt x="91" y="53"/>
                    </a:cubicBezTo>
                    <a:cubicBezTo>
                      <a:pt x="91" y="52"/>
                      <a:pt x="92" y="51"/>
                      <a:pt x="92" y="50"/>
                    </a:cubicBezTo>
                    <a:cubicBezTo>
                      <a:pt x="92" y="49"/>
                      <a:pt x="92" y="48"/>
                      <a:pt x="92" y="47"/>
                    </a:cubicBezTo>
                    <a:cubicBezTo>
                      <a:pt x="93" y="45"/>
                      <a:pt x="96" y="44"/>
                      <a:pt x="98" y="44"/>
                    </a:cubicBezTo>
                    <a:cubicBezTo>
                      <a:pt x="100" y="43"/>
                      <a:pt x="101" y="42"/>
                      <a:pt x="103" y="41"/>
                    </a:cubicBezTo>
                    <a:cubicBezTo>
                      <a:pt x="106" y="39"/>
                      <a:pt x="107" y="42"/>
                      <a:pt x="110" y="42"/>
                    </a:cubicBezTo>
                    <a:cubicBezTo>
                      <a:pt x="110" y="40"/>
                      <a:pt x="108" y="37"/>
                      <a:pt x="105" y="36"/>
                    </a:cubicBezTo>
                    <a:cubicBezTo>
                      <a:pt x="103" y="35"/>
                      <a:pt x="100" y="35"/>
                      <a:pt x="97" y="35"/>
                    </a:cubicBezTo>
                    <a:cubicBezTo>
                      <a:pt x="95" y="34"/>
                      <a:pt x="94" y="33"/>
                      <a:pt x="93" y="31"/>
                    </a:cubicBezTo>
                    <a:cubicBezTo>
                      <a:pt x="92" y="30"/>
                      <a:pt x="90" y="28"/>
                      <a:pt x="90" y="27"/>
                    </a:cubicBezTo>
                    <a:cubicBezTo>
                      <a:pt x="86" y="24"/>
                      <a:pt x="86" y="17"/>
                      <a:pt x="84" y="13"/>
                    </a:cubicBezTo>
                    <a:cubicBezTo>
                      <a:pt x="83" y="11"/>
                      <a:pt x="81" y="10"/>
                      <a:pt x="79" y="7"/>
                    </a:cubicBezTo>
                    <a:cubicBezTo>
                      <a:pt x="78" y="5"/>
                      <a:pt x="77" y="3"/>
                      <a:pt x="75" y="1"/>
                    </a:cubicBezTo>
                    <a:cubicBezTo>
                      <a:pt x="73" y="3"/>
                      <a:pt x="72" y="5"/>
                      <a:pt x="72" y="6"/>
                    </a:cubicBezTo>
                    <a:cubicBezTo>
                      <a:pt x="71" y="8"/>
                      <a:pt x="72" y="5"/>
                      <a:pt x="72" y="6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717A2C10-F6C6-090B-EA3C-628C0E9DD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9713" y="5530850"/>
                <a:ext cx="236538" cy="233362"/>
              </a:xfrm>
              <a:custGeom>
                <a:avLst/>
                <a:gdLst>
                  <a:gd name="T0" fmla="*/ 26 w 62"/>
                  <a:gd name="T1" fmla="*/ 1 h 61"/>
                  <a:gd name="T2" fmla="*/ 22 w 62"/>
                  <a:gd name="T3" fmla="*/ 2 h 61"/>
                  <a:gd name="T4" fmla="*/ 19 w 62"/>
                  <a:gd name="T5" fmla="*/ 3 h 61"/>
                  <a:gd name="T6" fmla="*/ 13 w 62"/>
                  <a:gd name="T7" fmla="*/ 2 h 61"/>
                  <a:gd name="T8" fmla="*/ 11 w 62"/>
                  <a:gd name="T9" fmla="*/ 3 h 61"/>
                  <a:gd name="T10" fmla="*/ 8 w 62"/>
                  <a:gd name="T11" fmla="*/ 4 h 61"/>
                  <a:gd name="T12" fmla="*/ 4 w 62"/>
                  <a:gd name="T13" fmla="*/ 5 h 61"/>
                  <a:gd name="T14" fmla="*/ 0 w 62"/>
                  <a:gd name="T15" fmla="*/ 4 h 61"/>
                  <a:gd name="T16" fmla="*/ 1 w 62"/>
                  <a:gd name="T17" fmla="*/ 8 h 61"/>
                  <a:gd name="T18" fmla="*/ 3 w 62"/>
                  <a:gd name="T19" fmla="*/ 10 h 61"/>
                  <a:gd name="T20" fmla="*/ 3 w 62"/>
                  <a:gd name="T21" fmla="*/ 17 h 61"/>
                  <a:gd name="T22" fmla="*/ 2 w 62"/>
                  <a:gd name="T23" fmla="*/ 23 h 61"/>
                  <a:gd name="T24" fmla="*/ 5 w 62"/>
                  <a:gd name="T25" fmla="*/ 29 h 61"/>
                  <a:gd name="T26" fmla="*/ 9 w 62"/>
                  <a:gd name="T27" fmla="*/ 33 h 61"/>
                  <a:gd name="T28" fmla="*/ 16 w 62"/>
                  <a:gd name="T29" fmla="*/ 32 h 61"/>
                  <a:gd name="T30" fmla="*/ 21 w 62"/>
                  <a:gd name="T31" fmla="*/ 36 h 61"/>
                  <a:gd name="T32" fmla="*/ 25 w 62"/>
                  <a:gd name="T33" fmla="*/ 41 h 61"/>
                  <a:gd name="T34" fmla="*/ 30 w 62"/>
                  <a:gd name="T35" fmla="*/ 40 h 61"/>
                  <a:gd name="T36" fmla="*/ 33 w 62"/>
                  <a:gd name="T37" fmla="*/ 44 h 61"/>
                  <a:gd name="T38" fmla="*/ 35 w 62"/>
                  <a:gd name="T39" fmla="*/ 44 h 61"/>
                  <a:gd name="T40" fmla="*/ 36 w 62"/>
                  <a:gd name="T41" fmla="*/ 45 h 61"/>
                  <a:gd name="T42" fmla="*/ 41 w 62"/>
                  <a:gd name="T43" fmla="*/ 44 h 61"/>
                  <a:gd name="T44" fmla="*/ 45 w 62"/>
                  <a:gd name="T45" fmla="*/ 44 h 61"/>
                  <a:gd name="T46" fmla="*/ 45 w 62"/>
                  <a:gd name="T47" fmla="*/ 48 h 61"/>
                  <a:gd name="T48" fmla="*/ 49 w 62"/>
                  <a:gd name="T49" fmla="*/ 52 h 61"/>
                  <a:gd name="T50" fmla="*/ 49 w 62"/>
                  <a:gd name="T51" fmla="*/ 56 h 61"/>
                  <a:gd name="T52" fmla="*/ 52 w 62"/>
                  <a:gd name="T53" fmla="*/ 61 h 61"/>
                  <a:gd name="T54" fmla="*/ 59 w 62"/>
                  <a:gd name="T55" fmla="*/ 61 h 61"/>
                  <a:gd name="T56" fmla="*/ 58 w 62"/>
                  <a:gd name="T57" fmla="*/ 56 h 61"/>
                  <a:gd name="T58" fmla="*/ 57 w 62"/>
                  <a:gd name="T59" fmla="*/ 53 h 61"/>
                  <a:gd name="T60" fmla="*/ 60 w 62"/>
                  <a:gd name="T61" fmla="*/ 54 h 61"/>
                  <a:gd name="T62" fmla="*/ 60 w 62"/>
                  <a:gd name="T63" fmla="*/ 51 h 61"/>
                  <a:gd name="T64" fmla="*/ 57 w 62"/>
                  <a:gd name="T65" fmla="*/ 49 h 61"/>
                  <a:gd name="T66" fmla="*/ 59 w 62"/>
                  <a:gd name="T67" fmla="*/ 47 h 61"/>
                  <a:gd name="T68" fmla="*/ 59 w 62"/>
                  <a:gd name="T69" fmla="*/ 44 h 61"/>
                  <a:gd name="T70" fmla="*/ 56 w 62"/>
                  <a:gd name="T71" fmla="*/ 42 h 61"/>
                  <a:gd name="T72" fmla="*/ 49 w 62"/>
                  <a:gd name="T73" fmla="*/ 39 h 61"/>
                  <a:gd name="T74" fmla="*/ 47 w 62"/>
                  <a:gd name="T75" fmla="*/ 38 h 61"/>
                  <a:gd name="T76" fmla="*/ 46 w 62"/>
                  <a:gd name="T77" fmla="*/ 36 h 61"/>
                  <a:gd name="T78" fmla="*/ 42 w 62"/>
                  <a:gd name="T79" fmla="*/ 34 h 61"/>
                  <a:gd name="T80" fmla="*/ 47 w 62"/>
                  <a:gd name="T81" fmla="*/ 32 h 61"/>
                  <a:gd name="T82" fmla="*/ 49 w 62"/>
                  <a:gd name="T83" fmla="*/ 28 h 61"/>
                  <a:gd name="T84" fmla="*/ 45 w 62"/>
                  <a:gd name="T85" fmla="*/ 25 h 61"/>
                  <a:gd name="T86" fmla="*/ 41 w 62"/>
                  <a:gd name="T87" fmla="*/ 22 h 61"/>
                  <a:gd name="T88" fmla="*/ 38 w 62"/>
                  <a:gd name="T89" fmla="*/ 18 h 61"/>
                  <a:gd name="T90" fmla="*/ 42 w 62"/>
                  <a:gd name="T91" fmla="*/ 12 h 61"/>
                  <a:gd name="T92" fmla="*/ 39 w 62"/>
                  <a:gd name="T93" fmla="*/ 8 h 61"/>
                  <a:gd name="T94" fmla="*/ 35 w 62"/>
                  <a:gd name="T95" fmla="*/ 6 h 61"/>
                  <a:gd name="T96" fmla="*/ 31 w 62"/>
                  <a:gd name="T97" fmla="*/ 6 h 61"/>
                  <a:gd name="T98" fmla="*/ 34 w 62"/>
                  <a:gd name="T99" fmla="*/ 4 h 61"/>
                  <a:gd name="T100" fmla="*/ 32 w 62"/>
                  <a:gd name="T101" fmla="*/ 2 h 61"/>
                  <a:gd name="T102" fmla="*/ 30 w 62"/>
                  <a:gd name="T103" fmla="*/ 0 h 61"/>
                  <a:gd name="T104" fmla="*/ 26 w 62"/>
                  <a:gd name="T105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1">
                    <a:moveTo>
                      <a:pt x="26" y="1"/>
                    </a:moveTo>
                    <a:cubicBezTo>
                      <a:pt x="24" y="3"/>
                      <a:pt x="23" y="2"/>
                      <a:pt x="22" y="2"/>
                    </a:cubicBezTo>
                    <a:cubicBezTo>
                      <a:pt x="21" y="2"/>
                      <a:pt x="20" y="3"/>
                      <a:pt x="19" y="3"/>
                    </a:cubicBezTo>
                    <a:cubicBezTo>
                      <a:pt x="17" y="3"/>
                      <a:pt x="14" y="1"/>
                      <a:pt x="13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7" y="4"/>
                      <a:pt x="5" y="5"/>
                      <a:pt x="4" y="5"/>
                    </a:cubicBezTo>
                    <a:cubicBezTo>
                      <a:pt x="3" y="5"/>
                      <a:pt x="1" y="4"/>
                      <a:pt x="0" y="4"/>
                    </a:cubicBezTo>
                    <a:cubicBezTo>
                      <a:pt x="0" y="6"/>
                      <a:pt x="0" y="6"/>
                      <a:pt x="1" y="8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12"/>
                      <a:pt x="4" y="14"/>
                      <a:pt x="3" y="17"/>
                    </a:cubicBezTo>
                    <a:cubicBezTo>
                      <a:pt x="3" y="19"/>
                      <a:pt x="1" y="21"/>
                      <a:pt x="2" y="23"/>
                    </a:cubicBezTo>
                    <a:cubicBezTo>
                      <a:pt x="3" y="25"/>
                      <a:pt x="4" y="27"/>
                      <a:pt x="5" y="29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2" y="33"/>
                      <a:pt x="14" y="32"/>
                      <a:pt x="16" y="32"/>
                    </a:cubicBezTo>
                    <a:cubicBezTo>
                      <a:pt x="18" y="33"/>
                      <a:pt x="20" y="35"/>
                      <a:pt x="21" y="36"/>
                    </a:cubicBezTo>
                    <a:cubicBezTo>
                      <a:pt x="23" y="38"/>
                      <a:pt x="25" y="39"/>
                      <a:pt x="25" y="41"/>
                    </a:cubicBezTo>
                    <a:cubicBezTo>
                      <a:pt x="25" y="39"/>
                      <a:pt x="28" y="39"/>
                      <a:pt x="30" y="40"/>
                    </a:cubicBezTo>
                    <a:cubicBezTo>
                      <a:pt x="33" y="40"/>
                      <a:pt x="31" y="42"/>
                      <a:pt x="33" y="44"/>
                    </a:cubicBezTo>
                    <a:cubicBezTo>
                      <a:pt x="33" y="44"/>
                      <a:pt x="34" y="44"/>
                      <a:pt x="35" y="44"/>
                    </a:cubicBezTo>
                    <a:cubicBezTo>
                      <a:pt x="36" y="44"/>
                      <a:pt x="36" y="45"/>
                      <a:pt x="36" y="45"/>
                    </a:cubicBezTo>
                    <a:cubicBezTo>
                      <a:pt x="38" y="46"/>
                      <a:pt x="39" y="45"/>
                      <a:pt x="41" y="44"/>
                    </a:cubicBezTo>
                    <a:cubicBezTo>
                      <a:pt x="42" y="44"/>
                      <a:pt x="44" y="43"/>
                      <a:pt x="45" y="44"/>
                    </a:cubicBezTo>
                    <a:cubicBezTo>
                      <a:pt x="46" y="45"/>
                      <a:pt x="45" y="47"/>
                      <a:pt x="45" y="48"/>
                    </a:cubicBezTo>
                    <a:cubicBezTo>
                      <a:pt x="45" y="51"/>
                      <a:pt x="48" y="50"/>
                      <a:pt x="49" y="52"/>
                    </a:cubicBezTo>
                    <a:cubicBezTo>
                      <a:pt x="49" y="53"/>
                      <a:pt x="48" y="55"/>
                      <a:pt x="49" y="56"/>
                    </a:cubicBezTo>
                    <a:cubicBezTo>
                      <a:pt x="49" y="58"/>
                      <a:pt x="51" y="60"/>
                      <a:pt x="52" y="61"/>
                    </a:cubicBezTo>
                    <a:cubicBezTo>
                      <a:pt x="54" y="61"/>
                      <a:pt x="56" y="60"/>
                      <a:pt x="59" y="61"/>
                    </a:cubicBezTo>
                    <a:cubicBezTo>
                      <a:pt x="58" y="59"/>
                      <a:pt x="59" y="57"/>
                      <a:pt x="58" y="56"/>
                    </a:cubicBezTo>
                    <a:cubicBezTo>
                      <a:pt x="58" y="55"/>
                      <a:pt x="56" y="54"/>
                      <a:pt x="57" y="53"/>
                    </a:cubicBezTo>
                    <a:cubicBezTo>
                      <a:pt x="58" y="53"/>
                      <a:pt x="60" y="54"/>
                      <a:pt x="60" y="54"/>
                    </a:cubicBezTo>
                    <a:cubicBezTo>
                      <a:pt x="62" y="53"/>
                      <a:pt x="60" y="51"/>
                      <a:pt x="60" y="51"/>
                    </a:cubicBezTo>
                    <a:cubicBezTo>
                      <a:pt x="59" y="50"/>
                      <a:pt x="57" y="49"/>
                      <a:pt x="57" y="49"/>
                    </a:cubicBezTo>
                    <a:cubicBezTo>
                      <a:pt x="56" y="47"/>
                      <a:pt x="58" y="47"/>
                      <a:pt x="59" y="47"/>
                    </a:cubicBezTo>
                    <a:cubicBezTo>
                      <a:pt x="59" y="46"/>
                      <a:pt x="60" y="45"/>
                      <a:pt x="59" y="44"/>
                    </a:cubicBezTo>
                    <a:cubicBezTo>
                      <a:pt x="58" y="43"/>
                      <a:pt x="57" y="44"/>
                      <a:pt x="56" y="42"/>
                    </a:cubicBezTo>
                    <a:cubicBezTo>
                      <a:pt x="55" y="46"/>
                      <a:pt x="50" y="39"/>
                      <a:pt x="49" y="39"/>
                    </a:cubicBezTo>
                    <a:cubicBezTo>
                      <a:pt x="49" y="38"/>
                      <a:pt x="48" y="38"/>
                      <a:pt x="47" y="38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5" y="35"/>
                      <a:pt x="43" y="35"/>
                      <a:pt x="42" y="34"/>
                    </a:cubicBezTo>
                    <a:cubicBezTo>
                      <a:pt x="39" y="32"/>
                      <a:pt x="47" y="33"/>
                      <a:pt x="47" y="32"/>
                    </a:cubicBezTo>
                    <a:cubicBezTo>
                      <a:pt x="48" y="31"/>
                      <a:pt x="49" y="29"/>
                      <a:pt x="49" y="28"/>
                    </a:cubicBezTo>
                    <a:cubicBezTo>
                      <a:pt x="49" y="26"/>
                      <a:pt x="47" y="26"/>
                      <a:pt x="45" y="25"/>
                    </a:cubicBezTo>
                    <a:cubicBezTo>
                      <a:pt x="44" y="24"/>
                      <a:pt x="42" y="24"/>
                      <a:pt x="41" y="22"/>
                    </a:cubicBezTo>
                    <a:cubicBezTo>
                      <a:pt x="40" y="21"/>
                      <a:pt x="38" y="19"/>
                      <a:pt x="38" y="18"/>
                    </a:cubicBezTo>
                    <a:cubicBezTo>
                      <a:pt x="36" y="13"/>
                      <a:pt x="42" y="15"/>
                      <a:pt x="42" y="12"/>
                    </a:cubicBezTo>
                    <a:cubicBezTo>
                      <a:pt x="42" y="11"/>
                      <a:pt x="39" y="9"/>
                      <a:pt x="39" y="8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2" y="6"/>
                      <a:pt x="31" y="6"/>
                    </a:cubicBezTo>
                    <a:cubicBezTo>
                      <a:pt x="30" y="4"/>
                      <a:pt x="33" y="4"/>
                      <a:pt x="34" y="4"/>
                    </a:cubicBezTo>
                    <a:cubicBezTo>
                      <a:pt x="33" y="3"/>
                      <a:pt x="32" y="2"/>
                      <a:pt x="32" y="2"/>
                    </a:cubicBezTo>
                    <a:cubicBezTo>
                      <a:pt x="31" y="1"/>
                      <a:pt x="29" y="2"/>
                      <a:pt x="30" y="0"/>
                    </a:cubicBezTo>
                    <a:cubicBezTo>
                      <a:pt x="28" y="0"/>
                      <a:pt x="27" y="0"/>
                      <a:pt x="26" y="1"/>
                    </a:cubicBezTo>
                    <a:close/>
                  </a:path>
                </a:pathLst>
              </a:custGeom>
              <a:solidFill>
                <a:srgbClr val="E6E7E8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BD4C86F-06FD-979F-5D4D-7BB31EE1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4311650"/>
              <a:ext cx="1343025" cy="911225"/>
            </a:xfrm>
            <a:custGeom>
              <a:avLst/>
              <a:gdLst>
                <a:gd name="T0" fmla="*/ 319 w 353"/>
                <a:gd name="T1" fmla="*/ 146 h 239"/>
                <a:gd name="T2" fmla="*/ 344 w 353"/>
                <a:gd name="T3" fmla="*/ 140 h 239"/>
                <a:gd name="T4" fmla="*/ 350 w 353"/>
                <a:gd name="T5" fmla="*/ 128 h 239"/>
                <a:gd name="T6" fmla="*/ 351 w 353"/>
                <a:gd name="T7" fmla="*/ 111 h 239"/>
                <a:gd name="T8" fmla="*/ 352 w 353"/>
                <a:gd name="T9" fmla="*/ 93 h 239"/>
                <a:gd name="T10" fmla="*/ 341 w 353"/>
                <a:gd name="T11" fmla="*/ 83 h 239"/>
                <a:gd name="T12" fmla="*/ 322 w 353"/>
                <a:gd name="T13" fmla="*/ 77 h 239"/>
                <a:gd name="T14" fmla="*/ 306 w 353"/>
                <a:gd name="T15" fmla="*/ 74 h 239"/>
                <a:gd name="T16" fmla="*/ 276 w 353"/>
                <a:gd name="T17" fmla="*/ 66 h 239"/>
                <a:gd name="T18" fmla="*/ 260 w 353"/>
                <a:gd name="T19" fmla="*/ 60 h 239"/>
                <a:gd name="T20" fmla="*/ 259 w 353"/>
                <a:gd name="T21" fmla="*/ 44 h 239"/>
                <a:gd name="T22" fmla="*/ 236 w 353"/>
                <a:gd name="T23" fmla="*/ 37 h 239"/>
                <a:gd name="T24" fmla="*/ 238 w 353"/>
                <a:gd name="T25" fmla="*/ 23 h 239"/>
                <a:gd name="T26" fmla="*/ 232 w 353"/>
                <a:gd name="T27" fmla="*/ 6 h 239"/>
                <a:gd name="T28" fmla="*/ 204 w 353"/>
                <a:gd name="T29" fmla="*/ 3 h 239"/>
                <a:gd name="T30" fmla="*/ 188 w 353"/>
                <a:gd name="T31" fmla="*/ 10 h 239"/>
                <a:gd name="T32" fmla="*/ 170 w 353"/>
                <a:gd name="T33" fmla="*/ 15 h 239"/>
                <a:gd name="T34" fmla="*/ 153 w 353"/>
                <a:gd name="T35" fmla="*/ 30 h 239"/>
                <a:gd name="T36" fmla="*/ 132 w 353"/>
                <a:gd name="T37" fmla="*/ 27 h 239"/>
                <a:gd name="T38" fmla="*/ 117 w 353"/>
                <a:gd name="T39" fmla="*/ 27 h 239"/>
                <a:gd name="T40" fmla="*/ 99 w 353"/>
                <a:gd name="T41" fmla="*/ 22 h 239"/>
                <a:gd name="T42" fmla="*/ 84 w 353"/>
                <a:gd name="T43" fmla="*/ 19 h 239"/>
                <a:gd name="T44" fmla="*/ 46 w 353"/>
                <a:gd name="T45" fmla="*/ 16 h 239"/>
                <a:gd name="T46" fmla="*/ 31 w 353"/>
                <a:gd name="T47" fmla="*/ 36 h 239"/>
                <a:gd name="T48" fmla="*/ 37 w 353"/>
                <a:gd name="T49" fmla="*/ 63 h 239"/>
                <a:gd name="T50" fmla="*/ 11 w 353"/>
                <a:gd name="T51" fmla="*/ 87 h 239"/>
                <a:gd name="T52" fmla="*/ 8 w 353"/>
                <a:gd name="T53" fmla="*/ 105 h 239"/>
                <a:gd name="T54" fmla="*/ 12 w 353"/>
                <a:gd name="T55" fmla="*/ 132 h 239"/>
                <a:gd name="T56" fmla="*/ 37 w 353"/>
                <a:gd name="T57" fmla="*/ 137 h 239"/>
                <a:gd name="T58" fmla="*/ 60 w 353"/>
                <a:gd name="T59" fmla="*/ 139 h 239"/>
                <a:gd name="T60" fmla="*/ 90 w 353"/>
                <a:gd name="T61" fmla="*/ 126 h 239"/>
                <a:gd name="T62" fmla="*/ 102 w 353"/>
                <a:gd name="T63" fmla="*/ 123 h 239"/>
                <a:gd name="T64" fmla="*/ 114 w 353"/>
                <a:gd name="T65" fmla="*/ 125 h 239"/>
                <a:gd name="T66" fmla="*/ 122 w 353"/>
                <a:gd name="T67" fmla="*/ 128 h 239"/>
                <a:gd name="T68" fmla="*/ 131 w 353"/>
                <a:gd name="T69" fmla="*/ 132 h 239"/>
                <a:gd name="T70" fmla="*/ 139 w 353"/>
                <a:gd name="T71" fmla="*/ 142 h 239"/>
                <a:gd name="T72" fmla="*/ 144 w 353"/>
                <a:gd name="T73" fmla="*/ 155 h 239"/>
                <a:gd name="T74" fmla="*/ 146 w 353"/>
                <a:gd name="T75" fmla="*/ 166 h 239"/>
                <a:gd name="T76" fmla="*/ 151 w 353"/>
                <a:gd name="T77" fmla="*/ 182 h 239"/>
                <a:gd name="T78" fmla="*/ 139 w 353"/>
                <a:gd name="T79" fmla="*/ 182 h 239"/>
                <a:gd name="T80" fmla="*/ 134 w 353"/>
                <a:gd name="T81" fmla="*/ 191 h 239"/>
                <a:gd name="T82" fmla="*/ 125 w 353"/>
                <a:gd name="T83" fmla="*/ 206 h 239"/>
                <a:gd name="T84" fmla="*/ 149 w 353"/>
                <a:gd name="T85" fmla="*/ 213 h 239"/>
                <a:gd name="T86" fmla="*/ 150 w 353"/>
                <a:gd name="T87" fmla="*/ 201 h 239"/>
                <a:gd name="T88" fmla="*/ 169 w 353"/>
                <a:gd name="T89" fmla="*/ 177 h 239"/>
                <a:gd name="T90" fmla="*/ 189 w 353"/>
                <a:gd name="T91" fmla="*/ 162 h 239"/>
                <a:gd name="T92" fmla="*/ 184 w 353"/>
                <a:gd name="T93" fmla="*/ 177 h 239"/>
                <a:gd name="T94" fmla="*/ 199 w 353"/>
                <a:gd name="T95" fmla="*/ 189 h 239"/>
                <a:gd name="T96" fmla="*/ 222 w 353"/>
                <a:gd name="T97" fmla="*/ 191 h 239"/>
                <a:gd name="T98" fmla="*/ 206 w 353"/>
                <a:gd name="T99" fmla="*/ 207 h 239"/>
                <a:gd name="T100" fmla="*/ 221 w 353"/>
                <a:gd name="T101" fmla="*/ 216 h 239"/>
                <a:gd name="T102" fmla="*/ 222 w 353"/>
                <a:gd name="T103" fmla="*/ 234 h 239"/>
                <a:gd name="T104" fmla="*/ 254 w 353"/>
                <a:gd name="T105" fmla="*/ 225 h 239"/>
                <a:gd name="T106" fmla="*/ 273 w 353"/>
                <a:gd name="T107" fmla="*/ 219 h 239"/>
                <a:gd name="T108" fmla="*/ 279 w 353"/>
                <a:gd name="T109" fmla="*/ 209 h 239"/>
                <a:gd name="T110" fmla="*/ 255 w 353"/>
                <a:gd name="T111" fmla="*/ 205 h 239"/>
                <a:gd name="T112" fmla="*/ 254 w 353"/>
                <a:gd name="T113" fmla="*/ 190 h 239"/>
                <a:gd name="T114" fmla="*/ 288 w 353"/>
                <a:gd name="T115" fmla="*/ 173 h 239"/>
                <a:gd name="T116" fmla="*/ 304 w 353"/>
                <a:gd name="T117" fmla="*/ 16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239">
                  <a:moveTo>
                    <a:pt x="314" y="160"/>
                  </a:moveTo>
                  <a:cubicBezTo>
                    <a:pt x="315" y="158"/>
                    <a:pt x="317" y="157"/>
                    <a:pt x="316" y="156"/>
                  </a:cubicBezTo>
                  <a:cubicBezTo>
                    <a:pt x="316" y="156"/>
                    <a:pt x="315" y="155"/>
                    <a:pt x="315" y="155"/>
                  </a:cubicBezTo>
                  <a:cubicBezTo>
                    <a:pt x="315" y="154"/>
                    <a:pt x="316" y="152"/>
                    <a:pt x="316" y="150"/>
                  </a:cubicBezTo>
                  <a:cubicBezTo>
                    <a:pt x="317" y="148"/>
                    <a:pt x="317" y="147"/>
                    <a:pt x="319" y="146"/>
                  </a:cubicBezTo>
                  <a:cubicBezTo>
                    <a:pt x="321" y="146"/>
                    <a:pt x="322" y="146"/>
                    <a:pt x="324" y="146"/>
                  </a:cubicBezTo>
                  <a:cubicBezTo>
                    <a:pt x="326" y="145"/>
                    <a:pt x="325" y="143"/>
                    <a:pt x="326" y="141"/>
                  </a:cubicBezTo>
                  <a:cubicBezTo>
                    <a:pt x="327" y="140"/>
                    <a:pt x="329" y="139"/>
                    <a:pt x="331" y="139"/>
                  </a:cubicBezTo>
                  <a:cubicBezTo>
                    <a:pt x="333" y="139"/>
                    <a:pt x="335" y="140"/>
                    <a:pt x="338" y="140"/>
                  </a:cubicBezTo>
                  <a:cubicBezTo>
                    <a:pt x="340" y="140"/>
                    <a:pt x="342" y="141"/>
                    <a:pt x="344" y="140"/>
                  </a:cubicBezTo>
                  <a:cubicBezTo>
                    <a:pt x="346" y="139"/>
                    <a:pt x="346" y="138"/>
                    <a:pt x="346" y="136"/>
                  </a:cubicBezTo>
                  <a:cubicBezTo>
                    <a:pt x="345" y="136"/>
                    <a:pt x="345" y="136"/>
                    <a:pt x="345" y="136"/>
                  </a:cubicBezTo>
                  <a:cubicBezTo>
                    <a:pt x="346" y="134"/>
                    <a:pt x="347" y="134"/>
                    <a:pt x="347" y="133"/>
                  </a:cubicBezTo>
                  <a:cubicBezTo>
                    <a:pt x="348" y="132"/>
                    <a:pt x="347" y="131"/>
                    <a:pt x="348" y="130"/>
                  </a:cubicBezTo>
                  <a:cubicBezTo>
                    <a:pt x="348" y="129"/>
                    <a:pt x="350" y="129"/>
                    <a:pt x="350" y="128"/>
                  </a:cubicBezTo>
                  <a:cubicBezTo>
                    <a:pt x="350" y="127"/>
                    <a:pt x="348" y="127"/>
                    <a:pt x="347" y="127"/>
                  </a:cubicBezTo>
                  <a:cubicBezTo>
                    <a:pt x="347" y="125"/>
                    <a:pt x="348" y="124"/>
                    <a:pt x="348" y="123"/>
                  </a:cubicBezTo>
                  <a:cubicBezTo>
                    <a:pt x="348" y="122"/>
                    <a:pt x="347" y="120"/>
                    <a:pt x="347" y="119"/>
                  </a:cubicBezTo>
                  <a:cubicBezTo>
                    <a:pt x="345" y="117"/>
                    <a:pt x="342" y="115"/>
                    <a:pt x="345" y="113"/>
                  </a:cubicBezTo>
                  <a:cubicBezTo>
                    <a:pt x="346" y="112"/>
                    <a:pt x="351" y="112"/>
                    <a:pt x="351" y="111"/>
                  </a:cubicBezTo>
                  <a:cubicBezTo>
                    <a:pt x="352" y="109"/>
                    <a:pt x="349" y="109"/>
                    <a:pt x="348" y="109"/>
                  </a:cubicBezTo>
                  <a:cubicBezTo>
                    <a:pt x="346" y="109"/>
                    <a:pt x="345" y="109"/>
                    <a:pt x="344" y="107"/>
                  </a:cubicBezTo>
                  <a:cubicBezTo>
                    <a:pt x="343" y="104"/>
                    <a:pt x="346" y="105"/>
                    <a:pt x="348" y="104"/>
                  </a:cubicBezTo>
                  <a:cubicBezTo>
                    <a:pt x="349" y="102"/>
                    <a:pt x="352" y="99"/>
                    <a:pt x="352" y="97"/>
                  </a:cubicBezTo>
                  <a:cubicBezTo>
                    <a:pt x="353" y="96"/>
                    <a:pt x="352" y="94"/>
                    <a:pt x="352" y="93"/>
                  </a:cubicBezTo>
                  <a:cubicBezTo>
                    <a:pt x="351" y="91"/>
                    <a:pt x="352" y="90"/>
                    <a:pt x="352" y="88"/>
                  </a:cubicBezTo>
                  <a:cubicBezTo>
                    <a:pt x="351" y="88"/>
                    <a:pt x="350" y="87"/>
                    <a:pt x="349" y="87"/>
                  </a:cubicBezTo>
                  <a:cubicBezTo>
                    <a:pt x="347" y="88"/>
                    <a:pt x="347" y="89"/>
                    <a:pt x="346" y="89"/>
                  </a:cubicBezTo>
                  <a:cubicBezTo>
                    <a:pt x="345" y="88"/>
                    <a:pt x="344" y="88"/>
                    <a:pt x="343" y="88"/>
                  </a:cubicBezTo>
                  <a:cubicBezTo>
                    <a:pt x="342" y="86"/>
                    <a:pt x="342" y="85"/>
                    <a:pt x="341" y="83"/>
                  </a:cubicBezTo>
                  <a:cubicBezTo>
                    <a:pt x="339" y="83"/>
                    <a:pt x="337" y="84"/>
                    <a:pt x="336" y="83"/>
                  </a:cubicBezTo>
                  <a:cubicBezTo>
                    <a:pt x="335" y="82"/>
                    <a:pt x="335" y="80"/>
                    <a:pt x="333" y="80"/>
                  </a:cubicBezTo>
                  <a:cubicBezTo>
                    <a:pt x="332" y="79"/>
                    <a:pt x="331" y="81"/>
                    <a:pt x="330" y="81"/>
                  </a:cubicBezTo>
                  <a:cubicBezTo>
                    <a:pt x="329" y="81"/>
                    <a:pt x="326" y="79"/>
                    <a:pt x="326" y="79"/>
                  </a:cubicBezTo>
                  <a:cubicBezTo>
                    <a:pt x="324" y="78"/>
                    <a:pt x="324" y="77"/>
                    <a:pt x="322" y="77"/>
                  </a:cubicBezTo>
                  <a:cubicBezTo>
                    <a:pt x="320" y="77"/>
                    <a:pt x="319" y="76"/>
                    <a:pt x="318" y="75"/>
                  </a:cubicBezTo>
                  <a:cubicBezTo>
                    <a:pt x="317" y="74"/>
                    <a:pt x="316" y="73"/>
                    <a:pt x="315" y="73"/>
                  </a:cubicBezTo>
                  <a:cubicBezTo>
                    <a:pt x="313" y="73"/>
                    <a:pt x="314" y="76"/>
                    <a:pt x="313" y="77"/>
                  </a:cubicBezTo>
                  <a:cubicBezTo>
                    <a:pt x="312" y="79"/>
                    <a:pt x="312" y="78"/>
                    <a:pt x="311" y="77"/>
                  </a:cubicBezTo>
                  <a:cubicBezTo>
                    <a:pt x="309" y="76"/>
                    <a:pt x="308" y="75"/>
                    <a:pt x="306" y="74"/>
                  </a:cubicBezTo>
                  <a:cubicBezTo>
                    <a:pt x="304" y="71"/>
                    <a:pt x="304" y="67"/>
                    <a:pt x="301" y="65"/>
                  </a:cubicBezTo>
                  <a:cubicBezTo>
                    <a:pt x="298" y="61"/>
                    <a:pt x="296" y="65"/>
                    <a:pt x="293" y="65"/>
                  </a:cubicBezTo>
                  <a:cubicBezTo>
                    <a:pt x="291" y="65"/>
                    <a:pt x="289" y="64"/>
                    <a:pt x="287" y="65"/>
                  </a:cubicBezTo>
                  <a:cubicBezTo>
                    <a:pt x="286" y="66"/>
                    <a:pt x="285" y="68"/>
                    <a:pt x="284" y="69"/>
                  </a:cubicBezTo>
                  <a:cubicBezTo>
                    <a:pt x="283" y="66"/>
                    <a:pt x="278" y="67"/>
                    <a:pt x="276" y="66"/>
                  </a:cubicBezTo>
                  <a:cubicBezTo>
                    <a:pt x="274" y="65"/>
                    <a:pt x="273" y="63"/>
                    <a:pt x="271" y="63"/>
                  </a:cubicBezTo>
                  <a:cubicBezTo>
                    <a:pt x="268" y="63"/>
                    <a:pt x="266" y="64"/>
                    <a:pt x="265" y="65"/>
                  </a:cubicBezTo>
                  <a:cubicBezTo>
                    <a:pt x="265" y="64"/>
                    <a:pt x="264" y="64"/>
                    <a:pt x="264" y="64"/>
                  </a:cubicBezTo>
                  <a:cubicBezTo>
                    <a:pt x="263" y="63"/>
                    <a:pt x="263" y="62"/>
                    <a:pt x="263" y="62"/>
                  </a:cubicBezTo>
                  <a:cubicBezTo>
                    <a:pt x="262" y="61"/>
                    <a:pt x="261" y="61"/>
                    <a:pt x="260" y="60"/>
                  </a:cubicBezTo>
                  <a:cubicBezTo>
                    <a:pt x="258" y="57"/>
                    <a:pt x="261" y="56"/>
                    <a:pt x="261" y="53"/>
                  </a:cubicBezTo>
                  <a:cubicBezTo>
                    <a:pt x="261" y="52"/>
                    <a:pt x="260" y="52"/>
                    <a:pt x="259" y="51"/>
                  </a:cubicBezTo>
                  <a:cubicBezTo>
                    <a:pt x="259" y="50"/>
                    <a:pt x="260" y="49"/>
                    <a:pt x="259" y="48"/>
                  </a:cubicBezTo>
                  <a:cubicBezTo>
                    <a:pt x="259" y="47"/>
                    <a:pt x="258" y="47"/>
                    <a:pt x="258" y="46"/>
                  </a:cubicBezTo>
                  <a:cubicBezTo>
                    <a:pt x="258" y="45"/>
                    <a:pt x="259" y="44"/>
                    <a:pt x="259" y="44"/>
                  </a:cubicBezTo>
                  <a:cubicBezTo>
                    <a:pt x="257" y="43"/>
                    <a:pt x="256" y="42"/>
                    <a:pt x="254" y="40"/>
                  </a:cubicBezTo>
                  <a:cubicBezTo>
                    <a:pt x="253" y="38"/>
                    <a:pt x="252" y="37"/>
                    <a:pt x="250" y="38"/>
                  </a:cubicBezTo>
                  <a:cubicBezTo>
                    <a:pt x="249" y="39"/>
                    <a:pt x="248" y="40"/>
                    <a:pt x="246" y="39"/>
                  </a:cubicBezTo>
                  <a:cubicBezTo>
                    <a:pt x="245" y="39"/>
                    <a:pt x="245" y="38"/>
                    <a:pt x="244" y="38"/>
                  </a:cubicBezTo>
                  <a:cubicBezTo>
                    <a:pt x="242" y="36"/>
                    <a:pt x="239" y="37"/>
                    <a:pt x="236" y="37"/>
                  </a:cubicBezTo>
                  <a:cubicBezTo>
                    <a:pt x="237" y="36"/>
                    <a:pt x="238" y="35"/>
                    <a:pt x="238" y="34"/>
                  </a:cubicBezTo>
                  <a:cubicBezTo>
                    <a:pt x="238" y="33"/>
                    <a:pt x="237" y="33"/>
                    <a:pt x="236" y="32"/>
                  </a:cubicBezTo>
                  <a:cubicBezTo>
                    <a:pt x="236" y="31"/>
                    <a:pt x="237" y="30"/>
                    <a:pt x="237" y="28"/>
                  </a:cubicBezTo>
                  <a:cubicBezTo>
                    <a:pt x="237" y="27"/>
                    <a:pt x="236" y="27"/>
                    <a:pt x="235" y="26"/>
                  </a:cubicBezTo>
                  <a:cubicBezTo>
                    <a:pt x="233" y="23"/>
                    <a:pt x="236" y="23"/>
                    <a:pt x="238" y="23"/>
                  </a:cubicBezTo>
                  <a:cubicBezTo>
                    <a:pt x="239" y="22"/>
                    <a:pt x="240" y="22"/>
                    <a:pt x="240" y="21"/>
                  </a:cubicBezTo>
                  <a:cubicBezTo>
                    <a:pt x="241" y="20"/>
                    <a:pt x="240" y="18"/>
                    <a:pt x="239" y="18"/>
                  </a:cubicBezTo>
                  <a:cubicBezTo>
                    <a:pt x="238" y="17"/>
                    <a:pt x="237" y="17"/>
                    <a:pt x="236" y="16"/>
                  </a:cubicBezTo>
                  <a:cubicBezTo>
                    <a:pt x="235" y="15"/>
                    <a:pt x="235" y="14"/>
                    <a:pt x="234" y="13"/>
                  </a:cubicBezTo>
                  <a:cubicBezTo>
                    <a:pt x="233" y="10"/>
                    <a:pt x="233" y="8"/>
                    <a:pt x="232" y="6"/>
                  </a:cubicBezTo>
                  <a:cubicBezTo>
                    <a:pt x="231" y="4"/>
                    <a:pt x="229" y="1"/>
                    <a:pt x="227" y="1"/>
                  </a:cubicBezTo>
                  <a:cubicBezTo>
                    <a:pt x="225" y="1"/>
                    <a:pt x="225" y="4"/>
                    <a:pt x="223" y="4"/>
                  </a:cubicBezTo>
                  <a:cubicBezTo>
                    <a:pt x="223" y="0"/>
                    <a:pt x="217" y="2"/>
                    <a:pt x="215" y="3"/>
                  </a:cubicBezTo>
                  <a:cubicBezTo>
                    <a:pt x="213" y="4"/>
                    <a:pt x="211" y="6"/>
                    <a:pt x="209" y="6"/>
                  </a:cubicBezTo>
                  <a:cubicBezTo>
                    <a:pt x="207" y="5"/>
                    <a:pt x="206" y="4"/>
                    <a:pt x="204" y="3"/>
                  </a:cubicBezTo>
                  <a:cubicBezTo>
                    <a:pt x="199" y="1"/>
                    <a:pt x="201" y="6"/>
                    <a:pt x="199" y="9"/>
                  </a:cubicBezTo>
                  <a:cubicBezTo>
                    <a:pt x="199" y="11"/>
                    <a:pt x="196" y="12"/>
                    <a:pt x="194" y="12"/>
                  </a:cubicBezTo>
                  <a:cubicBezTo>
                    <a:pt x="192" y="12"/>
                    <a:pt x="191" y="11"/>
                    <a:pt x="18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9" y="10"/>
                    <a:pt x="189" y="10"/>
                    <a:pt x="188" y="10"/>
                  </a:cubicBezTo>
                  <a:cubicBezTo>
                    <a:pt x="189" y="12"/>
                    <a:pt x="185" y="10"/>
                    <a:pt x="184" y="10"/>
                  </a:cubicBezTo>
                  <a:cubicBezTo>
                    <a:pt x="182" y="9"/>
                    <a:pt x="181" y="11"/>
                    <a:pt x="179" y="11"/>
                  </a:cubicBezTo>
                  <a:cubicBezTo>
                    <a:pt x="177" y="12"/>
                    <a:pt x="175" y="10"/>
                    <a:pt x="173" y="11"/>
                  </a:cubicBezTo>
                  <a:cubicBezTo>
                    <a:pt x="173" y="12"/>
                    <a:pt x="173" y="13"/>
                    <a:pt x="172" y="14"/>
                  </a:cubicBezTo>
                  <a:cubicBezTo>
                    <a:pt x="172" y="14"/>
                    <a:pt x="171" y="15"/>
                    <a:pt x="170" y="15"/>
                  </a:cubicBezTo>
                  <a:cubicBezTo>
                    <a:pt x="166" y="19"/>
                    <a:pt x="163" y="23"/>
                    <a:pt x="165" y="28"/>
                  </a:cubicBezTo>
                  <a:cubicBezTo>
                    <a:pt x="165" y="30"/>
                    <a:pt x="167" y="33"/>
                    <a:pt x="166" y="35"/>
                  </a:cubicBezTo>
                  <a:cubicBezTo>
                    <a:pt x="165" y="36"/>
                    <a:pt x="163" y="37"/>
                    <a:pt x="162" y="36"/>
                  </a:cubicBezTo>
                  <a:cubicBezTo>
                    <a:pt x="160" y="34"/>
                    <a:pt x="160" y="32"/>
                    <a:pt x="159" y="31"/>
                  </a:cubicBezTo>
                  <a:cubicBezTo>
                    <a:pt x="157" y="29"/>
                    <a:pt x="155" y="30"/>
                    <a:pt x="153" y="30"/>
                  </a:cubicBezTo>
                  <a:cubicBezTo>
                    <a:pt x="151" y="31"/>
                    <a:pt x="149" y="29"/>
                    <a:pt x="147" y="29"/>
                  </a:cubicBezTo>
                  <a:cubicBezTo>
                    <a:pt x="146" y="29"/>
                    <a:pt x="146" y="30"/>
                    <a:pt x="145" y="31"/>
                  </a:cubicBezTo>
                  <a:cubicBezTo>
                    <a:pt x="144" y="32"/>
                    <a:pt x="143" y="32"/>
                    <a:pt x="142" y="32"/>
                  </a:cubicBezTo>
                  <a:cubicBezTo>
                    <a:pt x="138" y="33"/>
                    <a:pt x="141" y="26"/>
                    <a:pt x="136" y="25"/>
                  </a:cubicBezTo>
                  <a:cubicBezTo>
                    <a:pt x="135" y="25"/>
                    <a:pt x="134" y="26"/>
                    <a:pt x="132" y="27"/>
                  </a:cubicBezTo>
                  <a:cubicBezTo>
                    <a:pt x="130" y="28"/>
                    <a:pt x="131" y="29"/>
                    <a:pt x="130" y="31"/>
                  </a:cubicBezTo>
                  <a:cubicBezTo>
                    <a:pt x="128" y="31"/>
                    <a:pt x="128" y="29"/>
                    <a:pt x="127" y="28"/>
                  </a:cubicBezTo>
                  <a:cubicBezTo>
                    <a:pt x="125" y="26"/>
                    <a:pt x="125" y="27"/>
                    <a:pt x="123" y="27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18" y="24"/>
                    <a:pt x="118" y="27"/>
                    <a:pt x="117" y="27"/>
                  </a:cubicBezTo>
                  <a:cubicBezTo>
                    <a:pt x="115" y="27"/>
                    <a:pt x="114" y="25"/>
                    <a:pt x="112" y="26"/>
                  </a:cubicBezTo>
                  <a:cubicBezTo>
                    <a:pt x="111" y="26"/>
                    <a:pt x="112" y="28"/>
                    <a:pt x="111" y="29"/>
                  </a:cubicBezTo>
                  <a:cubicBezTo>
                    <a:pt x="109" y="31"/>
                    <a:pt x="109" y="28"/>
                    <a:pt x="108" y="27"/>
                  </a:cubicBezTo>
                  <a:cubicBezTo>
                    <a:pt x="108" y="25"/>
                    <a:pt x="107" y="25"/>
                    <a:pt x="105" y="25"/>
                  </a:cubicBezTo>
                  <a:cubicBezTo>
                    <a:pt x="103" y="28"/>
                    <a:pt x="100" y="24"/>
                    <a:pt x="99" y="22"/>
                  </a:cubicBezTo>
                  <a:cubicBezTo>
                    <a:pt x="98" y="21"/>
                    <a:pt x="98" y="20"/>
                    <a:pt x="97" y="20"/>
                  </a:cubicBezTo>
                  <a:cubicBezTo>
                    <a:pt x="95" y="20"/>
                    <a:pt x="96" y="21"/>
                    <a:pt x="95" y="21"/>
                  </a:cubicBezTo>
                  <a:cubicBezTo>
                    <a:pt x="94" y="21"/>
                    <a:pt x="93" y="21"/>
                    <a:pt x="93" y="20"/>
                  </a:cubicBezTo>
                  <a:cubicBezTo>
                    <a:pt x="91" y="20"/>
                    <a:pt x="90" y="20"/>
                    <a:pt x="88" y="20"/>
                  </a:cubicBezTo>
                  <a:cubicBezTo>
                    <a:pt x="87" y="20"/>
                    <a:pt x="86" y="20"/>
                    <a:pt x="84" y="19"/>
                  </a:cubicBezTo>
                  <a:cubicBezTo>
                    <a:pt x="81" y="18"/>
                    <a:pt x="78" y="16"/>
                    <a:pt x="74" y="16"/>
                  </a:cubicBezTo>
                  <a:cubicBezTo>
                    <a:pt x="71" y="16"/>
                    <a:pt x="69" y="15"/>
                    <a:pt x="66" y="15"/>
                  </a:cubicBezTo>
                  <a:cubicBezTo>
                    <a:pt x="63" y="15"/>
                    <a:pt x="61" y="15"/>
                    <a:pt x="58" y="15"/>
                  </a:cubicBezTo>
                  <a:cubicBezTo>
                    <a:pt x="56" y="15"/>
                    <a:pt x="55" y="16"/>
                    <a:pt x="53" y="16"/>
                  </a:cubicBezTo>
                  <a:cubicBezTo>
                    <a:pt x="50" y="16"/>
                    <a:pt x="48" y="16"/>
                    <a:pt x="46" y="16"/>
                  </a:cubicBezTo>
                  <a:cubicBezTo>
                    <a:pt x="42" y="17"/>
                    <a:pt x="42" y="21"/>
                    <a:pt x="39" y="24"/>
                  </a:cubicBezTo>
                  <a:cubicBezTo>
                    <a:pt x="38" y="25"/>
                    <a:pt x="37" y="26"/>
                    <a:pt x="35" y="26"/>
                  </a:cubicBezTo>
                  <a:cubicBezTo>
                    <a:pt x="33" y="25"/>
                    <a:pt x="31" y="24"/>
                    <a:pt x="28" y="25"/>
                  </a:cubicBezTo>
                  <a:cubicBezTo>
                    <a:pt x="29" y="27"/>
                    <a:pt x="30" y="29"/>
                    <a:pt x="31" y="31"/>
                  </a:cubicBezTo>
                  <a:cubicBezTo>
                    <a:pt x="31" y="33"/>
                    <a:pt x="29" y="35"/>
                    <a:pt x="31" y="36"/>
                  </a:cubicBezTo>
                  <a:cubicBezTo>
                    <a:pt x="32" y="38"/>
                    <a:pt x="34" y="41"/>
                    <a:pt x="35" y="43"/>
                  </a:cubicBezTo>
                  <a:cubicBezTo>
                    <a:pt x="35" y="44"/>
                    <a:pt x="36" y="46"/>
                    <a:pt x="37" y="47"/>
                  </a:cubicBezTo>
                  <a:cubicBezTo>
                    <a:pt x="38" y="48"/>
                    <a:pt x="39" y="48"/>
                    <a:pt x="39" y="50"/>
                  </a:cubicBezTo>
                  <a:cubicBezTo>
                    <a:pt x="37" y="50"/>
                    <a:pt x="36" y="52"/>
                    <a:pt x="38" y="53"/>
                  </a:cubicBezTo>
                  <a:cubicBezTo>
                    <a:pt x="39" y="57"/>
                    <a:pt x="37" y="59"/>
                    <a:pt x="37" y="63"/>
                  </a:cubicBezTo>
                  <a:cubicBezTo>
                    <a:pt x="36" y="64"/>
                    <a:pt x="34" y="64"/>
                    <a:pt x="32" y="64"/>
                  </a:cubicBezTo>
                  <a:cubicBezTo>
                    <a:pt x="31" y="65"/>
                    <a:pt x="30" y="66"/>
                    <a:pt x="29" y="67"/>
                  </a:cubicBezTo>
                  <a:cubicBezTo>
                    <a:pt x="27" y="69"/>
                    <a:pt x="25" y="71"/>
                    <a:pt x="22" y="73"/>
                  </a:cubicBezTo>
                  <a:cubicBezTo>
                    <a:pt x="20" y="75"/>
                    <a:pt x="19" y="77"/>
                    <a:pt x="17" y="80"/>
                  </a:cubicBezTo>
                  <a:cubicBezTo>
                    <a:pt x="15" y="82"/>
                    <a:pt x="12" y="85"/>
                    <a:pt x="11" y="87"/>
                  </a:cubicBezTo>
                  <a:cubicBezTo>
                    <a:pt x="9" y="90"/>
                    <a:pt x="12" y="91"/>
                    <a:pt x="12" y="94"/>
                  </a:cubicBezTo>
                  <a:cubicBezTo>
                    <a:pt x="12" y="97"/>
                    <a:pt x="10" y="99"/>
                    <a:pt x="12" y="101"/>
                  </a:cubicBezTo>
                  <a:cubicBezTo>
                    <a:pt x="13" y="102"/>
                    <a:pt x="15" y="104"/>
                    <a:pt x="14" y="105"/>
                  </a:cubicBezTo>
                  <a:cubicBezTo>
                    <a:pt x="13" y="107"/>
                    <a:pt x="10" y="104"/>
                    <a:pt x="8" y="103"/>
                  </a:cubicBezTo>
                  <a:cubicBezTo>
                    <a:pt x="8" y="104"/>
                    <a:pt x="8" y="104"/>
                    <a:pt x="8" y="105"/>
                  </a:cubicBezTo>
                  <a:cubicBezTo>
                    <a:pt x="6" y="107"/>
                    <a:pt x="6" y="111"/>
                    <a:pt x="5" y="114"/>
                  </a:cubicBezTo>
                  <a:cubicBezTo>
                    <a:pt x="3" y="117"/>
                    <a:pt x="0" y="119"/>
                    <a:pt x="0" y="123"/>
                  </a:cubicBezTo>
                  <a:cubicBezTo>
                    <a:pt x="4" y="123"/>
                    <a:pt x="2" y="125"/>
                    <a:pt x="4" y="128"/>
                  </a:cubicBezTo>
                  <a:cubicBezTo>
                    <a:pt x="5" y="129"/>
                    <a:pt x="7" y="128"/>
                    <a:pt x="8" y="129"/>
                  </a:cubicBezTo>
                  <a:cubicBezTo>
                    <a:pt x="10" y="132"/>
                    <a:pt x="9" y="132"/>
                    <a:pt x="12" y="132"/>
                  </a:cubicBezTo>
                  <a:cubicBezTo>
                    <a:pt x="14" y="132"/>
                    <a:pt x="16" y="133"/>
                    <a:pt x="15" y="136"/>
                  </a:cubicBezTo>
                  <a:cubicBezTo>
                    <a:pt x="20" y="136"/>
                    <a:pt x="19" y="130"/>
                    <a:pt x="23" y="134"/>
                  </a:cubicBezTo>
                  <a:cubicBezTo>
                    <a:pt x="25" y="135"/>
                    <a:pt x="25" y="136"/>
                    <a:pt x="27" y="135"/>
                  </a:cubicBezTo>
                  <a:cubicBezTo>
                    <a:pt x="29" y="134"/>
                    <a:pt x="30" y="134"/>
                    <a:pt x="32" y="135"/>
                  </a:cubicBezTo>
                  <a:cubicBezTo>
                    <a:pt x="34" y="136"/>
                    <a:pt x="35" y="136"/>
                    <a:pt x="37" y="137"/>
                  </a:cubicBezTo>
                  <a:cubicBezTo>
                    <a:pt x="39" y="137"/>
                    <a:pt x="40" y="138"/>
                    <a:pt x="42" y="137"/>
                  </a:cubicBezTo>
                  <a:cubicBezTo>
                    <a:pt x="44" y="137"/>
                    <a:pt x="45" y="136"/>
                    <a:pt x="47" y="137"/>
                  </a:cubicBezTo>
                  <a:cubicBezTo>
                    <a:pt x="49" y="137"/>
                    <a:pt x="49" y="138"/>
                    <a:pt x="51" y="140"/>
                  </a:cubicBezTo>
                  <a:cubicBezTo>
                    <a:pt x="52" y="141"/>
                    <a:pt x="54" y="143"/>
                    <a:pt x="56" y="143"/>
                  </a:cubicBezTo>
                  <a:cubicBezTo>
                    <a:pt x="58" y="143"/>
                    <a:pt x="59" y="140"/>
                    <a:pt x="60" y="139"/>
                  </a:cubicBezTo>
                  <a:cubicBezTo>
                    <a:pt x="63" y="137"/>
                    <a:pt x="68" y="137"/>
                    <a:pt x="71" y="137"/>
                  </a:cubicBezTo>
                  <a:cubicBezTo>
                    <a:pt x="76" y="136"/>
                    <a:pt x="79" y="135"/>
                    <a:pt x="81" y="131"/>
                  </a:cubicBezTo>
                  <a:cubicBezTo>
                    <a:pt x="82" y="130"/>
                    <a:pt x="82" y="129"/>
                    <a:pt x="84" y="128"/>
                  </a:cubicBezTo>
                  <a:cubicBezTo>
                    <a:pt x="85" y="128"/>
                    <a:pt x="86" y="128"/>
                    <a:pt x="88" y="127"/>
                  </a:cubicBezTo>
                  <a:cubicBezTo>
                    <a:pt x="89" y="127"/>
                    <a:pt x="89" y="126"/>
                    <a:pt x="90" y="126"/>
                  </a:cubicBezTo>
                  <a:cubicBezTo>
                    <a:pt x="91" y="124"/>
                    <a:pt x="92" y="124"/>
                    <a:pt x="94" y="124"/>
                  </a:cubicBezTo>
                  <a:cubicBezTo>
                    <a:pt x="94" y="124"/>
                    <a:pt x="95" y="125"/>
                    <a:pt x="95" y="124"/>
                  </a:cubicBezTo>
                  <a:cubicBezTo>
                    <a:pt x="96" y="124"/>
                    <a:pt x="96" y="124"/>
                    <a:pt x="96" y="123"/>
                  </a:cubicBezTo>
                  <a:cubicBezTo>
                    <a:pt x="98" y="123"/>
                    <a:pt x="99" y="124"/>
                    <a:pt x="101" y="124"/>
                  </a:cubicBezTo>
                  <a:cubicBezTo>
                    <a:pt x="101" y="123"/>
                    <a:pt x="101" y="123"/>
                    <a:pt x="102" y="123"/>
                  </a:cubicBezTo>
                  <a:cubicBezTo>
                    <a:pt x="103" y="122"/>
                    <a:pt x="104" y="123"/>
                    <a:pt x="104" y="122"/>
                  </a:cubicBezTo>
                  <a:cubicBezTo>
                    <a:pt x="106" y="122"/>
                    <a:pt x="106" y="121"/>
                    <a:pt x="107" y="121"/>
                  </a:cubicBezTo>
                  <a:cubicBezTo>
                    <a:pt x="108" y="121"/>
                    <a:pt x="108" y="122"/>
                    <a:pt x="109" y="122"/>
                  </a:cubicBezTo>
                  <a:cubicBezTo>
                    <a:pt x="109" y="122"/>
                    <a:pt x="110" y="122"/>
                    <a:pt x="111" y="122"/>
                  </a:cubicBezTo>
                  <a:cubicBezTo>
                    <a:pt x="112" y="123"/>
                    <a:pt x="113" y="124"/>
                    <a:pt x="114" y="125"/>
                  </a:cubicBezTo>
                  <a:cubicBezTo>
                    <a:pt x="115" y="126"/>
                    <a:pt x="116" y="125"/>
                    <a:pt x="117" y="126"/>
                  </a:cubicBezTo>
                  <a:cubicBezTo>
                    <a:pt x="117" y="126"/>
                    <a:pt x="117" y="127"/>
                    <a:pt x="118" y="128"/>
                  </a:cubicBezTo>
                  <a:cubicBezTo>
                    <a:pt x="118" y="127"/>
                    <a:pt x="118" y="127"/>
                    <a:pt x="119" y="127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0" y="129"/>
                    <a:pt x="121" y="128"/>
                    <a:pt x="122" y="128"/>
                  </a:cubicBezTo>
                  <a:cubicBezTo>
                    <a:pt x="122" y="129"/>
                    <a:pt x="122" y="130"/>
                    <a:pt x="122" y="131"/>
                  </a:cubicBezTo>
                  <a:cubicBezTo>
                    <a:pt x="123" y="130"/>
                    <a:pt x="124" y="132"/>
                    <a:pt x="124" y="133"/>
                  </a:cubicBezTo>
                  <a:cubicBezTo>
                    <a:pt x="125" y="133"/>
                    <a:pt x="125" y="132"/>
                    <a:pt x="125" y="132"/>
                  </a:cubicBezTo>
                  <a:cubicBezTo>
                    <a:pt x="126" y="131"/>
                    <a:pt x="126" y="131"/>
                    <a:pt x="127" y="131"/>
                  </a:cubicBezTo>
                  <a:cubicBezTo>
                    <a:pt x="128" y="131"/>
                    <a:pt x="130" y="132"/>
                    <a:pt x="131" y="132"/>
                  </a:cubicBezTo>
                  <a:cubicBezTo>
                    <a:pt x="131" y="133"/>
                    <a:pt x="132" y="134"/>
                    <a:pt x="132" y="136"/>
                  </a:cubicBezTo>
                  <a:cubicBezTo>
                    <a:pt x="133" y="136"/>
                    <a:pt x="134" y="137"/>
                    <a:pt x="136" y="137"/>
                  </a:cubicBezTo>
                  <a:cubicBezTo>
                    <a:pt x="136" y="137"/>
                    <a:pt x="136" y="135"/>
                    <a:pt x="138" y="136"/>
                  </a:cubicBezTo>
                  <a:cubicBezTo>
                    <a:pt x="139" y="137"/>
                    <a:pt x="139" y="140"/>
                    <a:pt x="139" y="141"/>
                  </a:cubicBezTo>
                  <a:cubicBezTo>
                    <a:pt x="139" y="141"/>
                    <a:pt x="139" y="142"/>
                    <a:pt x="139" y="142"/>
                  </a:cubicBezTo>
                  <a:cubicBezTo>
                    <a:pt x="139" y="142"/>
                    <a:pt x="139" y="144"/>
                    <a:pt x="139" y="144"/>
                  </a:cubicBezTo>
                  <a:cubicBezTo>
                    <a:pt x="139" y="146"/>
                    <a:pt x="137" y="147"/>
                    <a:pt x="137" y="150"/>
                  </a:cubicBezTo>
                  <a:cubicBezTo>
                    <a:pt x="138" y="151"/>
                    <a:pt x="138" y="151"/>
                    <a:pt x="139" y="151"/>
                  </a:cubicBezTo>
                  <a:cubicBezTo>
                    <a:pt x="140" y="152"/>
                    <a:pt x="140" y="152"/>
                    <a:pt x="141" y="154"/>
                  </a:cubicBezTo>
                  <a:cubicBezTo>
                    <a:pt x="142" y="155"/>
                    <a:pt x="142" y="155"/>
                    <a:pt x="144" y="155"/>
                  </a:cubicBezTo>
                  <a:cubicBezTo>
                    <a:pt x="145" y="155"/>
                    <a:pt x="145" y="154"/>
                    <a:pt x="146" y="156"/>
                  </a:cubicBezTo>
                  <a:cubicBezTo>
                    <a:pt x="146" y="156"/>
                    <a:pt x="145" y="159"/>
                    <a:pt x="145" y="159"/>
                  </a:cubicBezTo>
                  <a:cubicBezTo>
                    <a:pt x="145" y="161"/>
                    <a:pt x="144" y="161"/>
                    <a:pt x="145" y="162"/>
                  </a:cubicBezTo>
                  <a:cubicBezTo>
                    <a:pt x="145" y="162"/>
                    <a:pt x="146" y="162"/>
                    <a:pt x="146" y="163"/>
                  </a:cubicBezTo>
                  <a:cubicBezTo>
                    <a:pt x="147" y="164"/>
                    <a:pt x="147" y="165"/>
                    <a:pt x="146" y="166"/>
                  </a:cubicBezTo>
                  <a:cubicBezTo>
                    <a:pt x="147" y="166"/>
                    <a:pt x="149" y="167"/>
                    <a:pt x="149" y="167"/>
                  </a:cubicBezTo>
                  <a:cubicBezTo>
                    <a:pt x="150" y="168"/>
                    <a:pt x="151" y="168"/>
                    <a:pt x="152" y="169"/>
                  </a:cubicBezTo>
                  <a:cubicBezTo>
                    <a:pt x="154" y="171"/>
                    <a:pt x="153" y="175"/>
                    <a:pt x="153" y="178"/>
                  </a:cubicBezTo>
                  <a:cubicBezTo>
                    <a:pt x="154" y="179"/>
                    <a:pt x="156" y="180"/>
                    <a:pt x="157" y="181"/>
                  </a:cubicBezTo>
                  <a:cubicBezTo>
                    <a:pt x="156" y="182"/>
                    <a:pt x="152" y="183"/>
                    <a:pt x="151" y="182"/>
                  </a:cubicBezTo>
                  <a:cubicBezTo>
                    <a:pt x="151" y="182"/>
                    <a:pt x="149" y="179"/>
                    <a:pt x="149" y="179"/>
                  </a:cubicBezTo>
                  <a:cubicBezTo>
                    <a:pt x="149" y="180"/>
                    <a:pt x="148" y="182"/>
                    <a:pt x="147" y="182"/>
                  </a:cubicBezTo>
                  <a:cubicBezTo>
                    <a:pt x="146" y="182"/>
                    <a:pt x="144" y="180"/>
                    <a:pt x="144" y="179"/>
                  </a:cubicBezTo>
                  <a:cubicBezTo>
                    <a:pt x="144" y="180"/>
                    <a:pt x="141" y="182"/>
                    <a:pt x="141" y="180"/>
                  </a:cubicBezTo>
                  <a:cubicBezTo>
                    <a:pt x="141" y="181"/>
                    <a:pt x="140" y="183"/>
                    <a:pt x="139" y="182"/>
                  </a:cubicBezTo>
                  <a:cubicBezTo>
                    <a:pt x="138" y="181"/>
                    <a:pt x="139" y="178"/>
                    <a:pt x="138" y="178"/>
                  </a:cubicBezTo>
                  <a:cubicBezTo>
                    <a:pt x="137" y="178"/>
                    <a:pt x="134" y="180"/>
                    <a:pt x="134" y="180"/>
                  </a:cubicBezTo>
                  <a:cubicBezTo>
                    <a:pt x="133" y="181"/>
                    <a:pt x="133" y="185"/>
                    <a:pt x="134" y="186"/>
                  </a:cubicBezTo>
                  <a:cubicBezTo>
                    <a:pt x="134" y="187"/>
                    <a:pt x="135" y="187"/>
                    <a:pt x="135" y="188"/>
                  </a:cubicBezTo>
                  <a:cubicBezTo>
                    <a:pt x="135" y="189"/>
                    <a:pt x="134" y="190"/>
                    <a:pt x="134" y="191"/>
                  </a:cubicBezTo>
                  <a:cubicBezTo>
                    <a:pt x="133" y="192"/>
                    <a:pt x="134" y="193"/>
                    <a:pt x="133" y="193"/>
                  </a:cubicBezTo>
                  <a:cubicBezTo>
                    <a:pt x="132" y="194"/>
                    <a:pt x="131" y="193"/>
                    <a:pt x="130" y="194"/>
                  </a:cubicBezTo>
                  <a:cubicBezTo>
                    <a:pt x="129" y="195"/>
                    <a:pt x="130" y="197"/>
                    <a:pt x="129" y="198"/>
                  </a:cubicBezTo>
                  <a:cubicBezTo>
                    <a:pt x="127" y="200"/>
                    <a:pt x="126" y="202"/>
                    <a:pt x="125" y="203"/>
                  </a:cubicBezTo>
                  <a:cubicBezTo>
                    <a:pt x="126" y="204"/>
                    <a:pt x="126" y="204"/>
                    <a:pt x="125" y="206"/>
                  </a:cubicBezTo>
                  <a:cubicBezTo>
                    <a:pt x="123" y="206"/>
                    <a:pt x="121" y="205"/>
                    <a:pt x="119" y="207"/>
                  </a:cubicBezTo>
                  <a:cubicBezTo>
                    <a:pt x="122" y="210"/>
                    <a:pt x="125" y="215"/>
                    <a:pt x="130" y="213"/>
                  </a:cubicBezTo>
                  <a:cubicBezTo>
                    <a:pt x="131" y="211"/>
                    <a:pt x="133" y="212"/>
                    <a:pt x="134" y="212"/>
                  </a:cubicBezTo>
                  <a:cubicBezTo>
                    <a:pt x="136" y="211"/>
                    <a:pt x="137" y="210"/>
                    <a:pt x="139" y="209"/>
                  </a:cubicBezTo>
                  <a:cubicBezTo>
                    <a:pt x="143" y="208"/>
                    <a:pt x="146" y="209"/>
                    <a:pt x="149" y="213"/>
                  </a:cubicBezTo>
                  <a:cubicBezTo>
                    <a:pt x="149" y="211"/>
                    <a:pt x="150" y="210"/>
                    <a:pt x="149" y="209"/>
                  </a:cubicBezTo>
                  <a:cubicBezTo>
                    <a:pt x="149" y="208"/>
                    <a:pt x="148" y="208"/>
                    <a:pt x="148" y="208"/>
                  </a:cubicBezTo>
                  <a:cubicBezTo>
                    <a:pt x="147" y="206"/>
                    <a:pt x="146" y="204"/>
                    <a:pt x="146" y="203"/>
                  </a:cubicBezTo>
                  <a:cubicBezTo>
                    <a:pt x="146" y="201"/>
                    <a:pt x="146" y="198"/>
                    <a:pt x="148" y="198"/>
                  </a:cubicBezTo>
                  <a:cubicBezTo>
                    <a:pt x="149" y="198"/>
                    <a:pt x="150" y="201"/>
                    <a:pt x="150" y="201"/>
                  </a:cubicBezTo>
                  <a:cubicBezTo>
                    <a:pt x="151" y="200"/>
                    <a:pt x="153" y="198"/>
                    <a:pt x="155" y="197"/>
                  </a:cubicBezTo>
                  <a:cubicBezTo>
                    <a:pt x="157" y="196"/>
                    <a:pt x="159" y="197"/>
                    <a:pt x="161" y="194"/>
                  </a:cubicBezTo>
                  <a:cubicBezTo>
                    <a:pt x="162" y="191"/>
                    <a:pt x="164" y="189"/>
                    <a:pt x="166" y="187"/>
                  </a:cubicBezTo>
                  <a:cubicBezTo>
                    <a:pt x="167" y="185"/>
                    <a:pt x="168" y="184"/>
                    <a:pt x="169" y="182"/>
                  </a:cubicBezTo>
                  <a:cubicBezTo>
                    <a:pt x="169" y="181"/>
                    <a:pt x="169" y="179"/>
                    <a:pt x="169" y="177"/>
                  </a:cubicBezTo>
                  <a:cubicBezTo>
                    <a:pt x="171" y="177"/>
                    <a:pt x="173" y="176"/>
                    <a:pt x="175" y="175"/>
                  </a:cubicBezTo>
                  <a:cubicBezTo>
                    <a:pt x="177" y="175"/>
                    <a:pt x="178" y="175"/>
                    <a:pt x="180" y="175"/>
                  </a:cubicBezTo>
                  <a:cubicBezTo>
                    <a:pt x="182" y="174"/>
                    <a:pt x="182" y="173"/>
                    <a:pt x="184" y="174"/>
                  </a:cubicBezTo>
                  <a:cubicBezTo>
                    <a:pt x="185" y="174"/>
                    <a:pt x="187" y="175"/>
                    <a:pt x="188" y="174"/>
                  </a:cubicBezTo>
                  <a:cubicBezTo>
                    <a:pt x="192" y="172"/>
                    <a:pt x="188" y="166"/>
                    <a:pt x="189" y="162"/>
                  </a:cubicBezTo>
                  <a:cubicBezTo>
                    <a:pt x="194" y="165"/>
                    <a:pt x="189" y="172"/>
                    <a:pt x="193" y="175"/>
                  </a:cubicBezTo>
                  <a:cubicBezTo>
                    <a:pt x="197" y="177"/>
                    <a:pt x="201" y="174"/>
                    <a:pt x="205" y="176"/>
                  </a:cubicBezTo>
                  <a:cubicBezTo>
                    <a:pt x="203" y="177"/>
                    <a:pt x="201" y="179"/>
                    <a:pt x="199" y="179"/>
                  </a:cubicBezTo>
                  <a:cubicBezTo>
                    <a:pt x="197" y="180"/>
                    <a:pt x="195" y="179"/>
                    <a:pt x="193" y="178"/>
                  </a:cubicBezTo>
                  <a:cubicBezTo>
                    <a:pt x="191" y="177"/>
                    <a:pt x="185" y="175"/>
                    <a:pt x="184" y="177"/>
                  </a:cubicBezTo>
                  <a:cubicBezTo>
                    <a:pt x="180" y="180"/>
                    <a:pt x="191" y="179"/>
                    <a:pt x="192" y="180"/>
                  </a:cubicBezTo>
                  <a:cubicBezTo>
                    <a:pt x="195" y="182"/>
                    <a:pt x="190" y="182"/>
                    <a:pt x="189" y="183"/>
                  </a:cubicBezTo>
                  <a:cubicBezTo>
                    <a:pt x="189" y="184"/>
                    <a:pt x="194" y="185"/>
                    <a:pt x="195" y="186"/>
                  </a:cubicBezTo>
                  <a:cubicBezTo>
                    <a:pt x="195" y="186"/>
                    <a:pt x="197" y="186"/>
                    <a:pt x="198" y="187"/>
                  </a:cubicBezTo>
                  <a:cubicBezTo>
                    <a:pt x="198" y="188"/>
                    <a:pt x="198" y="189"/>
                    <a:pt x="199" y="189"/>
                  </a:cubicBezTo>
                  <a:cubicBezTo>
                    <a:pt x="201" y="190"/>
                    <a:pt x="203" y="190"/>
                    <a:pt x="205" y="190"/>
                  </a:cubicBezTo>
                  <a:cubicBezTo>
                    <a:pt x="208" y="189"/>
                    <a:pt x="211" y="189"/>
                    <a:pt x="213" y="189"/>
                  </a:cubicBezTo>
                  <a:cubicBezTo>
                    <a:pt x="214" y="188"/>
                    <a:pt x="216" y="187"/>
                    <a:pt x="216" y="187"/>
                  </a:cubicBezTo>
                  <a:cubicBezTo>
                    <a:pt x="218" y="187"/>
                    <a:pt x="217" y="187"/>
                    <a:pt x="218" y="188"/>
                  </a:cubicBezTo>
                  <a:cubicBezTo>
                    <a:pt x="219" y="188"/>
                    <a:pt x="221" y="190"/>
                    <a:pt x="222" y="191"/>
                  </a:cubicBezTo>
                  <a:cubicBezTo>
                    <a:pt x="224" y="191"/>
                    <a:pt x="224" y="188"/>
                    <a:pt x="225" y="188"/>
                  </a:cubicBezTo>
                  <a:cubicBezTo>
                    <a:pt x="227" y="189"/>
                    <a:pt x="227" y="195"/>
                    <a:pt x="226" y="196"/>
                  </a:cubicBezTo>
                  <a:cubicBezTo>
                    <a:pt x="224" y="197"/>
                    <a:pt x="221" y="198"/>
                    <a:pt x="219" y="199"/>
                  </a:cubicBezTo>
                  <a:cubicBezTo>
                    <a:pt x="216" y="199"/>
                    <a:pt x="213" y="201"/>
                    <a:pt x="211" y="203"/>
                  </a:cubicBezTo>
                  <a:cubicBezTo>
                    <a:pt x="209" y="205"/>
                    <a:pt x="209" y="206"/>
                    <a:pt x="206" y="207"/>
                  </a:cubicBezTo>
                  <a:cubicBezTo>
                    <a:pt x="204" y="207"/>
                    <a:pt x="203" y="208"/>
                    <a:pt x="204" y="210"/>
                  </a:cubicBezTo>
                  <a:cubicBezTo>
                    <a:pt x="205" y="212"/>
                    <a:pt x="207" y="211"/>
                    <a:pt x="208" y="211"/>
                  </a:cubicBezTo>
                  <a:cubicBezTo>
                    <a:pt x="211" y="210"/>
                    <a:pt x="212" y="211"/>
                    <a:pt x="214" y="213"/>
                  </a:cubicBezTo>
                  <a:cubicBezTo>
                    <a:pt x="215" y="213"/>
                    <a:pt x="216" y="215"/>
                    <a:pt x="218" y="215"/>
                  </a:cubicBezTo>
                  <a:cubicBezTo>
                    <a:pt x="219" y="216"/>
                    <a:pt x="220" y="216"/>
                    <a:pt x="221" y="216"/>
                  </a:cubicBezTo>
                  <a:cubicBezTo>
                    <a:pt x="223" y="217"/>
                    <a:pt x="225" y="220"/>
                    <a:pt x="225" y="222"/>
                  </a:cubicBezTo>
                  <a:cubicBezTo>
                    <a:pt x="225" y="225"/>
                    <a:pt x="222" y="225"/>
                    <a:pt x="223" y="228"/>
                  </a:cubicBezTo>
                  <a:cubicBezTo>
                    <a:pt x="223" y="229"/>
                    <a:pt x="224" y="230"/>
                    <a:pt x="224" y="231"/>
                  </a:cubicBezTo>
                  <a:cubicBezTo>
                    <a:pt x="223" y="232"/>
                    <a:pt x="222" y="231"/>
                    <a:pt x="221" y="231"/>
                  </a:cubicBezTo>
                  <a:cubicBezTo>
                    <a:pt x="219" y="232"/>
                    <a:pt x="220" y="234"/>
                    <a:pt x="222" y="234"/>
                  </a:cubicBezTo>
                  <a:cubicBezTo>
                    <a:pt x="223" y="235"/>
                    <a:pt x="225" y="235"/>
                    <a:pt x="226" y="236"/>
                  </a:cubicBezTo>
                  <a:cubicBezTo>
                    <a:pt x="230" y="239"/>
                    <a:pt x="235" y="235"/>
                    <a:pt x="239" y="233"/>
                  </a:cubicBezTo>
                  <a:cubicBezTo>
                    <a:pt x="240" y="231"/>
                    <a:pt x="240" y="229"/>
                    <a:pt x="242" y="227"/>
                  </a:cubicBezTo>
                  <a:cubicBezTo>
                    <a:pt x="244" y="226"/>
                    <a:pt x="248" y="225"/>
                    <a:pt x="250" y="225"/>
                  </a:cubicBezTo>
                  <a:cubicBezTo>
                    <a:pt x="252" y="225"/>
                    <a:pt x="253" y="226"/>
                    <a:pt x="254" y="225"/>
                  </a:cubicBezTo>
                  <a:cubicBezTo>
                    <a:pt x="255" y="225"/>
                    <a:pt x="255" y="223"/>
                    <a:pt x="256" y="223"/>
                  </a:cubicBezTo>
                  <a:cubicBezTo>
                    <a:pt x="257" y="222"/>
                    <a:pt x="259" y="222"/>
                    <a:pt x="260" y="221"/>
                  </a:cubicBezTo>
                  <a:cubicBezTo>
                    <a:pt x="261" y="220"/>
                    <a:pt x="260" y="219"/>
                    <a:pt x="262" y="218"/>
                  </a:cubicBezTo>
                  <a:cubicBezTo>
                    <a:pt x="265" y="216"/>
                    <a:pt x="267" y="219"/>
                    <a:pt x="270" y="220"/>
                  </a:cubicBezTo>
                  <a:cubicBezTo>
                    <a:pt x="272" y="221"/>
                    <a:pt x="272" y="220"/>
                    <a:pt x="273" y="219"/>
                  </a:cubicBezTo>
                  <a:cubicBezTo>
                    <a:pt x="275" y="219"/>
                    <a:pt x="275" y="219"/>
                    <a:pt x="277" y="220"/>
                  </a:cubicBezTo>
                  <a:cubicBezTo>
                    <a:pt x="277" y="218"/>
                    <a:pt x="280" y="220"/>
                    <a:pt x="281" y="219"/>
                  </a:cubicBezTo>
                  <a:cubicBezTo>
                    <a:pt x="281" y="218"/>
                    <a:pt x="279" y="217"/>
                    <a:pt x="279" y="216"/>
                  </a:cubicBezTo>
                  <a:cubicBezTo>
                    <a:pt x="279" y="213"/>
                    <a:pt x="285" y="213"/>
                    <a:pt x="285" y="210"/>
                  </a:cubicBezTo>
                  <a:cubicBezTo>
                    <a:pt x="285" y="209"/>
                    <a:pt x="280" y="210"/>
                    <a:pt x="279" y="209"/>
                  </a:cubicBezTo>
                  <a:cubicBezTo>
                    <a:pt x="278" y="209"/>
                    <a:pt x="277" y="208"/>
                    <a:pt x="276" y="208"/>
                  </a:cubicBezTo>
                  <a:cubicBezTo>
                    <a:pt x="274" y="208"/>
                    <a:pt x="273" y="210"/>
                    <a:pt x="271" y="210"/>
                  </a:cubicBezTo>
                  <a:cubicBezTo>
                    <a:pt x="269" y="210"/>
                    <a:pt x="269" y="207"/>
                    <a:pt x="268" y="207"/>
                  </a:cubicBezTo>
                  <a:cubicBezTo>
                    <a:pt x="266" y="206"/>
                    <a:pt x="265" y="209"/>
                    <a:pt x="264" y="210"/>
                  </a:cubicBezTo>
                  <a:cubicBezTo>
                    <a:pt x="259" y="214"/>
                    <a:pt x="257" y="208"/>
                    <a:pt x="255" y="205"/>
                  </a:cubicBezTo>
                  <a:cubicBezTo>
                    <a:pt x="252" y="201"/>
                    <a:pt x="250" y="196"/>
                    <a:pt x="249" y="191"/>
                  </a:cubicBezTo>
                  <a:cubicBezTo>
                    <a:pt x="248" y="189"/>
                    <a:pt x="249" y="188"/>
                    <a:pt x="250" y="186"/>
                  </a:cubicBezTo>
                  <a:cubicBezTo>
                    <a:pt x="253" y="185"/>
                    <a:pt x="255" y="183"/>
                    <a:pt x="257" y="182"/>
                  </a:cubicBezTo>
                  <a:cubicBezTo>
                    <a:pt x="257" y="183"/>
                    <a:pt x="256" y="185"/>
                    <a:pt x="255" y="187"/>
                  </a:cubicBezTo>
                  <a:cubicBezTo>
                    <a:pt x="255" y="187"/>
                    <a:pt x="253" y="189"/>
                    <a:pt x="254" y="190"/>
                  </a:cubicBezTo>
                  <a:cubicBezTo>
                    <a:pt x="255" y="191"/>
                    <a:pt x="259" y="184"/>
                    <a:pt x="259" y="183"/>
                  </a:cubicBezTo>
                  <a:cubicBezTo>
                    <a:pt x="263" y="179"/>
                    <a:pt x="271" y="171"/>
                    <a:pt x="277" y="175"/>
                  </a:cubicBezTo>
                  <a:cubicBezTo>
                    <a:pt x="278" y="173"/>
                    <a:pt x="280" y="172"/>
                    <a:pt x="282" y="171"/>
                  </a:cubicBezTo>
                  <a:cubicBezTo>
                    <a:pt x="283" y="171"/>
                    <a:pt x="284" y="170"/>
                    <a:pt x="286" y="171"/>
                  </a:cubicBezTo>
                  <a:cubicBezTo>
                    <a:pt x="286" y="171"/>
                    <a:pt x="286" y="173"/>
                    <a:pt x="288" y="173"/>
                  </a:cubicBezTo>
                  <a:cubicBezTo>
                    <a:pt x="288" y="170"/>
                    <a:pt x="290" y="169"/>
                    <a:pt x="292" y="168"/>
                  </a:cubicBezTo>
                  <a:cubicBezTo>
                    <a:pt x="293" y="168"/>
                    <a:pt x="294" y="167"/>
                    <a:pt x="295" y="167"/>
                  </a:cubicBezTo>
                  <a:cubicBezTo>
                    <a:pt x="296" y="167"/>
                    <a:pt x="297" y="167"/>
                    <a:pt x="298" y="166"/>
                  </a:cubicBezTo>
                  <a:cubicBezTo>
                    <a:pt x="299" y="166"/>
                    <a:pt x="299" y="164"/>
                    <a:pt x="300" y="164"/>
                  </a:cubicBezTo>
                  <a:cubicBezTo>
                    <a:pt x="301" y="163"/>
                    <a:pt x="302" y="162"/>
                    <a:pt x="304" y="162"/>
                  </a:cubicBezTo>
                  <a:cubicBezTo>
                    <a:pt x="307" y="162"/>
                    <a:pt x="310" y="161"/>
                    <a:pt x="313" y="162"/>
                  </a:cubicBezTo>
                  <a:cubicBezTo>
                    <a:pt x="313" y="162"/>
                    <a:pt x="313" y="163"/>
                    <a:pt x="313" y="163"/>
                  </a:cubicBezTo>
                  <a:cubicBezTo>
                    <a:pt x="314" y="163"/>
                    <a:pt x="314" y="162"/>
                    <a:pt x="315" y="162"/>
                  </a:cubicBezTo>
                  <a:cubicBezTo>
                    <a:pt x="314" y="161"/>
                    <a:pt x="314" y="161"/>
                    <a:pt x="314" y="16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DA40695-AAB8-D898-6440-7C021F545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4849813"/>
              <a:ext cx="342900" cy="215900"/>
            </a:xfrm>
            <a:custGeom>
              <a:avLst/>
              <a:gdLst>
                <a:gd name="T0" fmla="*/ 35 w 90"/>
                <a:gd name="T1" fmla="*/ 53 h 57"/>
                <a:gd name="T2" fmla="*/ 41 w 90"/>
                <a:gd name="T3" fmla="*/ 52 h 57"/>
                <a:gd name="T4" fmla="*/ 44 w 90"/>
                <a:gd name="T5" fmla="*/ 46 h 57"/>
                <a:gd name="T6" fmla="*/ 47 w 90"/>
                <a:gd name="T7" fmla="*/ 39 h 57"/>
                <a:gd name="T8" fmla="*/ 52 w 90"/>
                <a:gd name="T9" fmla="*/ 46 h 57"/>
                <a:gd name="T10" fmla="*/ 56 w 90"/>
                <a:gd name="T11" fmla="*/ 48 h 57"/>
                <a:gd name="T12" fmla="*/ 58 w 90"/>
                <a:gd name="T13" fmla="*/ 53 h 57"/>
                <a:gd name="T14" fmla="*/ 59 w 90"/>
                <a:gd name="T15" fmla="*/ 55 h 57"/>
                <a:gd name="T16" fmla="*/ 61 w 90"/>
                <a:gd name="T17" fmla="*/ 53 h 57"/>
                <a:gd name="T18" fmla="*/ 63 w 90"/>
                <a:gd name="T19" fmla="*/ 46 h 57"/>
                <a:gd name="T20" fmla="*/ 66 w 90"/>
                <a:gd name="T21" fmla="*/ 39 h 57"/>
                <a:gd name="T22" fmla="*/ 77 w 90"/>
                <a:gd name="T23" fmla="*/ 41 h 57"/>
                <a:gd name="T24" fmla="*/ 83 w 90"/>
                <a:gd name="T25" fmla="*/ 45 h 57"/>
                <a:gd name="T26" fmla="*/ 83 w 90"/>
                <a:gd name="T27" fmla="*/ 40 h 57"/>
                <a:gd name="T28" fmla="*/ 81 w 90"/>
                <a:gd name="T29" fmla="*/ 34 h 57"/>
                <a:gd name="T30" fmla="*/ 86 w 90"/>
                <a:gd name="T31" fmla="*/ 36 h 57"/>
                <a:gd name="T32" fmla="*/ 88 w 90"/>
                <a:gd name="T33" fmla="*/ 32 h 57"/>
                <a:gd name="T34" fmla="*/ 89 w 90"/>
                <a:gd name="T35" fmla="*/ 24 h 57"/>
                <a:gd name="T36" fmla="*/ 80 w 90"/>
                <a:gd name="T37" fmla="*/ 26 h 57"/>
                <a:gd name="T38" fmla="*/ 70 w 90"/>
                <a:gd name="T39" fmla="*/ 21 h 57"/>
                <a:gd name="T40" fmla="*/ 72 w 90"/>
                <a:gd name="T41" fmla="*/ 14 h 57"/>
                <a:gd name="T42" fmla="*/ 71 w 90"/>
                <a:gd name="T43" fmla="*/ 7 h 57"/>
                <a:gd name="T44" fmla="*/ 57 w 90"/>
                <a:gd name="T45" fmla="*/ 3 h 57"/>
                <a:gd name="T46" fmla="*/ 50 w 90"/>
                <a:gd name="T47" fmla="*/ 3 h 57"/>
                <a:gd name="T48" fmla="*/ 44 w 90"/>
                <a:gd name="T49" fmla="*/ 6 h 57"/>
                <a:gd name="T50" fmla="*/ 32 w 90"/>
                <a:gd name="T51" fmla="*/ 7 h 57"/>
                <a:gd name="T52" fmla="*/ 30 w 90"/>
                <a:gd name="T53" fmla="*/ 10 h 57"/>
                <a:gd name="T54" fmla="*/ 25 w 90"/>
                <a:gd name="T55" fmla="*/ 10 h 57"/>
                <a:gd name="T56" fmla="*/ 20 w 90"/>
                <a:gd name="T57" fmla="*/ 11 h 57"/>
                <a:gd name="T58" fmla="*/ 22 w 90"/>
                <a:gd name="T59" fmla="*/ 13 h 57"/>
                <a:gd name="T60" fmla="*/ 21 w 90"/>
                <a:gd name="T61" fmla="*/ 16 h 57"/>
                <a:gd name="T62" fmla="*/ 16 w 90"/>
                <a:gd name="T63" fmla="*/ 20 h 57"/>
                <a:gd name="T64" fmla="*/ 10 w 90"/>
                <a:gd name="T65" fmla="*/ 25 h 57"/>
                <a:gd name="T66" fmla="*/ 10 w 90"/>
                <a:gd name="T67" fmla="*/ 30 h 57"/>
                <a:gd name="T68" fmla="*/ 4 w 90"/>
                <a:gd name="T69" fmla="*/ 37 h 57"/>
                <a:gd name="T70" fmla="*/ 5 w 90"/>
                <a:gd name="T71" fmla="*/ 41 h 57"/>
                <a:gd name="T72" fmla="*/ 1 w 90"/>
                <a:gd name="T73" fmla="*/ 46 h 57"/>
                <a:gd name="T74" fmla="*/ 7 w 90"/>
                <a:gd name="T75" fmla="*/ 43 h 57"/>
                <a:gd name="T76" fmla="*/ 12 w 90"/>
                <a:gd name="T77" fmla="*/ 39 h 57"/>
                <a:gd name="T78" fmla="*/ 17 w 90"/>
                <a:gd name="T79" fmla="*/ 43 h 57"/>
                <a:gd name="T80" fmla="*/ 18 w 90"/>
                <a:gd name="T81" fmla="*/ 50 h 57"/>
                <a:gd name="T82" fmla="*/ 30 w 90"/>
                <a:gd name="T8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57">
                  <a:moveTo>
                    <a:pt x="30" y="53"/>
                  </a:moveTo>
                  <a:cubicBezTo>
                    <a:pt x="32" y="52"/>
                    <a:pt x="32" y="52"/>
                    <a:pt x="35" y="53"/>
                  </a:cubicBezTo>
                  <a:cubicBezTo>
                    <a:pt x="36" y="54"/>
                    <a:pt x="38" y="54"/>
                    <a:pt x="38" y="52"/>
                  </a:cubicBezTo>
                  <a:cubicBezTo>
                    <a:pt x="39" y="52"/>
                    <a:pt x="40" y="52"/>
                    <a:pt x="41" y="52"/>
                  </a:cubicBezTo>
                  <a:cubicBezTo>
                    <a:pt x="41" y="51"/>
                    <a:pt x="41" y="50"/>
                    <a:pt x="42" y="49"/>
                  </a:cubicBezTo>
                  <a:cubicBezTo>
                    <a:pt x="43" y="48"/>
                    <a:pt x="45" y="48"/>
                    <a:pt x="44" y="46"/>
                  </a:cubicBezTo>
                  <a:cubicBezTo>
                    <a:pt x="43" y="44"/>
                    <a:pt x="42" y="44"/>
                    <a:pt x="44" y="43"/>
                  </a:cubicBezTo>
                  <a:cubicBezTo>
                    <a:pt x="47" y="42"/>
                    <a:pt x="45" y="41"/>
                    <a:pt x="47" y="39"/>
                  </a:cubicBezTo>
                  <a:cubicBezTo>
                    <a:pt x="49" y="39"/>
                    <a:pt x="49" y="41"/>
                    <a:pt x="49" y="43"/>
                  </a:cubicBezTo>
                  <a:cubicBezTo>
                    <a:pt x="50" y="45"/>
                    <a:pt x="50" y="45"/>
                    <a:pt x="52" y="46"/>
                  </a:cubicBezTo>
                  <a:cubicBezTo>
                    <a:pt x="53" y="47"/>
                    <a:pt x="53" y="48"/>
                    <a:pt x="54" y="48"/>
                  </a:cubicBezTo>
                  <a:cubicBezTo>
                    <a:pt x="55" y="48"/>
                    <a:pt x="56" y="48"/>
                    <a:pt x="56" y="48"/>
                  </a:cubicBezTo>
                  <a:cubicBezTo>
                    <a:pt x="57" y="49"/>
                    <a:pt x="57" y="50"/>
                    <a:pt x="57" y="51"/>
                  </a:cubicBezTo>
                  <a:cubicBezTo>
                    <a:pt x="57" y="52"/>
                    <a:pt x="57" y="52"/>
                    <a:pt x="58" y="53"/>
                  </a:cubicBezTo>
                  <a:cubicBezTo>
                    <a:pt x="58" y="53"/>
                    <a:pt x="58" y="53"/>
                    <a:pt x="59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60" y="56"/>
                    <a:pt x="60" y="57"/>
                    <a:pt x="61" y="56"/>
                  </a:cubicBezTo>
                  <a:cubicBezTo>
                    <a:pt x="64" y="56"/>
                    <a:pt x="61" y="54"/>
                    <a:pt x="61" y="53"/>
                  </a:cubicBezTo>
                  <a:cubicBezTo>
                    <a:pt x="59" y="51"/>
                    <a:pt x="61" y="51"/>
                    <a:pt x="62" y="49"/>
                  </a:cubicBezTo>
                  <a:cubicBezTo>
                    <a:pt x="62" y="48"/>
                    <a:pt x="62" y="47"/>
                    <a:pt x="63" y="46"/>
                  </a:cubicBezTo>
                  <a:cubicBezTo>
                    <a:pt x="64" y="46"/>
                    <a:pt x="65" y="45"/>
                    <a:pt x="65" y="44"/>
                  </a:cubicBezTo>
                  <a:cubicBezTo>
                    <a:pt x="66" y="42"/>
                    <a:pt x="65" y="40"/>
                    <a:pt x="66" y="39"/>
                  </a:cubicBezTo>
                  <a:cubicBezTo>
                    <a:pt x="67" y="36"/>
                    <a:pt x="69" y="39"/>
                    <a:pt x="69" y="40"/>
                  </a:cubicBezTo>
                  <a:cubicBezTo>
                    <a:pt x="72" y="45"/>
                    <a:pt x="73" y="43"/>
                    <a:pt x="77" y="41"/>
                  </a:cubicBezTo>
                  <a:cubicBezTo>
                    <a:pt x="78" y="41"/>
                    <a:pt x="79" y="41"/>
                    <a:pt x="80" y="43"/>
                  </a:cubicBezTo>
                  <a:cubicBezTo>
                    <a:pt x="81" y="44"/>
                    <a:pt x="82" y="48"/>
                    <a:pt x="83" y="45"/>
                  </a:cubicBezTo>
                  <a:cubicBezTo>
                    <a:pt x="84" y="44"/>
                    <a:pt x="83" y="43"/>
                    <a:pt x="83" y="43"/>
                  </a:cubicBezTo>
                  <a:cubicBezTo>
                    <a:pt x="83" y="42"/>
                    <a:pt x="83" y="41"/>
                    <a:pt x="83" y="40"/>
                  </a:cubicBezTo>
                  <a:cubicBezTo>
                    <a:pt x="82" y="39"/>
                    <a:pt x="81" y="39"/>
                    <a:pt x="81" y="38"/>
                  </a:cubicBezTo>
                  <a:cubicBezTo>
                    <a:pt x="81" y="37"/>
                    <a:pt x="81" y="36"/>
                    <a:pt x="81" y="34"/>
                  </a:cubicBezTo>
                  <a:cubicBezTo>
                    <a:pt x="82" y="34"/>
                    <a:pt x="83" y="34"/>
                    <a:pt x="84" y="35"/>
                  </a:cubicBezTo>
                  <a:cubicBezTo>
                    <a:pt x="85" y="35"/>
                    <a:pt x="85" y="36"/>
                    <a:pt x="86" y="36"/>
                  </a:cubicBezTo>
                  <a:cubicBezTo>
                    <a:pt x="87" y="37"/>
                    <a:pt x="89" y="37"/>
                    <a:pt x="89" y="35"/>
                  </a:cubicBezTo>
                  <a:cubicBezTo>
                    <a:pt x="89" y="34"/>
                    <a:pt x="89" y="33"/>
                    <a:pt x="88" y="32"/>
                  </a:cubicBezTo>
                  <a:cubicBezTo>
                    <a:pt x="88" y="31"/>
                    <a:pt x="89" y="30"/>
                    <a:pt x="89" y="29"/>
                  </a:cubicBezTo>
                  <a:cubicBezTo>
                    <a:pt x="90" y="27"/>
                    <a:pt x="90" y="25"/>
                    <a:pt x="89" y="24"/>
                  </a:cubicBezTo>
                  <a:cubicBezTo>
                    <a:pt x="87" y="22"/>
                    <a:pt x="87" y="24"/>
                    <a:pt x="86" y="25"/>
                  </a:cubicBezTo>
                  <a:cubicBezTo>
                    <a:pt x="84" y="27"/>
                    <a:pt x="82" y="27"/>
                    <a:pt x="80" y="26"/>
                  </a:cubicBezTo>
                  <a:cubicBezTo>
                    <a:pt x="78" y="25"/>
                    <a:pt x="79" y="24"/>
                    <a:pt x="77" y="22"/>
                  </a:cubicBezTo>
                  <a:cubicBezTo>
                    <a:pt x="76" y="21"/>
                    <a:pt x="72" y="22"/>
                    <a:pt x="70" y="21"/>
                  </a:cubicBezTo>
                  <a:cubicBezTo>
                    <a:pt x="70" y="20"/>
                    <a:pt x="70" y="19"/>
                    <a:pt x="70" y="18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2" y="13"/>
                    <a:pt x="73" y="12"/>
                    <a:pt x="73" y="11"/>
                  </a:cubicBezTo>
                  <a:cubicBezTo>
                    <a:pt x="73" y="9"/>
                    <a:pt x="72" y="9"/>
                    <a:pt x="71" y="7"/>
                  </a:cubicBezTo>
                  <a:cubicBezTo>
                    <a:pt x="68" y="7"/>
                    <a:pt x="66" y="4"/>
                    <a:pt x="62" y="3"/>
                  </a:cubicBezTo>
                  <a:cubicBezTo>
                    <a:pt x="60" y="3"/>
                    <a:pt x="59" y="4"/>
                    <a:pt x="57" y="3"/>
                  </a:cubicBezTo>
                  <a:cubicBezTo>
                    <a:pt x="56" y="3"/>
                    <a:pt x="55" y="2"/>
                    <a:pt x="54" y="1"/>
                  </a:cubicBezTo>
                  <a:cubicBezTo>
                    <a:pt x="52" y="0"/>
                    <a:pt x="49" y="0"/>
                    <a:pt x="50" y="3"/>
                  </a:cubicBezTo>
                  <a:cubicBezTo>
                    <a:pt x="50" y="4"/>
                    <a:pt x="53" y="4"/>
                    <a:pt x="52" y="6"/>
                  </a:cubicBezTo>
                  <a:cubicBezTo>
                    <a:pt x="49" y="7"/>
                    <a:pt x="47" y="5"/>
                    <a:pt x="44" y="6"/>
                  </a:cubicBezTo>
                  <a:cubicBezTo>
                    <a:pt x="41" y="7"/>
                    <a:pt x="37" y="7"/>
                    <a:pt x="34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29" y="11"/>
                    <a:pt x="29" y="10"/>
                    <a:pt x="29" y="11"/>
                  </a:cubicBezTo>
                  <a:cubicBezTo>
                    <a:pt x="27" y="11"/>
                    <a:pt x="26" y="10"/>
                    <a:pt x="25" y="10"/>
                  </a:cubicBezTo>
                  <a:cubicBezTo>
                    <a:pt x="25" y="9"/>
                    <a:pt x="24" y="8"/>
                    <a:pt x="22" y="9"/>
                  </a:cubicBezTo>
                  <a:cubicBezTo>
                    <a:pt x="21" y="9"/>
                    <a:pt x="21" y="11"/>
                    <a:pt x="20" y="11"/>
                  </a:cubicBezTo>
                  <a:cubicBezTo>
                    <a:pt x="20" y="12"/>
                    <a:pt x="18" y="13"/>
                    <a:pt x="20" y="13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3" y="14"/>
                    <a:pt x="21" y="14"/>
                    <a:pt x="21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4" y="24"/>
                    <a:pt x="11" y="24"/>
                    <a:pt x="10" y="25"/>
                  </a:cubicBezTo>
                  <a:cubicBezTo>
                    <a:pt x="10" y="25"/>
                    <a:pt x="11" y="27"/>
                    <a:pt x="11" y="27"/>
                  </a:cubicBezTo>
                  <a:cubicBezTo>
                    <a:pt x="11" y="28"/>
                    <a:pt x="11" y="29"/>
                    <a:pt x="10" y="30"/>
                  </a:cubicBezTo>
                  <a:cubicBezTo>
                    <a:pt x="10" y="32"/>
                    <a:pt x="7" y="32"/>
                    <a:pt x="5" y="34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7"/>
                    <a:pt x="4" y="39"/>
                    <a:pt x="3" y="39"/>
                  </a:cubicBezTo>
                  <a:cubicBezTo>
                    <a:pt x="3" y="40"/>
                    <a:pt x="4" y="40"/>
                    <a:pt x="5" y="41"/>
                  </a:cubicBezTo>
                  <a:cubicBezTo>
                    <a:pt x="5" y="42"/>
                    <a:pt x="5" y="42"/>
                    <a:pt x="4" y="43"/>
                  </a:cubicBezTo>
                  <a:cubicBezTo>
                    <a:pt x="4" y="45"/>
                    <a:pt x="2" y="44"/>
                    <a:pt x="1" y="46"/>
                  </a:cubicBezTo>
                  <a:cubicBezTo>
                    <a:pt x="0" y="49"/>
                    <a:pt x="8" y="47"/>
                    <a:pt x="8" y="44"/>
                  </a:cubicBezTo>
                  <a:cubicBezTo>
                    <a:pt x="8" y="44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8" y="40"/>
                    <a:pt x="10" y="39"/>
                    <a:pt x="12" y="39"/>
                  </a:cubicBezTo>
                  <a:cubicBezTo>
                    <a:pt x="13" y="39"/>
                    <a:pt x="16" y="38"/>
                    <a:pt x="17" y="39"/>
                  </a:cubicBezTo>
                  <a:cubicBezTo>
                    <a:pt x="18" y="40"/>
                    <a:pt x="17" y="41"/>
                    <a:pt x="17" y="43"/>
                  </a:cubicBezTo>
                  <a:cubicBezTo>
                    <a:pt x="19" y="44"/>
                    <a:pt x="17" y="46"/>
                    <a:pt x="17" y="47"/>
                  </a:cubicBezTo>
                  <a:cubicBezTo>
                    <a:pt x="18" y="49"/>
                    <a:pt x="20" y="48"/>
                    <a:pt x="18" y="50"/>
                  </a:cubicBezTo>
                  <a:cubicBezTo>
                    <a:pt x="20" y="51"/>
                    <a:pt x="22" y="51"/>
                    <a:pt x="22" y="54"/>
                  </a:cubicBezTo>
                  <a:cubicBezTo>
                    <a:pt x="24" y="54"/>
                    <a:pt x="27" y="55"/>
                    <a:pt x="30" y="5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FD4C38FC-55A7-1582-F5FA-2FB80441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5024438"/>
              <a:ext cx="307975" cy="411162"/>
            </a:xfrm>
            <a:custGeom>
              <a:avLst/>
              <a:gdLst>
                <a:gd name="T0" fmla="*/ 69 w 81"/>
                <a:gd name="T1" fmla="*/ 97 h 108"/>
                <a:gd name="T2" fmla="*/ 70 w 81"/>
                <a:gd name="T3" fmla="*/ 92 h 108"/>
                <a:gd name="T4" fmla="*/ 78 w 81"/>
                <a:gd name="T5" fmla="*/ 87 h 108"/>
                <a:gd name="T6" fmla="*/ 78 w 81"/>
                <a:gd name="T7" fmla="*/ 81 h 108"/>
                <a:gd name="T8" fmla="*/ 72 w 81"/>
                <a:gd name="T9" fmla="*/ 76 h 108"/>
                <a:gd name="T10" fmla="*/ 69 w 81"/>
                <a:gd name="T11" fmla="*/ 62 h 108"/>
                <a:gd name="T12" fmla="*/ 73 w 81"/>
                <a:gd name="T13" fmla="*/ 56 h 108"/>
                <a:gd name="T14" fmla="*/ 72 w 81"/>
                <a:gd name="T15" fmla="*/ 51 h 108"/>
                <a:gd name="T16" fmla="*/ 70 w 81"/>
                <a:gd name="T17" fmla="*/ 47 h 108"/>
                <a:gd name="T18" fmla="*/ 76 w 81"/>
                <a:gd name="T19" fmla="*/ 44 h 108"/>
                <a:gd name="T20" fmla="*/ 70 w 81"/>
                <a:gd name="T21" fmla="*/ 41 h 108"/>
                <a:gd name="T22" fmla="*/ 63 w 81"/>
                <a:gd name="T23" fmla="*/ 47 h 108"/>
                <a:gd name="T24" fmla="*/ 56 w 81"/>
                <a:gd name="T25" fmla="*/ 43 h 108"/>
                <a:gd name="T26" fmla="*/ 49 w 81"/>
                <a:gd name="T27" fmla="*/ 37 h 108"/>
                <a:gd name="T28" fmla="*/ 49 w 81"/>
                <a:gd name="T29" fmla="*/ 33 h 108"/>
                <a:gd name="T30" fmla="*/ 51 w 81"/>
                <a:gd name="T31" fmla="*/ 29 h 108"/>
                <a:gd name="T32" fmla="*/ 42 w 81"/>
                <a:gd name="T33" fmla="*/ 24 h 108"/>
                <a:gd name="T34" fmla="*/ 37 w 81"/>
                <a:gd name="T35" fmla="*/ 18 h 108"/>
                <a:gd name="T36" fmla="*/ 37 w 81"/>
                <a:gd name="T37" fmla="*/ 12 h 108"/>
                <a:gd name="T38" fmla="*/ 28 w 81"/>
                <a:gd name="T39" fmla="*/ 6 h 108"/>
                <a:gd name="T40" fmla="*/ 19 w 81"/>
                <a:gd name="T41" fmla="*/ 1 h 108"/>
                <a:gd name="T42" fmla="*/ 12 w 81"/>
                <a:gd name="T43" fmla="*/ 2 h 108"/>
                <a:gd name="T44" fmla="*/ 6 w 81"/>
                <a:gd name="T45" fmla="*/ 6 h 108"/>
                <a:gd name="T46" fmla="*/ 0 w 81"/>
                <a:gd name="T47" fmla="*/ 12 h 108"/>
                <a:gd name="T48" fmla="*/ 0 w 81"/>
                <a:gd name="T49" fmla="*/ 19 h 108"/>
                <a:gd name="T50" fmla="*/ 3 w 81"/>
                <a:gd name="T51" fmla="*/ 22 h 108"/>
                <a:gd name="T52" fmla="*/ 9 w 81"/>
                <a:gd name="T53" fmla="*/ 29 h 108"/>
                <a:gd name="T54" fmla="*/ 4 w 81"/>
                <a:gd name="T55" fmla="*/ 35 h 108"/>
                <a:gd name="T56" fmla="*/ 6 w 81"/>
                <a:gd name="T57" fmla="*/ 45 h 108"/>
                <a:gd name="T58" fmla="*/ 9 w 81"/>
                <a:gd name="T59" fmla="*/ 54 h 108"/>
                <a:gd name="T60" fmla="*/ 14 w 81"/>
                <a:gd name="T61" fmla="*/ 61 h 108"/>
                <a:gd name="T62" fmla="*/ 12 w 81"/>
                <a:gd name="T63" fmla="*/ 70 h 108"/>
                <a:gd name="T64" fmla="*/ 10 w 81"/>
                <a:gd name="T65" fmla="*/ 73 h 108"/>
                <a:gd name="T66" fmla="*/ 6 w 81"/>
                <a:gd name="T67" fmla="*/ 74 h 108"/>
                <a:gd name="T68" fmla="*/ 12 w 81"/>
                <a:gd name="T69" fmla="*/ 80 h 108"/>
                <a:gd name="T70" fmla="*/ 23 w 81"/>
                <a:gd name="T71" fmla="*/ 87 h 108"/>
                <a:gd name="T72" fmla="*/ 29 w 81"/>
                <a:gd name="T73" fmla="*/ 90 h 108"/>
                <a:gd name="T74" fmla="*/ 31 w 81"/>
                <a:gd name="T75" fmla="*/ 92 h 108"/>
                <a:gd name="T76" fmla="*/ 35 w 81"/>
                <a:gd name="T77" fmla="*/ 86 h 108"/>
                <a:gd name="T78" fmla="*/ 38 w 81"/>
                <a:gd name="T79" fmla="*/ 82 h 108"/>
                <a:gd name="T80" fmla="*/ 42 w 81"/>
                <a:gd name="T81" fmla="*/ 85 h 108"/>
                <a:gd name="T82" fmla="*/ 48 w 81"/>
                <a:gd name="T83" fmla="*/ 91 h 108"/>
                <a:gd name="T84" fmla="*/ 49 w 81"/>
                <a:gd name="T85" fmla="*/ 94 h 108"/>
                <a:gd name="T86" fmla="*/ 57 w 81"/>
                <a:gd name="T87" fmla="*/ 97 h 108"/>
                <a:gd name="T88" fmla="*/ 54 w 81"/>
                <a:gd name="T89" fmla="*/ 104 h 108"/>
                <a:gd name="T90" fmla="*/ 52 w 81"/>
                <a:gd name="T91" fmla="*/ 105 h 108"/>
                <a:gd name="T92" fmla="*/ 59 w 81"/>
                <a:gd name="T93" fmla="*/ 106 h 108"/>
                <a:gd name="T94" fmla="*/ 67 w 81"/>
                <a:gd name="T95" fmla="*/ 105 h 108"/>
                <a:gd name="T96" fmla="*/ 71 w 81"/>
                <a:gd name="T9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108">
                  <a:moveTo>
                    <a:pt x="71" y="101"/>
                  </a:moveTo>
                  <a:cubicBezTo>
                    <a:pt x="69" y="99"/>
                    <a:pt x="69" y="99"/>
                    <a:pt x="69" y="97"/>
                  </a:cubicBezTo>
                  <a:cubicBezTo>
                    <a:pt x="70" y="96"/>
                    <a:pt x="70" y="96"/>
                    <a:pt x="70" y="94"/>
                  </a:cubicBezTo>
                  <a:cubicBezTo>
                    <a:pt x="70" y="93"/>
                    <a:pt x="69" y="93"/>
                    <a:pt x="70" y="92"/>
                  </a:cubicBezTo>
                  <a:cubicBezTo>
                    <a:pt x="71" y="90"/>
                    <a:pt x="73" y="92"/>
                    <a:pt x="75" y="91"/>
                  </a:cubicBezTo>
                  <a:cubicBezTo>
                    <a:pt x="76" y="90"/>
                    <a:pt x="77" y="88"/>
                    <a:pt x="78" y="87"/>
                  </a:cubicBezTo>
                  <a:cubicBezTo>
                    <a:pt x="80" y="86"/>
                    <a:pt x="81" y="85"/>
                    <a:pt x="80" y="83"/>
                  </a:cubicBezTo>
                  <a:cubicBezTo>
                    <a:pt x="80" y="82"/>
                    <a:pt x="79" y="82"/>
                    <a:pt x="78" y="81"/>
                  </a:cubicBezTo>
                  <a:cubicBezTo>
                    <a:pt x="78" y="80"/>
                    <a:pt x="77" y="79"/>
                    <a:pt x="77" y="79"/>
                  </a:cubicBezTo>
                  <a:cubicBezTo>
                    <a:pt x="75" y="77"/>
                    <a:pt x="73" y="77"/>
                    <a:pt x="72" y="76"/>
                  </a:cubicBezTo>
                  <a:cubicBezTo>
                    <a:pt x="70" y="75"/>
                    <a:pt x="70" y="71"/>
                    <a:pt x="69" y="70"/>
                  </a:cubicBezTo>
                  <a:cubicBezTo>
                    <a:pt x="68" y="67"/>
                    <a:pt x="68" y="65"/>
                    <a:pt x="69" y="62"/>
                  </a:cubicBezTo>
                  <a:cubicBezTo>
                    <a:pt x="70" y="61"/>
                    <a:pt x="72" y="60"/>
                    <a:pt x="73" y="59"/>
                  </a:cubicBezTo>
                  <a:cubicBezTo>
                    <a:pt x="73" y="58"/>
                    <a:pt x="73" y="57"/>
                    <a:pt x="73" y="56"/>
                  </a:cubicBezTo>
                  <a:cubicBezTo>
                    <a:pt x="74" y="55"/>
                    <a:pt x="74" y="55"/>
                    <a:pt x="75" y="54"/>
                  </a:cubicBezTo>
                  <a:cubicBezTo>
                    <a:pt x="75" y="52"/>
                    <a:pt x="73" y="52"/>
                    <a:pt x="72" y="51"/>
                  </a:cubicBezTo>
                  <a:cubicBezTo>
                    <a:pt x="71" y="51"/>
                    <a:pt x="71" y="50"/>
                    <a:pt x="71" y="49"/>
                  </a:cubicBezTo>
                  <a:cubicBezTo>
                    <a:pt x="70" y="48"/>
                    <a:pt x="70" y="48"/>
                    <a:pt x="70" y="47"/>
                  </a:cubicBezTo>
                  <a:cubicBezTo>
                    <a:pt x="71" y="46"/>
                    <a:pt x="73" y="45"/>
                    <a:pt x="74" y="45"/>
                  </a:cubicBezTo>
                  <a:cubicBezTo>
                    <a:pt x="75" y="45"/>
                    <a:pt x="77" y="46"/>
                    <a:pt x="76" y="44"/>
                  </a:cubicBezTo>
                  <a:cubicBezTo>
                    <a:pt x="75" y="43"/>
                    <a:pt x="74" y="43"/>
                    <a:pt x="73" y="43"/>
                  </a:cubicBezTo>
                  <a:cubicBezTo>
                    <a:pt x="72" y="43"/>
                    <a:pt x="71" y="42"/>
                    <a:pt x="70" y="41"/>
                  </a:cubicBezTo>
                  <a:cubicBezTo>
                    <a:pt x="68" y="42"/>
                    <a:pt x="68" y="43"/>
                    <a:pt x="67" y="45"/>
                  </a:cubicBezTo>
                  <a:cubicBezTo>
                    <a:pt x="66" y="46"/>
                    <a:pt x="65" y="48"/>
                    <a:pt x="63" y="47"/>
                  </a:cubicBezTo>
                  <a:cubicBezTo>
                    <a:pt x="61" y="47"/>
                    <a:pt x="62" y="45"/>
                    <a:pt x="61" y="43"/>
                  </a:cubicBezTo>
                  <a:cubicBezTo>
                    <a:pt x="59" y="41"/>
                    <a:pt x="58" y="43"/>
                    <a:pt x="56" y="43"/>
                  </a:cubicBezTo>
                  <a:cubicBezTo>
                    <a:pt x="54" y="43"/>
                    <a:pt x="54" y="40"/>
                    <a:pt x="52" y="40"/>
                  </a:cubicBezTo>
                  <a:cubicBezTo>
                    <a:pt x="51" y="39"/>
                    <a:pt x="48" y="39"/>
                    <a:pt x="49" y="37"/>
                  </a:cubicBezTo>
                  <a:cubicBezTo>
                    <a:pt x="49" y="36"/>
                    <a:pt x="51" y="37"/>
                    <a:pt x="51" y="36"/>
                  </a:cubicBezTo>
                  <a:cubicBezTo>
                    <a:pt x="51" y="35"/>
                    <a:pt x="49" y="34"/>
                    <a:pt x="49" y="33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0"/>
                    <a:pt x="51" y="30"/>
                    <a:pt x="51" y="29"/>
                  </a:cubicBezTo>
                  <a:cubicBezTo>
                    <a:pt x="51" y="28"/>
                    <a:pt x="48" y="27"/>
                    <a:pt x="47" y="27"/>
                  </a:cubicBezTo>
                  <a:cubicBezTo>
                    <a:pt x="45" y="26"/>
                    <a:pt x="43" y="25"/>
                    <a:pt x="42" y="24"/>
                  </a:cubicBezTo>
                  <a:cubicBezTo>
                    <a:pt x="40" y="23"/>
                    <a:pt x="38" y="21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6" y="17"/>
                    <a:pt x="36" y="16"/>
                  </a:cubicBezTo>
                  <a:cubicBezTo>
                    <a:pt x="36" y="15"/>
                    <a:pt x="38" y="13"/>
                    <a:pt x="37" y="12"/>
                  </a:cubicBezTo>
                  <a:cubicBezTo>
                    <a:pt x="35" y="14"/>
                    <a:pt x="33" y="9"/>
                    <a:pt x="32" y="8"/>
                  </a:cubicBezTo>
                  <a:cubicBezTo>
                    <a:pt x="31" y="7"/>
                    <a:pt x="29" y="7"/>
                    <a:pt x="28" y="6"/>
                  </a:cubicBezTo>
                  <a:cubicBezTo>
                    <a:pt x="27" y="5"/>
                    <a:pt x="27" y="3"/>
                    <a:pt x="26" y="2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4" y="0"/>
                    <a:pt x="13" y="0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2" y="8"/>
                    <a:pt x="0" y="9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1" y="19"/>
                    <a:pt x="3" y="18"/>
                    <a:pt x="4" y="20"/>
                  </a:cubicBezTo>
                  <a:cubicBezTo>
                    <a:pt x="4" y="20"/>
                    <a:pt x="3" y="21"/>
                    <a:pt x="3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4" y="25"/>
                    <a:pt x="11" y="27"/>
                    <a:pt x="9" y="29"/>
                  </a:cubicBezTo>
                  <a:cubicBezTo>
                    <a:pt x="8" y="30"/>
                    <a:pt x="6" y="29"/>
                    <a:pt x="5" y="30"/>
                  </a:cubicBezTo>
                  <a:cubicBezTo>
                    <a:pt x="4" y="31"/>
                    <a:pt x="5" y="34"/>
                    <a:pt x="4" y="35"/>
                  </a:cubicBezTo>
                  <a:cubicBezTo>
                    <a:pt x="7" y="35"/>
                    <a:pt x="10" y="35"/>
                    <a:pt x="10" y="38"/>
                  </a:cubicBezTo>
                  <a:cubicBezTo>
                    <a:pt x="10" y="41"/>
                    <a:pt x="8" y="43"/>
                    <a:pt x="6" y="45"/>
                  </a:cubicBezTo>
                  <a:cubicBezTo>
                    <a:pt x="5" y="47"/>
                    <a:pt x="3" y="51"/>
                    <a:pt x="6" y="53"/>
                  </a:cubicBezTo>
                  <a:cubicBezTo>
                    <a:pt x="7" y="53"/>
                    <a:pt x="8" y="53"/>
                    <a:pt x="9" y="54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1" y="56"/>
                    <a:pt x="15" y="59"/>
                    <a:pt x="14" y="61"/>
                  </a:cubicBezTo>
                  <a:cubicBezTo>
                    <a:pt x="13" y="63"/>
                    <a:pt x="9" y="61"/>
                    <a:pt x="8" y="61"/>
                  </a:cubicBezTo>
                  <a:cubicBezTo>
                    <a:pt x="6" y="63"/>
                    <a:pt x="12" y="67"/>
                    <a:pt x="12" y="70"/>
                  </a:cubicBezTo>
                  <a:cubicBezTo>
                    <a:pt x="12" y="71"/>
                    <a:pt x="13" y="72"/>
                    <a:pt x="12" y="73"/>
                  </a:cubicBezTo>
                  <a:cubicBezTo>
                    <a:pt x="11" y="74"/>
                    <a:pt x="11" y="73"/>
                    <a:pt x="10" y="73"/>
                  </a:cubicBezTo>
                  <a:cubicBezTo>
                    <a:pt x="9" y="73"/>
                    <a:pt x="9" y="72"/>
                    <a:pt x="8" y="72"/>
                  </a:cubicBezTo>
                  <a:cubicBezTo>
                    <a:pt x="7" y="73"/>
                    <a:pt x="7" y="74"/>
                    <a:pt x="6" y="74"/>
                  </a:cubicBezTo>
                  <a:cubicBezTo>
                    <a:pt x="6" y="76"/>
                    <a:pt x="7" y="76"/>
                    <a:pt x="8" y="76"/>
                  </a:cubicBezTo>
                  <a:cubicBezTo>
                    <a:pt x="10" y="77"/>
                    <a:pt x="11" y="78"/>
                    <a:pt x="12" y="80"/>
                  </a:cubicBezTo>
                  <a:cubicBezTo>
                    <a:pt x="13" y="82"/>
                    <a:pt x="15" y="84"/>
                    <a:pt x="19" y="85"/>
                  </a:cubicBezTo>
                  <a:cubicBezTo>
                    <a:pt x="21" y="86"/>
                    <a:pt x="21" y="85"/>
                    <a:pt x="23" y="87"/>
                  </a:cubicBezTo>
                  <a:cubicBezTo>
                    <a:pt x="24" y="88"/>
                    <a:pt x="24" y="88"/>
                    <a:pt x="26" y="88"/>
                  </a:cubicBezTo>
                  <a:cubicBezTo>
                    <a:pt x="27" y="89"/>
                    <a:pt x="28" y="89"/>
                    <a:pt x="29" y="90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8" y="93"/>
                    <a:pt x="30" y="93"/>
                    <a:pt x="31" y="92"/>
                  </a:cubicBezTo>
                  <a:cubicBezTo>
                    <a:pt x="31" y="91"/>
                    <a:pt x="30" y="90"/>
                    <a:pt x="31" y="89"/>
                  </a:cubicBezTo>
                  <a:cubicBezTo>
                    <a:pt x="31" y="87"/>
                    <a:pt x="34" y="88"/>
                    <a:pt x="35" y="86"/>
                  </a:cubicBezTo>
                  <a:cubicBezTo>
                    <a:pt x="35" y="84"/>
                    <a:pt x="32" y="84"/>
                    <a:pt x="34" y="82"/>
                  </a:cubicBezTo>
                  <a:cubicBezTo>
                    <a:pt x="36" y="81"/>
                    <a:pt x="37" y="80"/>
                    <a:pt x="38" y="82"/>
                  </a:cubicBezTo>
                  <a:cubicBezTo>
                    <a:pt x="39" y="83"/>
                    <a:pt x="38" y="83"/>
                    <a:pt x="40" y="84"/>
                  </a:cubicBezTo>
                  <a:cubicBezTo>
                    <a:pt x="40" y="85"/>
                    <a:pt x="41" y="85"/>
                    <a:pt x="42" y="85"/>
                  </a:cubicBezTo>
                  <a:cubicBezTo>
                    <a:pt x="43" y="86"/>
                    <a:pt x="45" y="87"/>
                    <a:pt x="46" y="89"/>
                  </a:cubicBezTo>
                  <a:cubicBezTo>
                    <a:pt x="47" y="90"/>
                    <a:pt x="47" y="91"/>
                    <a:pt x="48" y="91"/>
                  </a:cubicBezTo>
                  <a:cubicBezTo>
                    <a:pt x="48" y="92"/>
                    <a:pt x="49" y="92"/>
                    <a:pt x="49" y="92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6"/>
                    <a:pt x="53" y="94"/>
                    <a:pt x="53" y="96"/>
                  </a:cubicBezTo>
                  <a:cubicBezTo>
                    <a:pt x="54" y="96"/>
                    <a:pt x="56" y="96"/>
                    <a:pt x="57" y="97"/>
                  </a:cubicBezTo>
                  <a:cubicBezTo>
                    <a:pt x="57" y="98"/>
                    <a:pt x="55" y="100"/>
                    <a:pt x="55" y="101"/>
                  </a:cubicBezTo>
                  <a:cubicBezTo>
                    <a:pt x="54" y="102"/>
                    <a:pt x="54" y="103"/>
                    <a:pt x="54" y="104"/>
                  </a:cubicBezTo>
                  <a:cubicBezTo>
                    <a:pt x="54" y="104"/>
                    <a:pt x="53" y="104"/>
                    <a:pt x="53" y="105"/>
                  </a:cubicBezTo>
                  <a:cubicBezTo>
                    <a:pt x="53" y="105"/>
                    <a:pt x="52" y="105"/>
                    <a:pt x="52" y="105"/>
                  </a:cubicBezTo>
                  <a:cubicBezTo>
                    <a:pt x="52" y="106"/>
                    <a:pt x="52" y="107"/>
                    <a:pt x="53" y="108"/>
                  </a:cubicBezTo>
                  <a:cubicBezTo>
                    <a:pt x="55" y="108"/>
                    <a:pt x="57" y="106"/>
                    <a:pt x="59" y="106"/>
                  </a:cubicBezTo>
                  <a:cubicBezTo>
                    <a:pt x="60" y="106"/>
                    <a:pt x="61" y="106"/>
                    <a:pt x="62" y="106"/>
                  </a:cubicBezTo>
                  <a:cubicBezTo>
                    <a:pt x="64" y="106"/>
                    <a:pt x="65" y="105"/>
                    <a:pt x="67" y="105"/>
                  </a:cubicBezTo>
                  <a:cubicBezTo>
                    <a:pt x="67" y="105"/>
                    <a:pt x="67" y="106"/>
                    <a:pt x="67" y="106"/>
                  </a:cubicBezTo>
                  <a:cubicBezTo>
                    <a:pt x="69" y="106"/>
                    <a:pt x="73" y="104"/>
                    <a:pt x="71" y="101"/>
                  </a:cubicBezTo>
                  <a:cubicBezTo>
                    <a:pt x="70" y="100"/>
                    <a:pt x="72" y="103"/>
                    <a:pt x="71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17C181A-3BA2-CA9A-A052-7C1FF9B8A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6475" y="1503363"/>
              <a:ext cx="2292350" cy="4038600"/>
            </a:xfrm>
            <a:custGeom>
              <a:avLst/>
              <a:gdLst>
                <a:gd name="T0" fmla="*/ 35 w 602"/>
                <a:gd name="T1" fmla="*/ 644 h 1060"/>
                <a:gd name="T2" fmla="*/ 41 w 602"/>
                <a:gd name="T3" fmla="*/ 673 h 1060"/>
                <a:gd name="T4" fmla="*/ 571 w 602"/>
                <a:gd name="T5" fmla="*/ 126 h 1060"/>
                <a:gd name="T6" fmla="*/ 541 w 602"/>
                <a:gd name="T7" fmla="*/ 166 h 1060"/>
                <a:gd name="T8" fmla="*/ 508 w 602"/>
                <a:gd name="T9" fmla="*/ 121 h 1060"/>
                <a:gd name="T10" fmla="*/ 515 w 602"/>
                <a:gd name="T11" fmla="*/ 86 h 1060"/>
                <a:gd name="T12" fmla="*/ 478 w 602"/>
                <a:gd name="T13" fmla="*/ 118 h 1060"/>
                <a:gd name="T14" fmla="*/ 487 w 602"/>
                <a:gd name="T15" fmla="*/ 178 h 1060"/>
                <a:gd name="T16" fmla="*/ 470 w 602"/>
                <a:gd name="T17" fmla="*/ 197 h 1060"/>
                <a:gd name="T18" fmla="*/ 393 w 602"/>
                <a:gd name="T19" fmla="*/ 236 h 1060"/>
                <a:gd name="T20" fmla="*/ 379 w 602"/>
                <a:gd name="T21" fmla="*/ 270 h 1060"/>
                <a:gd name="T22" fmla="*/ 336 w 602"/>
                <a:gd name="T23" fmla="*/ 254 h 1060"/>
                <a:gd name="T24" fmla="*/ 355 w 602"/>
                <a:gd name="T25" fmla="*/ 285 h 1060"/>
                <a:gd name="T26" fmla="*/ 325 w 602"/>
                <a:gd name="T27" fmla="*/ 300 h 1060"/>
                <a:gd name="T28" fmla="*/ 300 w 602"/>
                <a:gd name="T29" fmla="*/ 282 h 1060"/>
                <a:gd name="T30" fmla="*/ 293 w 602"/>
                <a:gd name="T31" fmla="*/ 249 h 1060"/>
                <a:gd name="T32" fmla="*/ 298 w 602"/>
                <a:gd name="T33" fmla="*/ 219 h 1060"/>
                <a:gd name="T34" fmla="*/ 274 w 602"/>
                <a:gd name="T35" fmla="*/ 192 h 1060"/>
                <a:gd name="T36" fmla="*/ 267 w 602"/>
                <a:gd name="T37" fmla="*/ 179 h 1060"/>
                <a:gd name="T38" fmla="*/ 255 w 602"/>
                <a:gd name="T39" fmla="*/ 155 h 1060"/>
                <a:gd name="T40" fmla="*/ 295 w 602"/>
                <a:gd name="T41" fmla="*/ 181 h 1060"/>
                <a:gd name="T42" fmla="*/ 412 w 602"/>
                <a:gd name="T43" fmla="*/ 183 h 1060"/>
                <a:gd name="T44" fmla="*/ 417 w 602"/>
                <a:gd name="T45" fmla="*/ 124 h 1060"/>
                <a:gd name="T46" fmla="*/ 378 w 602"/>
                <a:gd name="T47" fmla="*/ 97 h 1060"/>
                <a:gd name="T48" fmla="*/ 342 w 602"/>
                <a:gd name="T49" fmla="*/ 65 h 1060"/>
                <a:gd name="T50" fmla="*/ 292 w 602"/>
                <a:gd name="T51" fmla="*/ 41 h 1060"/>
                <a:gd name="T52" fmla="*/ 269 w 602"/>
                <a:gd name="T53" fmla="*/ 45 h 1060"/>
                <a:gd name="T54" fmla="*/ 258 w 602"/>
                <a:gd name="T55" fmla="*/ 30 h 1060"/>
                <a:gd name="T56" fmla="*/ 261 w 602"/>
                <a:gd name="T57" fmla="*/ 23 h 1060"/>
                <a:gd name="T58" fmla="*/ 227 w 602"/>
                <a:gd name="T59" fmla="*/ 14 h 1060"/>
                <a:gd name="T60" fmla="*/ 182 w 602"/>
                <a:gd name="T61" fmla="*/ 54 h 1060"/>
                <a:gd name="T62" fmla="*/ 188 w 602"/>
                <a:gd name="T63" fmla="*/ 174 h 1060"/>
                <a:gd name="T64" fmla="*/ 199 w 602"/>
                <a:gd name="T65" fmla="*/ 252 h 1060"/>
                <a:gd name="T66" fmla="*/ 213 w 602"/>
                <a:gd name="T67" fmla="*/ 297 h 1060"/>
                <a:gd name="T68" fmla="*/ 219 w 602"/>
                <a:gd name="T69" fmla="*/ 377 h 1060"/>
                <a:gd name="T70" fmla="*/ 176 w 602"/>
                <a:gd name="T71" fmla="*/ 445 h 1060"/>
                <a:gd name="T72" fmla="*/ 182 w 602"/>
                <a:gd name="T73" fmla="*/ 477 h 1060"/>
                <a:gd name="T74" fmla="*/ 154 w 602"/>
                <a:gd name="T75" fmla="*/ 527 h 1060"/>
                <a:gd name="T76" fmla="*/ 158 w 602"/>
                <a:gd name="T77" fmla="*/ 583 h 1060"/>
                <a:gd name="T78" fmla="*/ 191 w 602"/>
                <a:gd name="T79" fmla="*/ 628 h 1060"/>
                <a:gd name="T80" fmla="*/ 220 w 602"/>
                <a:gd name="T81" fmla="*/ 654 h 1060"/>
                <a:gd name="T82" fmla="*/ 250 w 602"/>
                <a:gd name="T83" fmla="*/ 700 h 1060"/>
                <a:gd name="T84" fmla="*/ 234 w 602"/>
                <a:gd name="T85" fmla="*/ 740 h 1060"/>
                <a:gd name="T86" fmla="*/ 288 w 602"/>
                <a:gd name="T87" fmla="*/ 758 h 1060"/>
                <a:gd name="T88" fmla="*/ 309 w 602"/>
                <a:gd name="T89" fmla="*/ 790 h 1060"/>
                <a:gd name="T90" fmla="*/ 366 w 602"/>
                <a:gd name="T91" fmla="*/ 812 h 1060"/>
                <a:gd name="T92" fmla="*/ 396 w 602"/>
                <a:gd name="T93" fmla="*/ 846 h 1060"/>
                <a:gd name="T94" fmla="*/ 372 w 602"/>
                <a:gd name="T95" fmla="*/ 883 h 1060"/>
                <a:gd name="T96" fmla="*/ 369 w 602"/>
                <a:gd name="T97" fmla="*/ 912 h 1060"/>
                <a:gd name="T98" fmla="*/ 353 w 602"/>
                <a:gd name="T99" fmla="*/ 944 h 1060"/>
                <a:gd name="T100" fmla="*/ 384 w 602"/>
                <a:gd name="T101" fmla="*/ 988 h 1060"/>
                <a:gd name="T102" fmla="*/ 450 w 602"/>
                <a:gd name="T103" fmla="*/ 1008 h 1060"/>
                <a:gd name="T104" fmla="*/ 497 w 602"/>
                <a:gd name="T105" fmla="*/ 1020 h 1060"/>
                <a:gd name="T106" fmla="*/ 537 w 602"/>
                <a:gd name="T107" fmla="*/ 1051 h 1060"/>
                <a:gd name="T108" fmla="*/ 545 w 602"/>
                <a:gd name="T109" fmla="*/ 1003 h 1060"/>
                <a:gd name="T110" fmla="*/ 530 w 602"/>
                <a:gd name="T111" fmla="*/ 966 h 1060"/>
                <a:gd name="T112" fmla="*/ 553 w 602"/>
                <a:gd name="T113" fmla="*/ 937 h 1060"/>
                <a:gd name="T114" fmla="*/ 565 w 602"/>
                <a:gd name="T115" fmla="*/ 914 h 1060"/>
                <a:gd name="T116" fmla="*/ 538 w 602"/>
                <a:gd name="T117" fmla="*/ 871 h 1060"/>
                <a:gd name="T118" fmla="*/ 540 w 602"/>
                <a:gd name="T119" fmla="*/ 808 h 1060"/>
                <a:gd name="T120" fmla="*/ 578 w 602"/>
                <a:gd name="T121" fmla="*/ 788 h 1060"/>
                <a:gd name="T122" fmla="*/ 399 w 602"/>
                <a:gd name="T123" fmla="*/ 271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2" h="1060">
                  <a:moveTo>
                    <a:pt x="0" y="670"/>
                  </a:moveTo>
                  <a:cubicBezTo>
                    <a:pt x="3" y="667"/>
                    <a:pt x="6" y="663"/>
                    <a:pt x="6" y="659"/>
                  </a:cubicBezTo>
                  <a:cubicBezTo>
                    <a:pt x="6" y="657"/>
                    <a:pt x="5" y="654"/>
                    <a:pt x="6" y="653"/>
                  </a:cubicBezTo>
                  <a:cubicBezTo>
                    <a:pt x="6" y="652"/>
                    <a:pt x="10" y="653"/>
                    <a:pt x="11" y="653"/>
                  </a:cubicBezTo>
                  <a:cubicBezTo>
                    <a:pt x="15" y="652"/>
                    <a:pt x="19" y="651"/>
                    <a:pt x="21" y="647"/>
                  </a:cubicBezTo>
                  <a:cubicBezTo>
                    <a:pt x="23" y="645"/>
                    <a:pt x="24" y="643"/>
                    <a:pt x="26" y="641"/>
                  </a:cubicBezTo>
                  <a:cubicBezTo>
                    <a:pt x="26" y="640"/>
                    <a:pt x="26" y="637"/>
                    <a:pt x="28" y="636"/>
                  </a:cubicBezTo>
                  <a:cubicBezTo>
                    <a:pt x="29" y="638"/>
                    <a:pt x="26" y="642"/>
                    <a:pt x="25" y="643"/>
                  </a:cubicBezTo>
                  <a:cubicBezTo>
                    <a:pt x="23" y="647"/>
                    <a:pt x="20" y="650"/>
                    <a:pt x="18" y="653"/>
                  </a:cubicBezTo>
                  <a:cubicBezTo>
                    <a:pt x="18" y="653"/>
                    <a:pt x="20" y="653"/>
                    <a:pt x="21" y="653"/>
                  </a:cubicBezTo>
                  <a:cubicBezTo>
                    <a:pt x="22" y="653"/>
                    <a:pt x="22" y="654"/>
                    <a:pt x="24" y="654"/>
                  </a:cubicBezTo>
                  <a:cubicBezTo>
                    <a:pt x="25" y="655"/>
                    <a:pt x="28" y="655"/>
                    <a:pt x="30" y="654"/>
                  </a:cubicBezTo>
                  <a:cubicBezTo>
                    <a:pt x="32" y="653"/>
                    <a:pt x="31" y="650"/>
                    <a:pt x="30" y="648"/>
                  </a:cubicBezTo>
                  <a:cubicBezTo>
                    <a:pt x="30" y="645"/>
                    <a:pt x="32" y="645"/>
                    <a:pt x="32" y="642"/>
                  </a:cubicBezTo>
                  <a:cubicBezTo>
                    <a:pt x="34" y="642"/>
                    <a:pt x="34" y="643"/>
                    <a:pt x="35" y="644"/>
                  </a:cubicBezTo>
                  <a:cubicBezTo>
                    <a:pt x="36" y="645"/>
                    <a:pt x="36" y="645"/>
                    <a:pt x="37" y="645"/>
                  </a:cubicBezTo>
                  <a:cubicBezTo>
                    <a:pt x="38" y="645"/>
                    <a:pt x="38" y="645"/>
                    <a:pt x="38" y="645"/>
                  </a:cubicBezTo>
                  <a:cubicBezTo>
                    <a:pt x="38" y="645"/>
                    <a:pt x="39" y="645"/>
                    <a:pt x="39" y="646"/>
                  </a:cubicBezTo>
                  <a:cubicBezTo>
                    <a:pt x="40" y="646"/>
                    <a:pt x="41" y="646"/>
                    <a:pt x="42" y="647"/>
                  </a:cubicBezTo>
                  <a:cubicBezTo>
                    <a:pt x="43" y="648"/>
                    <a:pt x="45" y="649"/>
                    <a:pt x="46" y="649"/>
                  </a:cubicBezTo>
                  <a:cubicBezTo>
                    <a:pt x="47" y="651"/>
                    <a:pt x="46" y="651"/>
                    <a:pt x="49" y="651"/>
                  </a:cubicBezTo>
                  <a:cubicBezTo>
                    <a:pt x="49" y="651"/>
                    <a:pt x="49" y="651"/>
                    <a:pt x="49" y="650"/>
                  </a:cubicBezTo>
                  <a:cubicBezTo>
                    <a:pt x="51" y="649"/>
                    <a:pt x="56" y="649"/>
                    <a:pt x="57" y="650"/>
                  </a:cubicBezTo>
                  <a:cubicBezTo>
                    <a:pt x="58" y="651"/>
                    <a:pt x="58" y="652"/>
                    <a:pt x="59" y="653"/>
                  </a:cubicBezTo>
                  <a:cubicBezTo>
                    <a:pt x="60" y="654"/>
                    <a:pt x="61" y="654"/>
                    <a:pt x="62" y="656"/>
                  </a:cubicBezTo>
                  <a:cubicBezTo>
                    <a:pt x="64" y="659"/>
                    <a:pt x="61" y="661"/>
                    <a:pt x="60" y="664"/>
                  </a:cubicBezTo>
                  <a:cubicBezTo>
                    <a:pt x="59" y="666"/>
                    <a:pt x="59" y="668"/>
                    <a:pt x="59" y="669"/>
                  </a:cubicBezTo>
                  <a:cubicBezTo>
                    <a:pt x="59" y="671"/>
                    <a:pt x="61" y="672"/>
                    <a:pt x="61" y="673"/>
                  </a:cubicBezTo>
                  <a:cubicBezTo>
                    <a:pt x="58" y="674"/>
                    <a:pt x="54" y="673"/>
                    <a:pt x="51" y="673"/>
                  </a:cubicBezTo>
                  <a:cubicBezTo>
                    <a:pt x="48" y="673"/>
                    <a:pt x="45" y="673"/>
                    <a:pt x="41" y="673"/>
                  </a:cubicBezTo>
                  <a:cubicBezTo>
                    <a:pt x="38" y="673"/>
                    <a:pt x="34" y="673"/>
                    <a:pt x="30" y="673"/>
                  </a:cubicBezTo>
                  <a:cubicBezTo>
                    <a:pt x="27" y="673"/>
                    <a:pt x="24" y="672"/>
                    <a:pt x="20" y="672"/>
                  </a:cubicBezTo>
                  <a:cubicBezTo>
                    <a:pt x="14" y="671"/>
                    <a:pt x="7" y="671"/>
                    <a:pt x="0" y="670"/>
                  </a:cubicBezTo>
                  <a:close/>
                  <a:moveTo>
                    <a:pt x="594" y="106"/>
                  </a:moveTo>
                  <a:cubicBezTo>
                    <a:pt x="594" y="105"/>
                    <a:pt x="594" y="105"/>
                    <a:pt x="594" y="105"/>
                  </a:cubicBezTo>
                  <a:cubicBezTo>
                    <a:pt x="590" y="108"/>
                    <a:pt x="587" y="113"/>
                    <a:pt x="582" y="114"/>
                  </a:cubicBezTo>
                  <a:cubicBezTo>
                    <a:pt x="580" y="115"/>
                    <a:pt x="578" y="116"/>
                    <a:pt x="576" y="117"/>
                  </a:cubicBezTo>
                  <a:cubicBezTo>
                    <a:pt x="575" y="117"/>
                    <a:pt x="572" y="117"/>
                    <a:pt x="571" y="116"/>
                  </a:cubicBezTo>
                  <a:cubicBezTo>
                    <a:pt x="570" y="115"/>
                    <a:pt x="569" y="113"/>
                    <a:pt x="568" y="113"/>
                  </a:cubicBezTo>
                  <a:cubicBezTo>
                    <a:pt x="565" y="112"/>
                    <a:pt x="565" y="113"/>
                    <a:pt x="566" y="114"/>
                  </a:cubicBezTo>
                  <a:cubicBezTo>
                    <a:pt x="567" y="116"/>
                    <a:pt x="569" y="117"/>
                    <a:pt x="569" y="119"/>
                  </a:cubicBezTo>
                  <a:cubicBezTo>
                    <a:pt x="570" y="121"/>
                    <a:pt x="569" y="123"/>
                    <a:pt x="571" y="124"/>
                  </a:cubicBezTo>
                  <a:cubicBezTo>
                    <a:pt x="572" y="125"/>
                    <a:pt x="573" y="126"/>
                    <a:pt x="574" y="127"/>
                  </a:cubicBezTo>
                  <a:cubicBezTo>
                    <a:pt x="575" y="127"/>
                    <a:pt x="577" y="129"/>
                    <a:pt x="575" y="128"/>
                  </a:cubicBezTo>
                  <a:cubicBezTo>
                    <a:pt x="573" y="128"/>
                    <a:pt x="573" y="126"/>
                    <a:pt x="571" y="126"/>
                  </a:cubicBezTo>
                  <a:cubicBezTo>
                    <a:pt x="571" y="126"/>
                    <a:pt x="570" y="126"/>
                    <a:pt x="569" y="126"/>
                  </a:cubicBezTo>
                  <a:cubicBezTo>
                    <a:pt x="569" y="126"/>
                    <a:pt x="568" y="125"/>
                    <a:pt x="568" y="125"/>
                  </a:cubicBezTo>
                  <a:cubicBezTo>
                    <a:pt x="566" y="125"/>
                    <a:pt x="566" y="127"/>
                    <a:pt x="564" y="127"/>
                  </a:cubicBezTo>
                  <a:cubicBezTo>
                    <a:pt x="563" y="128"/>
                    <a:pt x="562" y="126"/>
                    <a:pt x="561" y="126"/>
                  </a:cubicBezTo>
                  <a:cubicBezTo>
                    <a:pt x="559" y="126"/>
                    <a:pt x="558" y="129"/>
                    <a:pt x="557" y="130"/>
                  </a:cubicBezTo>
                  <a:cubicBezTo>
                    <a:pt x="555" y="131"/>
                    <a:pt x="555" y="129"/>
                    <a:pt x="555" y="127"/>
                  </a:cubicBezTo>
                  <a:cubicBezTo>
                    <a:pt x="553" y="128"/>
                    <a:pt x="551" y="129"/>
                    <a:pt x="550" y="131"/>
                  </a:cubicBezTo>
                  <a:cubicBezTo>
                    <a:pt x="549" y="133"/>
                    <a:pt x="551" y="134"/>
                    <a:pt x="552" y="136"/>
                  </a:cubicBezTo>
                  <a:cubicBezTo>
                    <a:pt x="555" y="140"/>
                    <a:pt x="550" y="142"/>
                    <a:pt x="550" y="146"/>
                  </a:cubicBezTo>
                  <a:cubicBezTo>
                    <a:pt x="550" y="148"/>
                    <a:pt x="550" y="148"/>
                    <a:pt x="550" y="149"/>
                  </a:cubicBezTo>
                  <a:cubicBezTo>
                    <a:pt x="549" y="150"/>
                    <a:pt x="549" y="150"/>
                    <a:pt x="549" y="151"/>
                  </a:cubicBezTo>
                  <a:cubicBezTo>
                    <a:pt x="548" y="153"/>
                    <a:pt x="550" y="155"/>
                    <a:pt x="550" y="157"/>
                  </a:cubicBezTo>
                  <a:cubicBezTo>
                    <a:pt x="550" y="160"/>
                    <a:pt x="549" y="160"/>
                    <a:pt x="548" y="162"/>
                  </a:cubicBezTo>
                  <a:cubicBezTo>
                    <a:pt x="547" y="164"/>
                    <a:pt x="547" y="166"/>
                    <a:pt x="546" y="168"/>
                  </a:cubicBezTo>
                  <a:cubicBezTo>
                    <a:pt x="545" y="166"/>
                    <a:pt x="544" y="165"/>
                    <a:pt x="541" y="166"/>
                  </a:cubicBezTo>
                  <a:cubicBezTo>
                    <a:pt x="539" y="166"/>
                    <a:pt x="537" y="167"/>
                    <a:pt x="535" y="168"/>
                  </a:cubicBezTo>
                  <a:cubicBezTo>
                    <a:pt x="533" y="169"/>
                    <a:pt x="529" y="169"/>
                    <a:pt x="527" y="171"/>
                  </a:cubicBezTo>
                  <a:cubicBezTo>
                    <a:pt x="527" y="171"/>
                    <a:pt x="523" y="175"/>
                    <a:pt x="523" y="173"/>
                  </a:cubicBezTo>
                  <a:cubicBezTo>
                    <a:pt x="522" y="171"/>
                    <a:pt x="527" y="171"/>
                    <a:pt x="527" y="169"/>
                  </a:cubicBezTo>
                  <a:cubicBezTo>
                    <a:pt x="526" y="166"/>
                    <a:pt x="521" y="169"/>
                    <a:pt x="520" y="169"/>
                  </a:cubicBezTo>
                  <a:cubicBezTo>
                    <a:pt x="518" y="169"/>
                    <a:pt x="516" y="169"/>
                    <a:pt x="514" y="168"/>
                  </a:cubicBezTo>
                  <a:cubicBezTo>
                    <a:pt x="511" y="167"/>
                    <a:pt x="512" y="164"/>
                    <a:pt x="511" y="162"/>
                  </a:cubicBezTo>
                  <a:cubicBezTo>
                    <a:pt x="510" y="159"/>
                    <a:pt x="509" y="157"/>
                    <a:pt x="508" y="154"/>
                  </a:cubicBezTo>
                  <a:cubicBezTo>
                    <a:pt x="507" y="152"/>
                    <a:pt x="506" y="151"/>
                    <a:pt x="504" y="150"/>
                  </a:cubicBezTo>
                  <a:cubicBezTo>
                    <a:pt x="501" y="150"/>
                    <a:pt x="499" y="148"/>
                    <a:pt x="497" y="146"/>
                  </a:cubicBezTo>
                  <a:cubicBezTo>
                    <a:pt x="495" y="144"/>
                    <a:pt x="494" y="143"/>
                    <a:pt x="494" y="140"/>
                  </a:cubicBezTo>
                  <a:cubicBezTo>
                    <a:pt x="494" y="138"/>
                    <a:pt x="494" y="135"/>
                    <a:pt x="496" y="134"/>
                  </a:cubicBezTo>
                  <a:cubicBezTo>
                    <a:pt x="498" y="132"/>
                    <a:pt x="500" y="132"/>
                    <a:pt x="502" y="131"/>
                  </a:cubicBezTo>
                  <a:cubicBezTo>
                    <a:pt x="504" y="129"/>
                    <a:pt x="501" y="126"/>
                    <a:pt x="502" y="124"/>
                  </a:cubicBezTo>
                  <a:cubicBezTo>
                    <a:pt x="502" y="123"/>
                    <a:pt x="506" y="122"/>
                    <a:pt x="508" y="121"/>
                  </a:cubicBezTo>
                  <a:cubicBezTo>
                    <a:pt x="511" y="121"/>
                    <a:pt x="514" y="120"/>
                    <a:pt x="516" y="120"/>
                  </a:cubicBezTo>
                  <a:cubicBezTo>
                    <a:pt x="519" y="120"/>
                    <a:pt x="521" y="118"/>
                    <a:pt x="524" y="119"/>
                  </a:cubicBezTo>
                  <a:cubicBezTo>
                    <a:pt x="525" y="119"/>
                    <a:pt x="528" y="121"/>
                    <a:pt x="529" y="119"/>
                  </a:cubicBezTo>
                  <a:cubicBezTo>
                    <a:pt x="530" y="118"/>
                    <a:pt x="530" y="116"/>
                    <a:pt x="529" y="115"/>
                  </a:cubicBezTo>
                  <a:cubicBezTo>
                    <a:pt x="529" y="112"/>
                    <a:pt x="526" y="111"/>
                    <a:pt x="526" y="108"/>
                  </a:cubicBezTo>
                  <a:cubicBezTo>
                    <a:pt x="526" y="107"/>
                    <a:pt x="526" y="106"/>
                    <a:pt x="526" y="105"/>
                  </a:cubicBezTo>
                  <a:cubicBezTo>
                    <a:pt x="525" y="105"/>
                    <a:pt x="525" y="105"/>
                    <a:pt x="524" y="104"/>
                  </a:cubicBezTo>
                  <a:cubicBezTo>
                    <a:pt x="524" y="103"/>
                    <a:pt x="526" y="103"/>
                    <a:pt x="525" y="102"/>
                  </a:cubicBezTo>
                  <a:cubicBezTo>
                    <a:pt x="525" y="101"/>
                    <a:pt x="524" y="100"/>
                    <a:pt x="523" y="100"/>
                  </a:cubicBezTo>
                  <a:cubicBezTo>
                    <a:pt x="522" y="99"/>
                    <a:pt x="521" y="98"/>
                    <a:pt x="520" y="97"/>
                  </a:cubicBezTo>
                  <a:cubicBezTo>
                    <a:pt x="519" y="97"/>
                    <a:pt x="519" y="96"/>
                    <a:pt x="518" y="95"/>
                  </a:cubicBezTo>
                  <a:cubicBezTo>
                    <a:pt x="518" y="94"/>
                    <a:pt x="517" y="94"/>
                    <a:pt x="516" y="93"/>
                  </a:cubicBezTo>
                  <a:cubicBezTo>
                    <a:pt x="516" y="92"/>
                    <a:pt x="516" y="92"/>
                    <a:pt x="515" y="91"/>
                  </a:cubicBezTo>
                  <a:cubicBezTo>
                    <a:pt x="515" y="90"/>
                    <a:pt x="514" y="89"/>
                    <a:pt x="514" y="88"/>
                  </a:cubicBezTo>
                  <a:cubicBezTo>
                    <a:pt x="514" y="87"/>
                    <a:pt x="515" y="86"/>
                    <a:pt x="515" y="86"/>
                  </a:cubicBezTo>
                  <a:cubicBezTo>
                    <a:pt x="515" y="83"/>
                    <a:pt x="506" y="81"/>
                    <a:pt x="504" y="81"/>
                  </a:cubicBezTo>
                  <a:cubicBezTo>
                    <a:pt x="498" y="80"/>
                    <a:pt x="492" y="80"/>
                    <a:pt x="486" y="81"/>
                  </a:cubicBezTo>
                  <a:cubicBezTo>
                    <a:pt x="480" y="81"/>
                    <a:pt x="476" y="82"/>
                    <a:pt x="472" y="78"/>
                  </a:cubicBezTo>
                  <a:cubicBezTo>
                    <a:pt x="471" y="77"/>
                    <a:pt x="471" y="76"/>
                    <a:pt x="470" y="76"/>
                  </a:cubicBezTo>
                  <a:cubicBezTo>
                    <a:pt x="469" y="76"/>
                    <a:pt x="468" y="76"/>
                    <a:pt x="467" y="75"/>
                  </a:cubicBezTo>
                  <a:cubicBezTo>
                    <a:pt x="466" y="74"/>
                    <a:pt x="466" y="72"/>
                    <a:pt x="463" y="72"/>
                  </a:cubicBezTo>
                  <a:cubicBezTo>
                    <a:pt x="458" y="74"/>
                    <a:pt x="466" y="81"/>
                    <a:pt x="468" y="82"/>
                  </a:cubicBezTo>
                  <a:cubicBezTo>
                    <a:pt x="472" y="85"/>
                    <a:pt x="477" y="88"/>
                    <a:pt x="480" y="93"/>
                  </a:cubicBezTo>
                  <a:cubicBezTo>
                    <a:pt x="481" y="95"/>
                    <a:pt x="480" y="98"/>
                    <a:pt x="480" y="100"/>
                  </a:cubicBezTo>
                  <a:cubicBezTo>
                    <a:pt x="480" y="102"/>
                    <a:pt x="479" y="103"/>
                    <a:pt x="479" y="104"/>
                  </a:cubicBezTo>
                  <a:cubicBezTo>
                    <a:pt x="479" y="105"/>
                    <a:pt x="480" y="107"/>
                    <a:pt x="480" y="108"/>
                  </a:cubicBezTo>
                  <a:cubicBezTo>
                    <a:pt x="481" y="108"/>
                    <a:pt x="482" y="107"/>
                    <a:pt x="483" y="107"/>
                  </a:cubicBezTo>
                  <a:cubicBezTo>
                    <a:pt x="482" y="109"/>
                    <a:pt x="478" y="110"/>
                    <a:pt x="479" y="112"/>
                  </a:cubicBezTo>
                  <a:cubicBezTo>
                    <a:pt x="479" y="115"/>
                    <a:pt x="482" y="113"/>
                    <a:pt x="479" y="115"/>
                  </a:cubicBezTo>
                  <a:cubicBezTo>
                    <a:pt x="478" y="116"/>
                    <a:pt x="478" y="116"/>
                    <a:pt x="478" y="118"/>
                  </a:cubicBezTo>
                  <a:cubicBezTo>
                    <a:pt x="478" y="119"/>
                    <a:pt x="479" y="119"/>
                    <a:pt x="479" y="120"/>
                  </a:cubicBezTo>
                  <a:cubicBezTo>
                    <a:pt x="479" y="121"/>
                    <a:pt x="479" y="121"/>
                    <a:pt x="478" y="122"/>
                  </a:cubicBezTo>
                  <a:cubicBezTo>
                    <a:pt x="478" y="123"/>
                    <a:pt x="478" y="124"/>
                    <a:pt x="478" y="125"/>
                  </a:cubicBezTo>
                  <a:cubicBezTo>
                    <a:pt x="478" y="125"/>
                    <a:pt x="479" y="125"/>
                    <a:pt x="479" y="126"/>
                  </a:cubicBezTo>
                  <a:cubicBezTo>
                    <a:pt x="479" y="127"/>
                    <a:pt x="478" y="127"/>
                    <a:pt x="477" y="127"/>
                  </a:cubicBezTo>
                  <a:cubicBezTo>
                    <a:pt x="475" y="129"/>
                    <a:pt x="474" y="134"/>
                    <a:pt x="473" y="137"/>
                  </a:cubicBezTo>
                  <a:cubicBezTo>
                    <a:pt x="472" y="140"/>
                    <a:pt x="471" y="144"/>
                    <a:pt x="471" y="147"/>
                  </a:cubicBezTo>
                  <a:cubicBezTo>
                    <a:pt x="472" y="149"/>
                    <a:pt x="471" y="151"/>
                    <a:pt x="473" y="152"/>
                  </a:cubicBezTo>
                  <a:cubicBezTo>
                    <a:pt x="474" y="153"/>
                    <a:pt x="475" y="152"/>
                    <a:pt x="476" y="152"/>
                  </a:cubicBezTo>
                  <a:cubicBezTo>
                    <a:pt x="480" y="151"/>
                    <a:pt x="480" y="157"/>
                    <a:pt x="484" y="155"/>
                  </a:cubicBezTo>
                  <a:cubicBezTo>
                    <a:pt x="482" y="158"/>
                    <a:pt x="483" y="159"/>
                    <a:pt x="485" y="161"/>
                  </a:cubicBezTo>
                  <a:cubicBezTo>
                    <a:pt x="486" y="163"/>
                    <a:pt x="487" y="166"/>
                    <a:pt x="486" y="168"/>
                  </a:cubicBezTo>
                  <a:cubicBezTo>
                    <a:pt x="486" y="170"/>
                    <a:pt x="483" y="170"/>
                    <a:pt x="483" y="172"/>
                  </a:cubicBezTo>
                  <a:cubicBezTo>
                    <a:pt x="483" y="173"/>
                    <a:pt x="485" y="174"/>
                    <a:pt x="485" y="175"/>
                  </a:cubicBezTo>
                  <a:cubicBezTo>
                    <a:pt x="485" y="176"/>
                    <a:pt x="486" y="177"/>
                    <a:pt x="487" y="178"/>
                  </a:cubicBezTo>
                  <a:cubicBezTo>
                    <a:pt x="486" y="179"/>
                    <a:pt x="484" y="179"/>
                    <a:pt x="484" y="182"/>
                  </a:cubicBezTo>
                  <a:cubicBezTo>
                    <a:pt x="484" y="184"/>
                    <a:pt x="484" y="185"/>
                    <a:pt x="483" y="186"/>
                  </a:cubicBezTo>
                  <a:cubicBezTo>
                    <a:pt x="481" y="189"/>
                    <a:pt x="479" y="193"/>
                    <a:pt x="478" y="196"/>
                  </a:cubicBezTo>
                  <a:cubicBezTo>
                    <a:pt x="476" y="200"/>
                    <a:pt x="480" y="203"/>
                    <a:pt x="479" y="207"/>
                  </a:cubicBezTo>
                  <a:cubicBezTo>
                    <a:pt x="479" y="208"/>
                    <a:pt x="478" y="208"/>
                    <a:pt x="478" y="209"/>
                  </a:cubicBezTo>
                  <a:cubicBezTo>
                    <a:pt x="479" y="210"/>
                    <a:pt x="479" y="211"/>
                    <a:pt x="479" y="212"/>
                  </a:cubicBezTo>
                  <a:cubicBezTo>
                    <a:pt x="480" y="213"/>
                    <a:pt x="481" y="216"/>
                    <a:pt x="480" y="217"/>
                  </a:cubicBezTo>
                  <a:cubicBezTo>
                    <a:pt x="477" y="214"/>
                    <a:pt x="478" y="210"/>
                    <a:pt x="476" y="207"/>
                  </a:cubicBezTo>
                  <a:cubicBezTo>
                    <a:pt x="475" y="204"/>
                    <a:pt x="473" y="201"/>
                    <a:pt x="470" y="202"/>
                  </a:cubicBezTo>
                  <a:cubicBezTo>
                    <a:pt x="469" y="202"/>
                    <a:pt x="465" y="205"/>
                    <a:pt x="465" y="206"/>
                  </a:cubicBezTo>
                  <a:cubicBezTo>
                    <a:pt x="464" y="207"/>
                    <a:pt x="470" y="210"/>
                    <a:pt x="467" y="212"/>
                  </a:cubicBezTo>
                  <a:cubicBezTo>
                    <a:pt x="467" y="211"/>
                    <a:pt x="466" y="210"/>
                    <a:pt x="465" y="209"/>
                  </a:cubicBezTo>
                  <a:cubicBezTo>
                    <a:pt x="464" y="208"/>
                    <a:pt x="462" y="208"/>
                    <a:pt x="462" y="206"/>
                  </a:cubicBezTo>
                  <a:cubicBezTo>
                    <a:pt x="462" y="204"/>
                    <a:pt x="466" y="201"/>
                    <a:pt x="468" y="201"/>
                  </a:cubicBezTo>
                  <a:cubicBezTo>
                    <a:pt x="469" y="200"/>
                    <a:pt x="470" y="199"/>
                    <a:pt x="470" y="197"/>
                  </a:cubicBezTo>
                  <a:cubicBezTo>
                    <a:pt x="469" y="196"/>
                    <a:pt x="468" y="195"/>
                    <a:pt x="467" y="194"/>
                  </a:cubicBezTo>
                  <a:cubicBezTo>
                    <a:pt x="465" y="193"/>
                    <a:pt x="464" y="194"/>
                    <a:pt x="463" y="193"/>
                  </a:cubicBezTo>
                  <a:cubicBezTo>
                    <a:pt x="463" y="192"/>
                    <a:pt x="463" y="190"/>
                    <a:pt x="463" y="189"/>
                  </a:cubicBezTo>
                  <a:cubicBezTo>
                    <a:pt x="460" y="189"/>
                    <a:pt x="458" y="190"/>
                    <a:pt x="455" y="190"/>
                  </a:cubicBezTo>
                  <a:cubicBezTo>
                    <a:pt x="453" y="190"/>
                    <a:pt x="450" y="191"/>
                    <a:pt x="448" y="191"/>
                  </a:cubicBezTo>
                  <a:cubicBezTo>
                    <a:pt x="448" y="189"/>
                    <a:pt x="451" y="189"/>
                    <a:pt x="450" y="188"/>
                  </a:cubicBezTo>
                  <a:cubicBezTo>
                    <a:pt x="450" y="186"/>
                    <a:pt x="448" y="186"/>
                    <a:pt x="447" y="186"/>
                  </a:cubicBezTo>
                  <a:cubicBezTo>
                    <a:pt x="443" y="184"/>
                    <a:pt x="440" y="183"/>
                    <a:pt x="438" y="187"/>
                  </a:cubicBezTo>
                  <a:cubicBezTo>
                    <a:pt x="437" y="191"/>
                    <a:pt x="436" y="194"/>
                    <a:pt x="434" y="197"/>
                  </a:cubicBezTo>
                  <a:cubicBezTo>
                    <a:pt x="432" y="200"/>
                    <a:pt x="429" y="203"/>
                    <a:pt x="426" y="205"/>
                  </a:cubicBezTo>
                  <a:cubicBezTo>
                    <a:pt x="423" y="207"/>
                    <a:pt x="420" y="209"/>
                    <a:pt x="417" y="210"/>
                  </a:cubicBezTo>
                  <a:cubicBezTo>
                    <a:pt x="414" y="211"/>
                    <a:pt x="412" y="212"/>
                    <a:pt x="410" y="214"/>
                  </a:cubicBezTo>
                  <a:cubicBezTo>
                    <a:pt x="408" y="217"/>
                    <a:pt x="407" y="220"/>
                    <a:pt x="404" y="222"/>
                  </a:cubicBezTo>
                  <a:cubicBezTo>
                    <a:pt x="402" y="224"/>
                    <a:pt x="399" y="226"/>
                    <a:pt x="397" y="228"/>
                  </a:cubicBezTo>
                  <a:cubicBezTo>
                    <a:pt x="393" y="230"/>
                    <a:pt x="394" y="233"/>
                    <a:pt x="393" y="236"/>
                  </a:cubicBezTo>
                  <a:cubicBezTo>
                    <a:pt x="392" y="240"/>
                    <a:pt x="393" y="242"/>
                    <a:pt x="395" y="245"/>
                  </a:cubicBezTo>
                  <a:cubicBezTo>
                    <a:pt x="398" y="247"/>
                    <a:pt x="398" y="251"/>
                    <a:pt x="400" y="254"/>
                  </a:cubicBezTo>
                  <a:cubicBezTo>
                    <a:pt x="402" y="256"/>
                    <a:pt x="404" y="257"/>
                    <a:pt x="405" y="260"/>
                  </a:cubicBezTo>
                  <a:cubicBezTo>
                    <a:pt x="406" y="261"/>
                    <a:pt x="406" y="263"/>
                    <a:pt x="406" y="264"/>
                  </a:cubicBezTo>
                  <a:cubicBezTo>
                    <a:pt x="407" y="266"/>
                    <a:pt x="407" y="267"/>
                    <a:pt x="407" y="268"/>
                  </a:cubicBezTo>
                  <a:cubicBezTo>
                    <a:pt x="407" y="269"/>
                    <a:pt x="407" y="270"/>
                    <a:pt x="407" y="271"/>
                  </a:cubicBezTo>
                  <a:cubicBezTo>
                    <a:pt x="407" y="273"/>
                    <a:pt x="408" y="274"/>
                    <a:pt x="408" y="276"/>
                  </a:cubicBezTo>
                  <a:cubicBezTo>
                    <a:pt x="408" y="278"/>
                    <a:pt x="405" y="279"/>
                    <a:pt x="403" y="278"/>
                  </a:cubicBezTo>
                  <a:cubicBezTo>
                    <a:pt x="400" y="278"/>
                    <a:pt x="399" y="275"/>
                    <a:pt x="397" y="274"/>
                  </a:cubicBezTo>
                  <a:cubicBezTo>
                    <a:pt x="396" y="273"/>
                    <a:pt x="394" y="273"/>
                    <a:pt x="394" y="274"/>
                  </a:cubicBezTo>
                  <a:cubicBezTo>
                    <a:pt x="393" y="275"/>
                    <a:pt x="394" y="275"/>
                    <a:pt x="394" y="275"/>
                  </a:cubicBezTo>
                  <a:cubicBezTo>
                    <a:pt x="395" y="276"/>
                    <a:pt x="395" y="275"/>
                    <a:pt x="395" y="276"/>
                  </a:cubicBezTo>
                  <a:cubicBezTo>
                    <a:pt x="395" y="277"/>
                    <a:pt x="393" y="278"/>
                    <a:pt x="392" y="278"/>
                  </a:cubicBezTo>
                  <a:cubicBezTo>
                    <a:pt x="390" y="278"/>
                    <a:pt x="388" y="276"/>
                    <a:pt x="386" y="275"/>
                  </a:cubicBezTo>
                  <a:cubicBezTo>
                    <a:pt x="384" y="274"/>
                    <a:pt x="381" y="271"/>
                    <a:pt x="379" y="270"/>
                  </a:cubicBezTo>
                  <a:cubicBezTo>
                    <a:pt x="377" y="268"/>
                    <a:pt x="374" y="268"/>
                    <a:pt x="371" y="267"/>
                  </a:cubicBezTo>
                  <a:cubicBezTo>
                    <a:pt x="369" y="266"/>
                    <a:pt x="368" y="264"/>
                    <a:pt x="367" y="266"/>
                  </a:cubicBezTo>
                  <a:cubicBezTo>
                    <a:pt x="367" y="267"/>
                    <a:pt x="368" y="268"/>
                    <a:pt x="367" y="269"/>
                  </a:cubicBezTo>
                  <a:cubicBezTo>
                    <a:pt x="367" y="269"/>
                    <a:pt x="365" y="269"/>
                    <a:pt x="364" y="269"/>
                  </a:cubicBezTo>
                  <a:cubicBezTo>
                    <a:pt x="363" y="269"/>
                    <a:pt x="363" y="270"/>
                    <a:pt x="362" y="271"/>
                  </a:cubicBezTo>
                  <a:cubicBezTo>
                    <a:pt x="362" y="271"/>
                    <a:pt x="361" y="273"/>
                    <a:pt x="360" y="273"/>
                  </a:cubicBezTo>
                  <a:cubicBezTo>
                    <a:pt x="360" y="273"/>
                    <a:pt x="360" y="268"/>
                    <a:pt x="360" y="268"/>
                  </a:cubicBezTo>
                  <a:cubicBezTo>
                    <a:pt x="361" y="266"/>
                    <a:pt x="363" y="267"/>
                    <a:pt x="364" y="266"/>
                  </a:cubicBezTo>
                  <a:cubicBezTo>
                    <a:pt x="365" y="266"/>
                    <a:pt x="367" y="265"/>
                    <a:pt x="366" y="264"/>
                  </a:cubicBezTo>
                  <a:cubicBezTo>
                    <a:pt x="366" y="263"/>
                    <a:pt x="363" y="264"/>
                    <a:pt x="362" y="264"/>
                  </a:cubicBezTo>
                  <a:cubicBezTo>
                    <a:pt x="360" y="264"/>
                    <a:pt x="359" y="262"/>
                    <a:pt x="357" y="261"/>
                  </a:cubicBezTo>
                  <a:cubicBezTo>
                    <a:pt x="355" y="260"/>
                    <a:pt x="355" y="259"/>
                    <a:pt x="354" y="257"/>
                  </a:cubicBezTo>
                  <a:cubicBezTo>
                    <a:pt x="353" y="254"/>
                    <a:pt x="349" y="251"/>
                    <a:pt x="346" y="250"/>
                  </a:cubicBezTo>
                  <a:cubicBezTo>
                    <a:pt x="343" y="249"/>
                    <a:pt x="340" y="246"/>
                    <a:pt x="337" y="248"/>
                  </a:cubicBezTo>
                  <a:cubicBezTo>
                    <a:pt x="335" y="250"/>
                    <a:pt x="337" y="251"/>
                    <a:pt x="336" y="254"/>
                  </a:cubicBezTo>
                  <a:cubicBezTo>
                    <a:pt x="336" y="256"/>
                    <a:pt x="336" y="257"/>
                    <a:pt x="335" y="259"/>
                  </a:cubicBezTo>
                  <a:cubicBezTo>
                    <a:pt x="333" y="260"/>
                    <a:pt x="332" y="260"/>
                    <a:pt x="331" y="260"/>
                  </a:cubicBezTo>
                  <a:cubicBezTo>
                    <a:pt x="330" y="260"/>
                    <a:pt x="330" y="259"/>
                    <a:pt x="329" y="260"/>
                  </a:cubicBezTo>
                  <a:cubicBezTo>
                    <a:pt x="328" y="260"/>
                    <a:pt x="329" y="261"/>
                    <a:pt x="329" y="261"/>
                  </a:cubicBezTo>
                  <a:cubicBezTo>
                    <a:pt x="330" y="263"/>
                    <a:pt x="331" y="262"/>
                    <a:pt x="331" y="265"/>
                  </a:cubicBezTo>
                  <a:cubicBezTo>
                    <a:pt x="331" y="264"/>
                    <a:pt x="330" y="265"/>
                    <a:pt x="330" y="265"/>
                  </a:cubicBezTo>
                  <a:cubicBezTo>
                    <a:pt x="330" y="266"/>
                    <a:pt x="330" y="267"/>
                    <a:pt x="330" y="268"/>
                  </a:cubicBezTo>
                  <a:cubicBezTo>
                    <a:pt x="331" y="269"/>
                    <a:pt x="332" y="269"/>
                    <a:pt x="333" y="270"/>
                  </a:cubicBezTo>
                  <a:cubicBezTo>
                    <a:pt x="334" y="270"/>
                    <a:pt x="335" y="272"/>
                    <a:pt x="335" y="273"/>
                  </a:cubicBezTo>
                  <a:cubicBezTo>
                    <a:pt x="336" y="276"/>
                    <a:pt x="338" y="278"/>
                    <a:pt x="339" y="281"/>
                  </a:cubicBezTo>
                  <a:cubicBezTo>
                    <a:pt x="341" y="283"/>
                    <a:pt x="342" y="285"/>
                    <a:pt x="344" y="285"/>
                  </a:cubicBezTo>
                  <a:cubicBezTo>
                    <a:pt x="345" y="286"/>
                    <a:pt x="348" y="287"/>
                    <a:pt x="349" y="285"/>
                  </a:cubicBezTo>
                  <a:cubicBezTo>
                    <a:pt x="350" y="285"/>
                    <a:pt x="351" y="286"/>
                    <a:pt x="352" y="285"/>
                  </a:cubicBezTo>
                  <a:cubicBezTo>
                    <a:pt x="353" y="285"/>
                    <a:pt x="353" y="283"/>
                    <a:pt x="354" y="282"/>
                  </a:cubicBezTo>
                  <a:cubicBezTo>
                    <a:pt x="355" y="283"/>
                    <a:pt x="355" y="284"/>
                    <a:pt x="355" y="285"/>
                  </a:cubicBezTo>
                  <a:cubicBezTo>
                    <a:pt x="356" y="286"/>
                    <a:pt x="357" y="285"/>
                    <a:pt x="357" y="287"/>
                  </a:cubicBezTo>
                  <a:cubicBezTo>
                    <a:pt x="358" y="288"/>
                    <a:pt x="359" y="289"/>
                    <a:pt x="359" y="290"/>
                  </a:cubicBezTo>
                  <a:cubicBezTo>
                    <a:pt x="359" y="291"/>
                    <a:pt x="357" y="290"/>
                    <a:pt x="357" y="291"/>
                  </a:cubicBezTo>
                  <a:cubicBezTo>
                    <a:pt x="357" y="293"/>
                    <a:pt x="360" y="296"/>
                    <a:pt x="360" y="297"/>
                  </a:cubicBezTo>
                  <a:cubicBezTo>
                    <a:pt x="361" y="300"/>
                    <a:pt x="361" y="302"/>
                    <a:pt x="359" y="304"/>
                  </a:cubicBezTo>
                  <a:cubicBezTo>
                    <a:pt x="358" y="307"/>
                    <a:pt x="356" y="306"/>
                    <a:pt x="354" y="306"/>
                  </a:cubicBezTo>
                  <a:cubicBezTo>
                    <a:pt x="350" y="307"/>
                    <a:pt x="352" y="309"/>
                    <a:pt x="349" y="310"/>
                  </a:cubicBezTo>
                  <a:cubicBezTo>
                    <a:pt x="347" y="312"/>
                    <a:pt x="345" y="311"/>
                    <a:pt x="344" y="309"/>
                  </a:cubicBezTo>
                  <a:cubicBezTo>
                    <a:pt x="342" y="308"/>
                    <a:pt x="341" y="307"/>
                    <a:pt x="339" y="307"/>
                  </a:cubicBezTo>
                  <a:cubicBezTo>
                    <a:pt x="338" y="307"/>
                    <a:pt x="338" y="306"/>
                    <a:pt x="337" y="30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37" y="306"/>
                    <a:pt x="337" y="307"/>
                    <a:pt x="336" y="306"/>
                  </a:cubicBezTo>
                  <a:cubicBezTo>
                    <a:pt x="336" y="305"/>
                    <a:pt x="334" y="306"/>
                    <a:pt x="333" y="306"/>
                  </a:cubicBezTo>
                  <a:cubicBezTo>
                    <a:pt x="332" y="305"/>
                    <a:pt x="331" y="304"/>
                    <a:pt x="330" y="304"/>
                  </a:cubicBezTo>
                  <a:cubicBezTo>
                    <a:pt x="330" y="304"/>
                    <a:pt x="323" y="301"/>
                    <a:pt x="325" y="300"/>
                  </a:cubicBezTo>
                  <a:cubicBezTo>
                    <a:pt x="325" y="299"/>
                    <a:pt x="324" y="299"/>
                    <a:pt x="324" y="298"/>
                  </a:cubicBezTo>
                  <a:cubicBezTo>
                    <a:pt x="324" y="297"/>
                    <a:pt x="325" y="297"/>
                    <a:pt x="324" y="296"/>
                  </a:cubicBezTo>
                  <a:cubicBezTo>
                    <a:pt x="324" y="295"/>
                    <a:pt x="324" y="295"/>
                    <a:pt x="324" y="294"/>
                  </a:cubicBezTo>
                  <a:cubicBezTo>
                    <a:pt x="323" y="293"/>
                    <a:pt x="322" y="292"/>
                    <a:pt x="322" y="292"/>
                  </a:cubicBezTo>
                  <a:cubicBezTo>
                    <a:pt x="320" y="292"/>
                    <a:pt x="321" y="292"/>
                    <a:pt x="320" y="293"/>
                  </a:cubicBezTo>
                  <a:cubicBezTo>
                    <a:pt x="320" y="293"/>
                    <a:pt x="321" y="294"/>
                    <a:pt x="320" y="294"/>
                  </a:cubicBezTo>
                  <a:cubicBezTo>
                    <a:pt x="319" y="294"/>
                    <a:pt x="319" y="293"/>
                    <a:pt x="319" y="293"/>
                  </a:cubicBezTo>
                  <a:cubicBezTo>
                    <a:pt x="318" y="292"/>
                    <a:pt x="318" y="290"/>
                    <a:pt x="317" y="289"/>
                  </a:cubicBezTo>
                  <a:cubicBezTo>
                    <a:pt x="317" y="288"/>
                    <a:pt x="314" y="283"/>
                    <a:pt x="311" y="285"/>
                  </a:cubicBezTo>
                  <a:cubicBezTo>
                    <a:pt x="312" y="286"/>
                    <a:pt x="311" y="286"/>
                    <a:pt x="312" y="287"/>
                  </a:cubicBezTo>
                  <a:cubicBezTo>
                    <a:pt x="311" y="287"/>
                    <a:pt x="310" y="287"/>
                    <a:pt x="310" y="287"/>
                  </a:cubicBezTo>
                  <a:cubicBezTo>
                    <a:pt x="307" y="288"/>
                    <a:pt x="308" y="289"/>
                    <a:pt x="306" y="287"/>
                  </a:cubicBezTo>
                  <a:cubicBezTo>
                    <a:pt x="305" y="285"/>
                    <a:pt x="304" y="286"/>
                    <a:pt x="303" y="284"/>
                  </a:cubicBezTo>
                  <a:cubicBezTo>
                    <a:pt x="302" y="284"/>
                    <a:pt x="302" y="283"/>
                    <a:pt x="301" y="283"/>
                  </a:cubicBezTo>
                  <a:cubicBezTo>
                    <a:pt x="301" y="282"/>
                    <a:pt x="300" y="282"/>
                    <a:pt x="300" y="282"/>
                  </a:cubicBezTo>
                  <a:cubicBezTo>
                    <a:pt x="299" y="280"/>
                    <a:pt x="300" y="280"/>
                    <a:pt x="298" y="279"/>
                  </a:cubicBezTo>
                  <a:cubicBezTo>
                    <a:pt x="297" y="279"/>
                    <a:pt x="296" y="279"/>
                    <a:pt x="296" y="278"/>
                  </a:cubicBezTo>
                  <a:cubicBezTo>
                    <a:pt x="296" y="277"/>
                    <a:pt x="296" y="278"/>
                    <a:pt x="297" y="277"/>
                  </a:cubicBezTo>
                  <a:cubicBezTo>
                    <a:pt x="297" y="276"/>
                    <a:pt x="300" y="274"/>
                    <a:pt x="298" y="273"/>
                  </a:cubicBezTo>
                  <a:cubicBezTo>
                    <a:pt x="298" y="272"/>
                    <a:pt x="297" y="272"/>
                    <a:pt x="297" y="271"/>
                  </a:cubicBezTo>
                  <a:cubicBezTo>
                    <a:pt x="297" y="271"/>
                    <a:pt x="297" y="270"/>
                    <a:pt x="297" y="270"/>
                  </a:cubicBezTo>
                  <a:cubicBezTo>
                    <a:pt x="296" y="268"/>
                    <a:pt x="296" y="269"/>
                    <a:pt x="297" y="267"/>
                  </a:cubicBezTo>
                  <a:cubicBezTo>
                    <a:pt x="298" y="265"/>
                    <a:pt x="299" y="265"/>
                    <a:pt x="298" y="262"/>
                  </a:cubicBezTo>
                  <a:cubicBezTo>
                    <a:pt x="297" y="261"/>
                    <a:pt x="297" y="260"/>
                    <a:pt x="296" y="259"/>
                  </a:cubicBezTo>
                  <a:cubicBezTo>
                    <a:pt x="296" y="259"/>
                    <a:pt x="295" y="259"/>
                    <a:pt x="295" y="258"/>
                  </a:cubicBezTo>
                  <a:cubicBezTo>
                    <a:pt x="294" y="257"/>
                    <a:pt x="296" y="257"/>
                    <a:pt x="296" y="255"/>
                  </a:cubicBezTo>
                  <a:cubicBezTo>
                    <a:pt x="296" y="255"/>
                    <a:pt x="295" y="254"/>
                    <a:pt x="295" y="254"/>
                  </a:cubicBezTo>
                  <a:cubicBezTo>
                    <a:pt x="295" y="254"/>
                    <a:pt x="295" y="253"/>
                    <a:pt x="295" y="252"/>
                  </a:cubicBezTo>
                  <a:cubicBezTo>
                    <a:pt x="295" y="252"/>
                    <a:pt x="294" y="252"/>
                    <a:pt x="293" y="251"/>
                  </a:cubicBezTo>
                  <a:cubicBezTo>
                    <a:pt x="293" y="250"/>
                    <a:pt x="293" y="249"/>
                    <a:pt x="293" y="249"/>
                  </a:cubicBezTo>
                  <a:cubicBezTo>
                    <a:pt x="294" y="247"/>
                    <a:pt x="293" y="247"/>
                    <a:pt x="292" y="246"/>
                  </a:cubicBezTo>
                  <a:cubicBezTo>
                    <a:pt x="291" y="244"/>
                    <a:pt x="290" y="243"/>
                    <a:pt x="289" y="242"/>
                  </a:cubicBezTo>
                  <a:cubicBezTo>
                    <a:pt x="289" y="241"/>
                    <a:pt x="289" y="240"/>
                    <a:pt x="288" y="240"/>
                  </a:cubicBezTo>
                  <a:cubicBezTo>
                    <a:pt x="287" y="239"/>
                    <a:pt x="287" y="240"/>
                    <a:pt x="286" y="239"/>
                  </a:cubicBezTo>
                  <a:cubicBezTo>
                    <a:pt x="287" y="238"/>
                    <a:pt x="289" y="238"/>
                    <a:pt x="290" y="238"/>
                  </a:cubicBezTo>
                  <a:cubicBezTo>
                    <a:pt x="291" y="235"/>
                    <a:pt x="292" y="236"/>
                    <a:pt x="294" y="236"/>
                  </a:cubicBezTo>
                  <a:cubicBezTo>
                    <a:pt x="294" y="235"/>
                    <a:pt x="293" y="235"/>
                    <a:pt x="294" y="234"/>
                  </a:cubicBezTo>
                  <a:cubicBezTo>
                    <a:pt x="294" y="233"/>
                    <a:pt x="295" y="233"/>
                    <a:pt x="295" y="232"/>
                  </a:cubicBezTo>
                  <a:cubicBezTo>
                    <a:pt x="296" y="231"/>
                    <a:pt x="296" y="229"/>
                    <a:pt x="295" y="227"/>
                  </a:cubicBezTo>
                  <a:cubicBezTo>
                    <a:pt x="295" y="227"/>
                    <a:pt x="294" y="226"/>
                    <a:pt x="294" y="225"/>
                  </a:cubicBezTo>
                  <a:cubicBezTo>
                    <a:pt x="294" y="225"/>
                    <a:pt x="295" y="224"/>
                    <a:pt x="295" y="224"/>
                  </a:cubicBezTo>
                  <a:cubicBezTo>
                    <a:pt x="295" y="223"/>
                    <a:pt x="293" y="223"/>
                    <a:pt x="294" y="221"/>
                  </a:cubicBezTo>
                  <a:cubicBezTo>
                    <a:pt x="295" y="218"/>
                    <a:pt x="299" y="226"/>
                    <a:pt x="299" y="224"/>
                  </a:cubicBezTo>
                  <a:cubicBezTo>
                    <a:pt x="299" y="223"/>
                    <a:pt x="298" y="222"/>
                    <a:pt x="298" y="222"/>
                  </a:cubicBezTo>
                  <a:cubicBezTo>
                    <a:pt x="298" y="221"/>
                    <a:pt x="298" y="220"/>
                    <a:pt x="298" y="219"/>
                  </a:cubicBezTo>
                  <a:cubicBezTo>
                    <a:pt x="298" y="219"/>
                    <a:pt x="297" y="218"/>
                    <a:pt x="297" y="218"/>
                  </a:cubicBezTo>
                  <a:cubicBezTo>
                    <a:pt x="297" y="217"/>
                    <a:pt x="297" y="216"/>
                    <a:pt x="297" y="215"/>
                  </a:cubicBezTo>
                  <a:cubicBezTo>
                    <a:pt x="297" y="214"/>
                    <a:pt x="295" y="214"/>
                    <a:pt x="294" y="213"/>
                  </a:cubicBezTo>
                  <a:cubicBezTo>
                    <a:pt x="294" y="212"/>
                    <a:pt x="295" y="211"/>
                    <a:pt x="294" y="210"/>
                  </a:cubicBezTo>
                  <a:cubicBezTo>
                    <a:pt x="294" y="209"/>
                    <a:pt x="293" y="209"/>
                    <a:pt x="293" y="208"/>
                  </a:cubicBezTo>
                  <a:cubicBezTo>
                    <a:pt x="291" y="206"/>
                    <a:pt x="290" y="205"/>
                    <a:pt x="289" y="204"/>
                  </a:cubicBezTo>
                  <a:cubicBezTo>
                    <a:pt x="287" y="202"/>
                    <a:pt x="285" y="201"/>
                    <a:pt x="284" y="200"/>
                  </a:cubicBezTo>
                  <a:cubicBezTo>
                    <a:pt x="283" y="200"/>
                    <a:pt x="284" y="199"/>
                    <a:pt x="283" y="198"/>
                  </a:cubicBezTo>
                  <a:cubicBezTo>
                    <a:pt x="282" y="198"/>
                    <a:pt x="281" y="199"/>
                    <a:pt x="280" y="199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79" y="199"/>
                    <a:pt x="279" y="199"/>
                    <a:pt x="278" y="198"/>
                  </a:cubicBezTo>
                  <a:cubicBezTo>
                    <a:pt x="277" y="198"/>
                    <a:pt x="278" y="197"/>
                    <a:pt x="277" y="196"/>
                  </a:cubicBezTo>
                  <a:cubicBezTo>
                    <a:pt x="276" y="196"/>
                    <a:pt x="275" y="196"/>
                    <a:pt x="274" y="195"/>
                  </a:cubicBezTo>
                  <a:cubicBezTo>
                    <a:pt x="272" y="195"/>
                    <a:pt x="269" y="195"/>
                    <a:pt x="268" y="194"/>
                  </a:cubicBezTo>
                  <a:cubicBezTo>
                    <a:pt x="269" y="192"/>
                    <a:pt x="272" y="194"/>
                    <a:pt x="274" y="192"/>
                  </a:cubicBezTo>
                  <a:cubicBezTo>
                    <a:pt x="274" y="191"/>
                    <a:pt x="272" y="191"/>
                    <a:pt x="272" y="190"/>
                  </a:cubicBezTo>
                  <a:cubicBezTo>
                    <a:pt x="272" y="190"/>
                    <a:pt x="274" y="190"/>
                    <a:pt x="274" y="190"/>
                  </a:cubicBezTo>
                  <a:cubicBezTo>
                    <a:pt x="275" y="189"/>
                    <a:pt x="275" y="189"/>
                    <a:pt x="274" y="188"/>
                  </a:cubicBezTo>
                  <a:cubicBezTo>
                    <a:pt x="274" y="188"/>
                    <a:pt x="273" y="186"/>
                    <a:pt x="273" y="186"/>
                  </a:cubicBezTo>
                  <a:cubicBezTo>
                    <a:pt x="273" y="186"/>
                    <a:pt x="273" y="187"/>
                    <a:pt x="272" y="187"/>
                  </a:cubicBezTo>
                  <a:cubicBezTo>
                    <a:pt x="271" y="187"/>
                    <a:pt x="269" y="187"/>
                    <a:pt x="268" y="186"/>
                  </a:cubicBezTo>
                  <a:cubicBezTo>
                    <a:pt x="267" y="186"/>
                    <a:pt x="267" y="185"/>
                    <a:pt x="265" y="185"/>
                  </a:cubicBezTo>
                  <a:cubicBezTo>
                    <a:pt x="264" y="185"/>
                    <a:pt x="262" y="185"/>
                    <a:pt x="261" y="184"/>
                  </a:cubicBezTo>
                  <a:cubicBezTo>
                    <a:pt x="261" y="183"/>
                    <a:pt x="266" y="183"/>
                    <a:pt x="267" y="183"/>
                  </a:cubicBezTo>
                  <a:cubicBezTo>
                    <a:pt x="267" y="183"/>
                    <a:pt x="271" y="185"/>
                    <a:pt x="271" y="183"/>
                  </a:cubicBezTo>
                  <a:cubicBezTo>
                    <a:pt x="271" y="181"/>
                    <a:pt x="266" y="181"/>
                    <a:pt x="265" y="181"/>
                  </a:cubicBezTo>
                  <a:cubicBezTo>
                    <a:pt x="263" y="182"/>
                    <a:pt x="260" y="184"/>
                    <a:pt x="259" y="181"/>
                  </a:cubicBezTo>
                  <a:cubicBezTo>
                    <a:pt x="260" y="181"/>
                    <a:pt x="261" y="181"/>
                    <a:pt x="262" y="181"/>
                  </a:cubicBezTo>
                  <a:cubicBezTo>
                    <a:pt x="262" y="180"/>
                    <a:pt x="262" y="180"/>
                    <a:pt x="263" y="179"/>
                  </a:cubicBezTo>
                  <a:cubicBezTo>
                    <a:pt x="264" y="178"/>
                    <a:pt x="265" y="180"/>
                    <a:pt x="267" y="179"/>
                  </a:cubicBezTo>
                  <a:cubicBezTo>
                    <a:pt x="269" y="178"/>
                    <a:pt x="266" y="177"/>
                    <a:pt x="265" y="177"/>
                  </a:cubicBezTo>
                  <a:cubicBezTo>
                    <a:pt x="263" y="177"/>
                    <a:pt x="262" y="177"/>
                    <a:pt x="260" y="176"/>
                  </a:cubicBezTo>
                  <a:cubicBezTo>
                    <a:pt x="260" y="176"/>
                    <a:pt x="258" y="176"/>
                    <a:pt x="258" y="175"/>
                  </a:cubicBezTo>
                  <a:cubicBezTo>
                    <a:pt x="257" y="174"/>
                    <a:pt x="258" y="175"/>
                    <a:pt x="258" y="174"/>
                  </a:cubicBezTo>
                  <a:cubicBezTo>
                    <a:pt x="259" y="173"/>
                    <a:pt x="259" y="173"/>
                    <a:pt x="257" y="172"/>
                  </a:cubicBezTo>
                  <a:cubicBezTo>
                    <a:pt x="254" y="170"/>
                    <a:pt x="254" y="167"/>
                    <a:pt x="249" y="166"/>
                  </a:cubicBezTo>
                  <a:cubicBezTo>
                    <a:pt x="252" y="165"/>
                    <a:pt x="251" y="165"/>
                    <a:pt x="249" y="164"/>
                  </a:cubicBezTo>
                  <a:cubicBezTo>
                    <a:pt x="252" y="163"/>
                    <a:pt x="253" y="161"/>
                    <a:pt x="251" y="160"/>
                  </a:cubicBezTo>
                  <a:cubicBezTo>
                    <a:pt x="250" y="159"/>
                    <a:pt x="249" y="159"/>
                    <a:pt x="249" y="158"/>
                  </a:cubicBezTo>
                  <a:cubicBezTo>
                    <a:pt x="248" y="158"/>
                    <a:pt x="248" y="157"/>
                    <a:pt x="247" y="156"/>
                  </a:cubicBezTo>
                  <a:cubicBezTo>
                    <a:pt x="245" y="155"/>
                    <a:pt x="244" y="155"/>
                    <a:pt x="242" y="155"/>
                  </a:cubicBezTo>
                  <a:cubicBezTo>
                    <a:pt x="241" y="155"/>
                    <a:pt x="239" y="155"/>
                    <a:pt x="239" y="153"/>
                  </a:cubicBezTo>
                  <a:cubicBezTo>
                    <a:pt x="240" y="152"/>
                    <a:pt x="243" y="153"/>
                    <a:pt x="244" y="153"/>
                  </a:cubicBezTo>
                  <a:cubicBezTo>
                    <a:pt x="247" y="154"/>
                    <a:pt x="248" y="153"/>
                    <a:pt x="250" y="154"/>
                  </a:cubicBezTo>
                  <a:cubicBezTo>
                    <a:pt x="252" y="154"/>
                    <a:pt x="253" y="155"/>
                    <a:pt x="255" y="155"/>
                  </a:cubicBezTo>
                  <a:cubicBezTo>
                    <a:pt x="256" y="156"/>
                    <a:pt x="259" y="155"/>
                    <a:pt x="260" y="156"/>
                  </a:cubicBezTo>
                  <a:cubicBezTo>
                    <a:pt x="262" y="157"/>
                    <a:pt x="256" y="158"/>
                    <a:pt x="256" y="160"/>
                  </a:cubicBezTo>
                  <a:cubicBezTo>
                    <a:pt x="256" y="163"/>
                    <a:pt x="262" y="167"/>
                    <a:pt x="264" y="169"/>
                  </a:cubicBezTo>
                  <a:cubicBezTo>
                    <a:pt x="265" y="170"/>
                    <a:pt x="270" y="177"/>
                    <a:pt x="272" y="174"/>
                  </a:cubicBezTo>
                  <a:cubicBezTo>
                    <a:pt x="273" y="173"/>
                    <a:pt x="270" y="170"/>
                    <a:pt x="273" y="170"/>
                  </a:cubicBezTo>
                  <a:cubicBezTo>
                    <a:pt x="274" y="170"/>
                    <a:pt x="276" y="172"/>
                    <a:pt x="276" y="173"/>
                  </a:cubicBezTo>
                  <a:cubicBezTo>
                    <a:pt x="277" y="174"/>
                    <a:pt x="276" y="175"/>
                    <a:pt x="278" y="176"/>
                  </a:cubicBezTo>
                  <a:cubicBezTo>
                    <a:pt x="279" y="176"/>
                    <a:pt x="280" y="177"/>
                    <a:pt x="282" y="176"/>
                  </a:cubicBezTo>
                  <a:cubicBezTo>
                    <a:pt x="282" y="175"/>
                    <a:pt x="281" y="173"/>
                    <a:pt x="283" y="172"/>
                  </a:cubicBezTo>
                  <a:cubicBezTo>
                    <a:pt x="283" y="172"/>
                    <a:pt x="283" y="174"/>
                    <a:pt x="283" y="175"/>
                  </a:cubicBezTo>
                  <a:cubicBezTo>
                    <a:pt x="283" y="176"/>
                    <a:pt x="284" y="176"/>
                    <a:pt x="285" y="177"/>
                  </a:cubicBezTo>
                  <a:cubicBezTo>
                    <a:pt x="287" y="177"/>
                    <a:pt x="290" y="177"/>
                    <a:pt x="291" y="179"/>
                  </a:cubicBezTo>
                  <a:cubicBezTo>
                    <a:pt x="290" y="179"/>
                    <a:pt x="288" y="179"/>
                    <a:pt x="288" y="180"/>
                  </a:cubicBezTo>
                  <a:cubicBezTo>
                    <a:pt x="288" y="181"/>
                    <a:pt x="289" y="183"/>
                    <a:pt x="290" y="184"/>
                  </a:cubicBezTo>
                  <a:cubicBezTo>
                    <a:pt x="292" y="185"/>
                    <a:pt x="293" y="182"/>
                    <a:pt x="295" y="181"/>
                  </a:cubicBezTo>
                  <a:cubicBezTo>
                    <a:pt x="298" y="179"/>
                    <a:pt x="300" y="183"/>
                    <a:pt x="302" y="185"/>
                  </a:cubicBezTo>
                  <a:cubicBezTo>
                    <a:pt x="305" y="187"/>
                    <a:pt x="308" y="190"/>
                    <a:pt x="311" y="191"/>
                  </a:cubicBezTo>
                  <a:cubicBezTo>
                    <a:pt x="317" y="193"/>
                    <a:pt x="324" y="196"/>
                    <a:pt x="330" y="196"/>
                  </a:cubicBezTo>
                  <a:cubicBezTo>
                    <a:pt x="336" y="196"/>
                    <a:pt x="343" y="197"/>
                    <a:pt x="348" y="201"/>
                  </a:cubicBezTo>
                  <a:cubicBezTo>
                    <a:pt x="351" y="203"/>
                    <a:pt x="352" y="204"/>
                    <a:pt x="355" y="205"/>
                  </a:cubicBezTo>
                  <a:cubicBezTo>
                    <a:pt x="359" y="206"/>
                    <a:pt x="362" y="206"/>
                    <a:pt x="365" y="207"/>
                  </a:cubicBezTo>
                  <a:cubicBezTo>
                    <a:pt x="369" y="207"/>
                    <a:pt x="371" y="207"/>
                    <a:pt x="375" y="205"/>
                  </a:cubicBezTo>
                  <a:cubicBezTo>
                    <a:pt x="378" y="204"/>
                    <a:pt x="381" y="205"/>
                    <a:pt x="384" y="204"/>
                  </a:cubicBezTo>
                  <a:cubicBezTo>
                    <a:pt x="386" y="203"/>
                    <a:pt x="388" y="201"/>
                    <a:pt x="391" y="200"/>
                  </a:cubicBezTo>
                  <a:cubicBezTo>
                    <a:pt x="393" y="199"/>
                    <a:pt x="396" y="198"/>
                    <a:pt x="398" y="197"/>
                  </a:cubicBezTo>
                  <a:cubicBezTo>
                    <a:pt x="400" y="196"/>
                    <a:pt x="402" y="193"/>
                    <a:pt x="404" y="191"/>
                  </a:cubicBezTo>
                  <a:cubicBezTo>
                    <a:pt x="405" y="191"/>
                    <a:pt x="406" y="191"/>
                    <a:pt x="407" y="190"/>
                  </a:cubicBezTo>
                  <a:cubicBezTo>
                    <a:pt x="408" y="190"/>
                    <a:pt x="409" y="188"/>
                    <a:pt x="409" y="188"/>
                  </a:cubicBezTo>
                  <a:cubicBezTo>
                    <a:pt x="410" y="187"/>
                    <a:pt x="410" y="186"/>
                    <a:pt x="410" y="185"/>
                  </a:cubicBezTo>
                  <a:cubicBezTo>
                    <a:pt x="411" y="185"/>
                    <a:pt x="412" y="184"/>
                    <a:pt x="412" y="183"/>
                  </a:cubicBezTo>
                  <a:cubicBezTo>
                    <a:pt x="412" y="182"/>
                    <a:pt x="412" y="182"/>
                    <a:pt x="413" y="180"/>
                  </a:cubicBezTo>
                  <a:cubicBezTo>
                    <a:pt x="414" y="179"/>
                    <a:pt x="415" y="179"/>
                    <a:pt x="416" y="177"/>
                  </a:cubicBezTo>
                  <a:cubicBezTo>
                    <a:pt x="418" y="175"/>
                    <a:pt x="420" y="172"/>
                    <a:pt x="421" y="169"/>
                  </a:cubicBezTo>
                  <a:cubicBezTo>
                    <a:pt x="422" y="168"/>
                    <a:pt x="423" y="166"/>
                    <a:pt x="423" y="164"/>
                  </a:cubicBezTo>
                  <a:cubicBezTo>
                    <a:pt x="423" y="163"/>
                    <a:pt x="423" y="162"/>
                    <a:pt x="423" y="161"/>
                  </a:cubicBezTo>
                  <a:cubicBezTo>
                    <a:pt x="424" y="160"/>
                    <a:pt x="425" y="156"/>
                    <a:pt x="425" y="155"/>
                  </a:cubicBezTo>
                  <a:cubicBezTo>
                    <a:pt x="425" y="154"/>
                    <a:pt x="424" y="154"/>
                    <a:pt x="424" y="153"/>
                  </a:cubicBezTo>
                  <a:cubicBezTo>
                    <a:pt x="424" y="153"/>
                    <a:pt x="425" y="152"/>
                    <a:pt x="425" y="152"/>
                  </a:cubicBezTo>
                  <a:cubicBezTo>
                    <a:pt x="425" y="152"/>
                    <a:pt x="424" y="150"/>
                    <a:pt x="424" y="150"/>
                  </a:cubicBezTo>
                  <a:cubicBezTo>
                    <a:pt x="423" y="150"/>
                    <a:pt x="423" y="150"/>
                    <a:pt x="423" y="151"/>
                  </a:cubicBezTo>
                  <a:cubicBezTo>
                    <a:pt x="417" y="150"/>
                    <a:pt x="422" y="143"/>
                    <a:pt x="420" y="139"/>
                  </a:cubicBezTo>
                  <a:cubicBezTo>
                    <a:pt x="419" y="138"/>
                    <a:pt x="418" y="138"/>
                    <a:pt x="418" y="136"/>
                  </a:cubicBezTo>
                  <a:cubicBezTo>
                    <a:pt x="418" y="135"/>
                    <a:pt x="418" y="134"/>
                    <a:pt x="418" y="133"/>
                  </a:cubicBezTo>
                  <a:cubicBezTo>
                    <a:pt x="418" y="132"/>
                    <a:pt x="418" y="131"/>
                    <a:pt x="418" y="130"/>
                  </a:cubicBezTo>
                  <a:cubicBezTo>
                    <a:pt x="419" y="129"/>
                    <a:pt x="418" y="125"/>
                    <a:pt x="417" y="124"/>
                  </a:cubicBezTo>
                  <a:cubicBezTo>
                    <a:pt x="416" y="123"/>
                    <a:pt x="415" y="125"/>
                    <a:pt x="414" y="124"/>
                  </a:cubicBezTo>
                  <a:cubicBezTo>
                    <a:pt x="411" y="124"/>
                    <a:pt x="412" y="118"/>
                    <a:pt x="410" y="120"/>
                  </a:cubicBezTo>
                  <a:cubicBezTo>
                    <a:pt x="408" y="120"/>
                    <a:pt x="410" y="122"/>
                    <a:pt x="408" y="123"/>
                  </a:cubicBezTo>
                  <a:cubicBezTo>
                    <a:pt x="407" y="123"/>
                    <a:pt x="405" y="121"/>
                    <a:pt x="405" y="120"/>
                  </a:cubicBezTo>
                  <a:cubicBezTo>
                    <a:pt x="404" y="118"/>
                    <a:pt x="406" y="119"/>
                    <a:pt x="407" y="117"/>
                  </a:cubicBezTo>
                  <a:cubicBezTo>
                    <a:pt x="407" y="116"/>
                    <a:pt x="403" y="113"/>
                    <a:pt x="402" y="112"/>
                  </a:cubicBezTo>
                  <a:cubicBezTo>
                    <a:pt x="400" y="111"/>
                    <a:pt x="398" y="109"/>
                    <a:pt x="397" y="107"/>
                  </a:cubicBezTo>
                  <a:cubicBezTo>
                    <a:pt x="397" y="105"/>
                    <a:pt x="397" y="103"/>
                    <a:pt x="395" y="102"/>
                  </a:cubicBezTo>
                  <a:cubicBezTo>
                    <a:pt x="394" y="100"/>
                    <a:pt x="392" y="101"/>
                    <a:pt x="393" y="103"/>
                  </a:cubicBezTo>
                  <a:cubicBezTo>
                    <a:pt x="393" y="104"/>
                    <a:pt x="394" y="104"/>
                    <a:pt x="394" y="105"/>
                  </a:cubicBezTo>
                  <a:cubicBezTo>
                    <a:pt x="395" y="106"/>
                    <a:pt x="395" y="107"/>
                    <a:pt x="395" y="108"/>
                  </a:cubicBezTo>
                  <a:cubicBezTo>
                    <a:pt x="392" y="107"/>
                    <a:pt x="389" y="107"/>
                    <a:pt x="387" y="104"/>
                  </a:cubicBezTo>
                  <a:cubicBezTo>
                    <a:pt x="386" y="103"/>
                    <a:pt x="384" y="102"/>
                    <a:pt x="383" y="101"/>
                  </a:cubicBezTo>
                  <a:cubicBezTo>
                    <a:pt x="382" y="99"/>
                    <a:pt x="381" y="98"/>
                    <a:pt x="379" y="97"/>
                  </a:cubicBezTo>
                  <a:cubicBezTo>
                    <a:pt x="379" y="97"/>
                    <a:pt x="379" y="97"/>
                    <a:pt x="378" y="97"/>
                  </a:cubicBezTo>
                  <a:cubicBezTo>
                    <a:pt x="378" y="96"/>
                    <a:pt x="378" y="95"/>
                    <a:pt x="377" y="95"/>
                  </a:cubicBezTo>
                  <a:cubicBezTo>
                    <a:pt x="377" y="94"/>
                    <a:pt x="376" y="94"/>
                    <a:pt x="376" y="93"/>
                  </a:cubicBezTo>
                  <a:cubicBezTo>
                    <a:pt x="375" y="93"/>
                    <a:pt x="374" y="92"/>
                    <a:pt x="374" y="92"/>
                  </a:cubicBezTo>
                  <a:cubicBezTo>
                    <a:pt x="373" y="91"/>
                    <a:pt x="374" y="90"/>
                    <a:pt x="373" y="90"/>
                  </a:cubicBezTo>
                  <a:cubicBezTo>
                    <a:pt x="372" y="90"/>
                    <a:pt x="370" y="90"/>
                    <a:pt x="371" y="92"/>
                  </a:cubicBezTo>
                  <a:cubicBezTo>
                    <a:pt x="371" y="93"/>
                    <a:pt x="374" y="92"/>
                    <a:pt x="373" y="94"/>
                  </a:cubicBezTo>
                  <a:cubicBezTo>
                    <a:pt x="372" y="94"/>
                    <a:pt x="371" y="93"/>
                    <a:pt x="370" y="92"/>
                  </a:cubicBezTo>
                  <a:cubicBezTo>
                    <a:pt x="368" y="91"/>
                    <a:pt x="367" y="92"/>
                    <a:pt x="367" y="90"/>
                  </a:cubicBezTo>
                  <a:cubicBezTo>
                    <a:pt x="366" y="89"/>
                    <a:pt x="366" y="88"/>
                    <a:pt x="365" y="87"/>
                  </a:cubicBezTo>
                  <a:cubicBezTo>
                    <a:pt x="364" y="86"/>
                    <a:pt x="364" y="85"/>
                    <a:pt x="363" y="84"/>
                  </a:cubicBezTo>
                  <a:cubicBezTo>
                    <a:pt x="362" y="83"/>
                    <a:pt x="361" y="83"/>
                    <a:pt x="360" y="82"/>
                  </a:cubicBezTo>
                  <a:cubicBezTo>
                    <a:pt x="359" y="81"/>
                    <a:pt x="359" y="80"/>
                    <a:pt x="358" y="78"/>
                  </a:cubicBezTo>
                  <a:cubicBezTo>
                    <a:pt x="356" y="76"/>
                    <a:pt x="354" y="73"/>
                    <a:pt x="352" y="71"/>
                  </a:cubicBezTo>
                  <a:cubicBezTo>
                    <a:pt x="349" y="70"/>
                    <a:pt x="347" y="70"/>
                    <a:pt x="345" y="68"/>
                  </a:cubicBezTo>
                  <a:cubicBezTo>
                    <a:pt x="344" y="66"/>
                    <a:pt x="344" y="66"/>
                    <a:pt x="342" y="65"/>
                  </a:cubicBezTo>
                  <a:cubicBezTo>
                    <a:pt x="341" y="64"/>
                    <a:pt x="340" y="63"/>
                    <a:pt x="339" y="61"/>
                  </a:cubicBezTo>
                  <a:cubicBezTo>
                    <a:pt x="338" y="60"/>
                    <a:pt x="337" y="60"/>
                    <a:pt x="336" y="59"/>
                  </a:cubicBezTo>
                  <a:cubicBezTo>
                    <a:pt x="334" y="59"/>
                    <a:pt x="334" y="57"/>
                    <a:pt x="333" y="56"/>
                  </a:cubicBezTo>
                  <a:cubicBezTo>
                    <a:pt x="330" y="55"/>
                    <a:pt x="327" y="55"/>
                    <a:pt x="326" y="53"/>
                  </a:cubicBezTo>
                  <a:cubicBezTo>
                    <a:pt x="325" y="52"/>
                    <a:pt x="325" y="51"/>
                    <a:pt x="324" y="50"/>
                  </a:cubicBezTo>
                  <a:cubicBezTo>
                    <a:pt x="324" y="50"/>
                    <a:pt x="322" y="50"/>
                    <a:pt x="322" y="49"/>
                  </a:cubicBezTo>
                  <a:cubicBezTo>
                    <a:pt x="320" y="49"/>
                    <a:pt x="319" y="47"/>
                    <a:pt x="318" y="46"/>
                  </a:cubicBezTo>
                  <a:cubicBezTo>
                    <a:pt x="315" y="45"/>
                    <a:pt x="313" y="45"/>
                    <a:pt x="310" y="43"/>
                  </a:cubicBezTo>
                  <a:cubicBezTo>
                    <a:pt x="309" y="42"/>
                    <a:pt x="305" y="40"/>
                    <a:pt x="303" y="42"/>
                  </a:cubicBezTo>
                  <a:cubicBezTo>
                    <a:pt x="303" y="42"/>
                    <a:pt x="306" y="47"/>
                    <a:pt x="304" y="46"/>
                  </a:cubicBezTo>
                  <a:cubicBezTo>
                    <a:pt x="303" y="46"/>
                    <a:pt x="303" y="45"/>
                    <a:pt x="302" y="45"/>
                  </a:cubicBezTo>
                  <a:cubicBezTo>
                    <a:pt x="301" y="45"/>
                    <a:pt x="301" y="45"/>
                    <a:pt x="300" y="46"/>
                  </a:cubicBezTo>
                  <a:cubicBezTo>
                    <a:pt x="299" y="45"/>
                    <a:pt x="300" y="44"/>
                    <a:pt x="298" y="44"/>
                  </a:cubicBezTo>
                  <a:cubicBezTo>
                    <a:pt x="298" y="44"/>
                    <a:pt x="297" y="44"/>
                    <a:pt x="296" y="44"/>
                  </a:cubicBezTo>
                  <a:cubicBezTo>
                    <a:pt x="294" y="43"/>
                    <a:pt x="293" y="42"/>
                    <a:pt x="292" y="41"/>
                  </a:cubicBezTo>
                  <a:cubicBezTo>
                    <a:pt x="291" y="41"/>
                    <a:pt x="290" y="41"/>
                    <a:pt x="289" y="41"/>
                  </a:cubicBezTo>
                  <a:cubicBezTo>
                    <a:pt x="288" y="40"/>
                    <a:pt x="288" y="39"/>
                    <a:pt x="286" y="39"/>
                  </a:cubicBezTo>
                  <a:cubicBezTo>
                    <a:pt x="285" y="39"/>
                    <a:pt x="283" y="39"/>
                    <a:pt x="281" y="39"/>
                  </a:cubicBezTo>
                  <a:cubicBezTo>
                    <a:pt x="280" y="39"/>
                    <a:pt x="279" y="38"/>
                    <a:pt x="279" y="38"/>
                  </a:cubicBezTo>
                  <a:cubicBezTo>
                    <a:pt x="278" y="38"/>
                    <a:pt x="278" y="39"/>
                    <a:pt x="277" y="39"/>
                  </a:cubicBezTo>
                  <a:cubicBezTo>
                    <a:pt x="276" y="40"/>
                    <a:pt x="276" y="39"/>
                    <a:pt x="275" y="39"/>
                  </a:cubicBezTo>
                  <a:cubicBezTo>
                    <a:pt x="274" y="38"/>
                    <a:pt x="275" y="38"/>
                    <a:pt x="274" y="38"/>
                  </a:cubicBezTo>
                  <a:cubicBezTo>
                    <a:pt x="272" y="39"/>
                    <a:pt x="273" y="42"/>
                    <a:pt x="273" y="44"/>
                  </a:cubicBezTo>
                  <a:cubicBezTo>
                    <a:pt x="273" y="46"/>
                    <a:pt x="272" y="47"/>
                    <a:pt x="271" y="49"/>
                  </a:cubicBezTo>
                  <a:cubicBezTo>
                    <a:pt x="270" y="51"/>
                    <a:pt x="269" y="52"/>
                    <a:pt x="266" y="53"/>
                  </a:cubicBezTo>
                  <a:cubicBezTo>
                    <a:pt x="265" y="53"/>
                    <a:pt x="263" y="53"/>
                    <a:pt x="262" y="54"/>
                  </a:cubicBezTo>
                  <a:cubicBezTo>
                    <a:pt x="262" y="55"/>
                    <a:pt x="261" y="61"/>
                    <a:pt x="261" y="57"/>
                  </a:cubicBezTo>
                  <a:cubicBezTo>
                    <a:pt x="260" y="53"/>
                    <a:pt x="263" y="52"/>
                    <a:pt x="266" y="50"/>
                  </a:cubicBezTo>
                  <a:cubicBezTo>
                    <a:pt x="267" y="49"/>
                    <a:pt x="269" y="48"/>
                    <a:pt x="270" y="47"/>
                  </a:cubicBezTo>
                  <a:cubicBezTo>
                    <a:pt x="272" y="44"/>
                    <a:pt x="270" y="45"/>
                    <a:pt x="269" y="45"/>
                  </a:cubicBezTo>
                  <a:cubicBezTo>
                    <a:pt x="269" y="45"/>
                    <a:pt x="269" y="44"/>
                    <a:pt x="269" y="44"/>
                  </a:cubicBezTo>
                  <a:cubicBezTo>
                    <a:pt x="268" y="44"/>
                    <a:pt x="268" y="44"/>
                    <a:pt x="267" y="44"/>
                  </a:cubicBezTo>
                  <a:cubicBezTo>
                    <a:pt x="268" y="42"/>
                    <a:pt x="272" y="41"/>
                    <a:pt x="268" y="41"/>
                  </a:cubicBezTo>
                  <a:cubicBezTo>
                    <a:pt x="265" y="41"/>
                    <a:pt x="266" y="40"/>
                    <a:pt x="268" y="39"/>
                  </a:cubicBezTo>
                  <a:cubicBezTo>
                    <a:pt x="269" y="39"/>
                    <a:pt x="270" y="38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5"/>
                    <a:pt x="270" y="35"/>
                    <a:pt x="270" y="34"/>
                  </a:cubicBezTo>
                  <a:cubicBezTo>
                    <a:pt x="271" y="31"/>
                    <a:pt x="267" y="33"/>
                    <a:pt x="265" y="33"/>
                  </a:cubicBezTo>
                  <a:cubicBezTo>
                    <a:pt x="264" y="34"/>
                    <a:pt x="262" y="34"/>
                    <a:pt x="261" y="35"/>
                  </a:cubicBezTo>
                  <a:cubicBezTo>
                    <a:pt x="260" y="36"/>
                    <a:pt x="260" y="37"/>
                    <a:pt x="260" y="38"/>
                  </a:cubicBezTo>
                  <a:cubicBezTo>
                    <a:pt x="259" y="39"/>
                    <a:pt x="258" y="40"/>
                    <a:pt x="257" y="40"/>
                  </a:cubicBezTo>
                  <a:cubicBezTo>
                    <a:pt x="257" y="39"/>
                    <a:pt x="258" y="37"/>
                    <a:pt x="258" y="36"/>
                  </a:cubicBezTo>
                  <a:cubicBezTo>
                    <a:pt x="259" y="36"/>
                    <a:pt x="262" y="31"/>
                    <a:pt x="262" y="31"/>
                  </a:cubicBezTo>
                  <a:cubicBezTo>
                    <a:pt x="261" y="30"/>
                    <a:pt x="257" y="33"/>
                    <a:pt x="256" y="33"/>
                  </a:cubicBezTo>
                  <a:cubicBezTo>
                    <a:pt x="256" y="32"/>
                    <a:pt x="258" y="31"/>
                    <a:pt x="258" y="30"/>
                  </a:cubicBezTo>
                  <a:cubicBezTo>
                    <a:pt x="257" y="29"/>
                    <a:pt x="256" y="29"/>
                    <a:pt x="255" y="29"/>
                  </a:cubicBezTo>
                  <a:cubicBezTo>
                    <a:pt x="251" y="30"/>
                    <a:pt x="249" y="33"/>
                    <a:pt x="245" y="33"/>
                  </a:cubicBezTo>
                  <a:cubicBezTo>
                    <a:pt x="246" y="31"/>
                    <a:pt x="248" y="31"/>
                    <a:pt x="250" y="30"/>
                  </a:cubicBezTo>
                  <a:cubicBezTo>
                    <a:pt x="251" y="28"/>
                    <a:pt x="250" y="28"/>
                    <a:pt x="250" y="26"/>
                  </a:cubicBezTo>
                  <a:cubicBezTo>
                    <a:pt x="250" y="26"/>
                    <a:pt x="250" y="25"/>
                    <a:pt x="249" y="24"/>
                  </a:cubicBezTo>
                  <a:cubicBezTo>
                    <a:pt x="249" y="24"/>
                    <a:pt x="247" y="24"/>
                    <a:pt x="246" y="24"/>
                  </a:cubicBezTo>
                  <a:cubicBezTo>
                    <a:pt x="245" y="24"/>
                    <a:pt x="243" y="23"/>
                    <a:pt x="242" y="25"/>
                  </a:cubicBezTo>
                  <a:cubicBezTo>
                    <a:pt x="242" y="24"/>
                    <a:pt x="243" y="23"/>
                    <a:pt x="243" y="22"/>
                  </a:cubicBezTo>
                  <a:cubicBezTo>
                    <a:pt x="242" y="21"/>
                    <a:pt x="241" y="21"/>
                    <a:pt x="241" y="20"/>
                  </a:cubicBezTo>
                  <a:cubicBezTo>
                    <a:pt x="242" y="20"/>
                    <a:pt x="243" y="20"/>
                    <a:pt x="243" y="19"/>
                  </a:cubicBezTo>
                  <a:cubicBezTo>
                    <a:pt x="243" y="18"/>
                    <a:pt x="243" y="17"/>
                    <a:pt x="243" y="17"/>
                  </a:cubicBezTo>
                  <a:cubicBezTo>
                    <a:pt x="244" y="14"/>
                    <a:pt x="244" y="16"/>
                    <a:pt x="245" y="17"/>
                  </a:cubicBezTo>
                  <a:cubicBezTo>
                    <a:pt x="246" y="19"/>
                    <a:pt x="246" y="20"/>
                    <a:pt x="248" y="21"/>
                  </a:cubicBezTo>
                  <a:cubicBezTo>
                    <a:pt x="251" y="21"/>
                    <a:pt x="253" y="22"/>
                    <a:pt x="255" y="23"/>
                  </a:cubicBezTo>
                  <a:cubicBezTo>
                    <a:pt x="258" y="24"/>
                    <a:pt x="259" y="24"/>
                    <a:pt x="261" y="23"/>
                  </a:cubicBezTo>
                  <a:cubicBezTo>
                    <a:pt x="263" y="21"/>
                    <a:pt x="263" y="21"/>
                    <a:pt x="263" y="18"/>
                  </a:cubicBezTo>
                  <a:cubicBezTo>
                    <a:pt x="264" y="16"/>
                    <a:pt x="263" y="15"/>
                    <a:pt x="261" y="14"/>
                  </a:cubicBezTo>
                  <a:cubicBezTo>
                    <a:pt x="260" y="14"/>
                    <a:pt x="259" y="13"/>
                    <a:pt x="258" y="13"/>
                  </a:cubicBezTo>
                  <a:cubicBezTo>
                    <a:pt x="256" y="12"/>
                    <a:pt x="256" y="13"/>
                    <a:pt x="255" y="13"/>
                  </a:cubicBezTo>
                  <a:cubicBezTo>
                    <a:pt x="252" y="13"/>
                    <a:pt x="252" y="10"/>
                    <a:pt x="250" y="9"/>
                  </a:cubicBezTo>
                  <a:cubicBezTo>
                    <a:pt x="249" y="8"/>
                    <a:pt x="247" y="8"/>
                    <a:pt x="246" y="7"/>
                  </a:cubicBezTo>
                  <a:cubicBezTo>
                    <a:pt x="245" y="6"/>
                    <a:pt x="241" y="0"/>
                    <a:pt x="240" y="4"/>
                  </a:cubicBezTo>
                  <a:cubicBezTo>
                    <a:pt x="240" y="6"/>
                    <a:pt x="245" y="11"/>
                    <a:pt x="243" y="13"/>
                  </a:cubicBezTo>
                  <a:cubicBezTo>
                    <a:pt x="241" y="16"/>
                    <a:pt x="240" y="7"/>
                    <a:pt x="237" y="10"/>
                  </a:cubicBezTo>
                  <a:cubicBezTo>
                    <a:pt x="235" y="12"/>
                    <a:pt x="240" y="19"/>
                    <a:pt x="236" y="18"/>
                  </a:cubicBezTo>
                  <a:cubicBezTo>
                    <a:pt x="234" y="18"/>
                    <a:pt x="232" y="17"/>
                    <a:pt x="231" y="18"/>
                  </a:cubicBezTo>
                  <a:cubicBezTo>
                    <a:pt x="231" y="19"/>
                    <a:pt x="231" y="20"/>
                    <a:pt x="230" y="21"/>
                  </a:cubicBezTo>
                  <a:cubicBezTo>
                    <a:pt x="230" y="21"/>
                    <a:pt x="229" y="21"/>
                    <a:pt x="228" y="22"/>
                  </a:cubicBezTo>
                  <a:cubicBezTo>
                    <a:pt x="228" y="20"/>
                    <a:pt x="230" y="18"/>
                    <a:pt x="230" y="17"/>
                  </a:cubicBezTo>
                  <a:cubicBezTo>
                    <a:pt x="229" y="16"/>
                    <a:pt x="227" y="15"/>
                    <a:pt x="227" y="14"/>
                  </a:cubicBezTo>
                  <a:cubicBezTo>
                    <a:pt x="226" y="14"/>
                    <a:pt x="224" y="13"/>
                    <a:pt x="223" y="13"/>
                  </a:cubicBezTo>
                  <a:cubicBezTo>
                    <a:pt x="222" y="13"/>
                    <a:pt x="220" y="12"/>
                    <a:pt x="219" y="12"/>
                  </a:cubicBezTo>
                  <a:cubicBezTo>
                    <a:pt x="219" y="15"/>
                    <a:pt x="220" y="18"/>
                    <a:pt x="221" y="22"/>
                  </a:cubicBezTo>
                  <a:cubicBezTo>
                    <a:pt x="221" y="24"/>
                    <a:pt x="221" y="26"/>
                    <a:pt x="219" y="27"/>
                  </a:cubicBezTo>
                  <a:cubicBezTo>
                    <a:pt x="218" y="28"/>
                    <a:pt x="215" y="28"/>
                    <a:pt x="214" y="27"/>
                  </a:cubicBezTo>
                  <a:cubicBezTo>
                    <a:pt x="211" y="26"/>
                    <a:pt x="212" y="25"/>
                    <a:pt x="211" y="23"/>
                  </a:cubicBezTo>
                  <a:cubicBezTo>
                    <a:pt x="210" y="22"/>
                    <a:pt x="207" y="21"/>
                    <a:pt x="206" y="21"/>
                  </a:cubicBezTo>
                  <a:cubicBezTo>
                    <a:pt x="204" y="21"/>
                    <a:pt x="207" y="23"/>
                    <a:pt x="207" y="24"/>
                  </a:cubicBezTo>
                  <a:cubicBezTo>
                    <a:pt x="208" y="27"/>
                    <a:pt x="206" y="30"/>
                    <a:pt x="205" y="32"/>
                  </a:cubicBezTo>
                  <a:cubicBezTo>
                    <a:pt x="204" y="34"/>
                    <a:pt x="203" y="36"/>
                    <a:pt x="201" y="36"/>
                  </a:cubicBezTo>
                  <a:cubicBezTo>
                    <a:pt x="200" y="37"/>
                    <a:pt x="199" y="36"/>
                    <a:pt x="197" y="37"/>
                  </a:cubicBezTo>
                  <a:cubicBezTo>
                    <a:pt x="196" y="38"/>
                    <a:pt x="196" y="39"/>
                    <a:pt x="195" y="40"/>
                  </a:cubicBezTo>
                  <a:cubicBezTo>
                    <a:pt x="193" y="41"/>
                    <a:pt x="190" y="40"/>
                    <a:pt x="189" y="43"/>
                  </a:cubicBezTo>
                  <a:cubicBezTo>
                    <a:pt x="188" y="45"/>
                    <a:pt x="188" y="48"/>
                    <a:pt x="187" y="50"/>
                  </a:cubicBezTo>
                  <a:cubicBezTo>
                    <a:pt x="187" y="52"/>
                    <a:pt x="184" y="55"/>
                    <a:pt x="182" y="54"/>
                  </a:cubicBezTo>
                  <a:cubicBezTo>
                    <a:pt x="180" y="56"/>
                    <a:pt x="178" y="58"/>
                    <a:pt x="176" y="60"/>
                  </a:cubicBezTo>
                  <a:cubicBezTo>
                    <a:pt x="175" y="60"/>
                    <a:pt x="173" y="61"/>
                    <a:pt x="172" y="62"/>
                  </a:cubicBezTo>
                  <a:cubicBezTo>
                    <a:pt x="171" y="65"/>
                    <a:pt x="178" y="63"/>
                    <a:pt x="179" y="66"/>
                  </a:cubicBezTo>
                  <a:cubicBezTo>
                    <a:pt x="180" y="69"/>
                    <a:pt x="175" y="74"/>
                    <a:pt x="174" y="77"/>
                  </a:cubicBezTo>
                  <a:cubicBezTo>
                    <a:pt x="172" y="82"/>
                    <a:pt x="173" y="85"/>
                    <a:pt x="174" y="90"/>
                  </a:cubicBezTo>
                  <a:cubicBezTo>
                    <a:pt x="175" y="94"/>
                    <a:pt x="175" y="98"/>
                    <a:pt x="178" y="100"/>
                  </a:cubicBezTo>
                  <a:cubicBezTo>
                    <a:pt x="181" y="102"/>
                    <a:pt x="185" y="103"/>
                    <a:pt x="188" y="105"/>
                  </a:cubicBezTo>
                  <a:cubicBezTo>
                    <a:pt x="192" y="108"/>
                    <a:pt x="192" y="112"/>
                    <a:pt x="194" y="116"/>
                  </a:cubicBezTo>
                  <a:cubicBezTo>
                    <a:pt x="195" y="118"/>
                    <a:pt x="196" y="119"/>
                    <a:pt x="197" y="121"/>
                  </a:cubicBezTo>
                  <a:cubicBezTo>
                    <a:pt x="198" y="122"/>
                    <a:pt x="200" y="123"/>
                    <a:pt x="201" y="125"/>
                  </a:cubicBezTo>
                  <a:cubicBezTo>
                    <a:pt x="203" y="128"/>
                    <a:pt x="202" y="134"/>
                    <a:pt x="201" y="137"/>
                  </a:cubicBezTo>
                  <a:cubicBezTo>
                    <a:pt x="200" y="138"/>
                    <a:pt x="198" y="139"/>
                    <a:pt x="197" y="140"/>
                  </a:cubicBezTo>
                  <a:cubicBezTo>
                    <a:pt x="196" y="142"/>
                    <a:pt x="195" y="143"/>
                    <a:pt x="194" y="145"/>
                  </a:cubicBezTo>
                  <a:cubicBezTo>
                    <a:pt x="190" y="151"/>
                    <a:pt x="182" y="161"/>
                    <a:pt x="185" y="169"/>
                  </a:cubicBezTo>
                  <a:cubicBezTo>
                    <a:pt x="185" y="171"/>
                    <a:pt x="187" y="172"/>
                    <a:pt x="188" y="174"/>
                  </a:cubicBezTo>
                  <a:cubicBezTo>
                    <a:pt x="189" y="176"/>
                    <a:pt x="189" y="178"/>
                    <a:pt x="190" y="180"/>
                  </a:cubicBezTo>
                  <a:cubicBezTo>
                    <a:pt x="191" y="184"/>
                    <a:pt x="193" y="186"/>
                    <a:pt x="194" y="190"/>
                  </a:cubicBezTo>
                  <a:cubicBezTo>
                    <a:pt x="194" y="194"/>
                    <a:pt x="196" y="197"/>
                    <a:pt x="198" y="200"/>
                  </a:cubicBezTo>
                  <a:cubicBezTo>
                    <a:pt x="201" y="204"/>
                    <a:pt x="200" y="207"/>
                    <a:pt x="202" y="210"/>
                  </a:cubicBezTo>
                  <a:cubicBezTo>
                    <a:pt x="203" y="215"/>
                    <a:pt x="204" y="218"/>
                    <a:pt x="205" y="223"/>
                  </a:cubicBezTo>
                  <a:cubicBezTo>
                    <a:pt x="205" y="224"/>
                    <a:pt x="206" y="225"/>
                    <a:pt x="205" y="226"/>
                  </a:cubicBezTo>
                  <a:cubicBezTo>
                    <a:pt x="204" y="227"/>
                    <a:pt x="202" y="225"/>
                    <a:pt x="200" y="225"/>
                  </a:cubicBezTo>
                  <a:cubicBezTo>
                    <a:pt x="199" y="225"/>
                    <a:pt x="197" y="226"/>
                    <a:pt x="197" y="228"/>
                  </a:cubicBezTo>
                  <a:cubicBezTo>
                    <a:pt x="198" y="230"/>
                    <a:pt x="200" y="229"/>
                    <a:pt x="198" y="232"/>
                  </a:cubicBezTo>
                  <a:cubicBezTo>
                    <a:pt x="198" y="233"/>
                    <a:pt x="197" y="234"/>
                    <a:pt x="197" y="237"/>
                  </a:cubicBezTo>
                  <a:cubicBezTo>
                    <a:pt x="197" y="239"/>
                    <a:pt x="197" y="241"/>
                    <a:pt x="196" y="243"/>
                  </a:cubicBezTo>
                  <a:cubicBezTo>
                    <a:pt x="196" y="244"/>
                    <a:pt x="194" y="245"/>
                    <a:pt x="195" y="246"/>
                  </a:cubicBezTo>
                  <a:cubicBezTo>
                    <a:pt x="195" y="247"/>
                    <a:pt x="197" y="247"/>
                    <a:pt x="198" y="247"/>
                  </a:cubicBezTo>
                  <a:cubicBezTo>
                    <a:pt x="199" y="247"/>
                    <a:pt x="199" y="247"/>
                    <a:pt x="199" y="249"/>
                  </a:cubicBezTo>
                  <a:cubicBezTo>
                    <a:pt x="199" y="249"/>
                    <a:pt x="199" y="251"/>
                    <a:pt x="199" y="252"/>
                  </a:cubicBezTo>
                  <a:cubicBezTo>
                    <a:pt x="198" y="254"/>
                    <a:pt x="195" y="253"/>
                    <a:pt x="195" y="255"/>
                  </a:cubicBezTo>
                  <a:cubicBezTo>
                    <a:pt x="194" y="258"/>
                    <a:pt x="195" y="260"/>
                    <a:pt x="196" y="263"/>
                  </a:cubicBezTo>
                  <a:cubicBezTo>
                    <a:pt x="197" y="265"/>
                    <a:pt x="198" y="266"/>
                    <a:pt x="201" y="266"/>
                  </a:cubicBezTo>
                  <a:cubicBezTo>
                    <a:pt x="202" y="267"/>
                    <a:pt x="204" y="266"/>
                    <a:pt x="204" y="267"/>
                  </a:cubicBezTo>
                  <a:cubicBezTo>
                    <a:pt x="205" y="268"/>
                    <a:pt x="204" y="269"/>
                    <a:pt x="205" y="270"/>
                  </a:cubicBezTo>
                  <a:cubicBezTo>
                    <a:pt x="205" y="271"/>
                    <a:pt x="206" y="271"/>
                    <a:pt x="206" y="272"/>
                  </a:cubicBezTo>
                  <a:cubicBezTo>
                    <a:pt x="206" y="273"/>
                    <a:pt x="205" y="274"/>
                    <a:pt x="204" y="275"/>
                  </a:cubicBezTo>
                  <a:cubicBezTo>
                    <a:pt x="202" y="277"/>
                    <a:pt x="201" y="277"/>
                    <a:pt x="203" y="280"/>
                  </a:cubicBezTo>
                  <a:cubicBezTo>
                    <a:pt x="203" y="281"/>
                    <a:pt x="204" y="281"/>
                    <a:pt x="203" y="283"/>
                  </a:cubicBezTo>
                  <a:cubicBezTo>
                    <a:pt x="203" y="284"/>
                    <a:pt x="203" y="285"/>
                    <a:pt x="204" y="286"/>
                  </a:cubicBezTo>
                  <a:cubicBezTo>
                    <a:pt x="205" y="287"/>
                    <a:pt x="207" y="287"/>
                    <a:pt x="209" y="288"/>
                  </a:cubicBezTo>
                  <a:cubicBezTo>
                    <a:pt x="210" y="289"/>
                    <a:pt x="210" y="290"/>
                    <a:pt x="210" y="291"/>
                  </a:cubicBezTo>
                  <a:cubicBezTo>
                    <a:pt x="211" y="292"/>
                    <a:pt x="212" y="292"/>
                    <a:pt x="213" y="292"/>
                  </a:cubicBezTo>
                  <a:cubicBezTo>
                    <a:pt x="213" y="293"/>
                    <a:pt x="213" y="293"/>
                    <a:pt x="213" y="294"/>
                  </a:cubicBezTo>
                  <a:cubicBezTo>
                    <a:pt x="213" y="295"/>
                    <a:pt x="213" y="296"/>
                    <a:pt x="213" y="297"/>
                  </a:cubicBezTo>
                  <a:cubicBezTo>
                    <a:pt x="215" y="302"/>
                    <a:pt x="210" y="305"/>
                    <a:pt x="208" y="309"/>
                  </a:cubicBezTo>
                  <a:cubicBezTo>
                    <a:pt x="207" y="311"/>
                    <a:pt x="206" y="311"/>
                    <a:pt x="204" y="312"/>
                  </a:cubicBezTo>
                  <a:cubicBezTo>
                    <a:pt x="202" y="314"/>
                    <a:pt x="203" y="315"/>
                    <a:pt x="204" y="317"/>
                  </a:cubicBezTo>
                  <a:cubicBezTo>
                    <a:pt x="205" y="319"/>
                    <a:pt x="207" y="320"/>
                    <a:pt x="209" y="322"/>
                  </a:cubicBezTo>
                  <a:cubicBezTo>
                    <a:pt x="210" y="323"/>
                    <a:pt x="211" y="325"/>
                    <a:pt x="213" y="327"/>
                  </a:cubicBezTo>
                  <a:cubicBezTo>
                    <a:pt x="215" y="328"/>
                    <a:pt x="218" y="328"/>
                    <a:pt x="219" y="330"/>
                  </a:cubicBezTo>
                  <a:cubicBezTo>
                    <a:pt x="220" y="332"/>
                    <a:pt x="220" y="333"/>
                    <a:pt x="222" y="334"/>
                  </a:cubicBezTo>
                  <a:cubicBezTo>
                    <a:pt x="224" y="336"/>
                    <a:pt x="226" y="336"/>
                    <a:pt x="227" y="339"/>
                  </a:cubicBezTo>
                  <a:cubicBezTo>
                    <a:pt x="227" y="342"/>
                    <a:pt x="228" y="343"/>
                    <a:pt x="230" y="345"/>
                  </a:cubicBezTo>
                  <a:cubicBezTo>
                    <a:pt x="231" y="347"/>
                    <a:pt x="233" y="349"/>
                    <a:pt x="233" y="352"/>
                  </a:cubicBezTo>
                  <a:cubicBezTo>
                    <a:pt x="232" y="353"/>
                    <a:pt x="231" y="354"/>
                    <a:pt x="231" y="355"/>
                  </a:cubicBezTo>
                  <a:cubicBezTo>
                    <a:pt x="230" y="356"/>
                    <a:pt x="230" y="357"/>
                    <a:pt x="230" y="359"/>
                  </a:cubicBezTo>
                  <a:cubicBezTo>
                    <a:pt x="229" y="361"/>
                    <a:pt x="228" y="364"/>
                    <a:pt x="227" y="366"/>
                  </a:cubicBezTo>
                  <a:cubicBezTo>
                    <a:pt x="226" y="368"/>
                    <a:pt x="224" y="370"/>
                    <a:pt x="223" y="372"/>
                  </a:cubicBezTo>
                  <a:cubicBezTo>
                    <a:pt x="221" y="373"/>
                    <a:pt x="221" y="375"/>
                    <a:pt x="219" y="377"/>
                  </a:cubicBezTo>
                  <a:cubicBezTo>
                    <a:pt x="217" y="379"/>
                    <a:pt x="216" y="380"/>
                    <a:pt x="215" y="382"/>
                  </a:cubicBezTo>
                  <a:cubicBezTo>
                    <a:pt x="212" y="387"/>
                    <a:pt x="208" y="391"/>
                    <a:pt x="205" y="395"/>
                  </a:cubicBezTo>
                  <a:cubicBezTo>
                    <a:pt x="202" y="399"/>
                    <a:pt x="199" y="403"/>
                    <a:pt x="196" y="407"/>
                  </a:cubicBezTo>
                  <a:cubicBezTo>
                    <a:pt x="195" y="409"/>
                    <a:pt x="193" y="410"/>
                    <a:pt x="192" y="412"/>
                  </a:cubicBezTo>
                  <a:cubicBezTo>
                    <a:pt x="192" y="413"/>
                    <a:pt x="192" y="414"/>
                    <a:pt x="191" y="414"/>
                  </a:cubicBezTo>
                  <a:cubicBezTo>
                    <a:pt x="190" y="415"/>
                    <a:pt x="189" y="416"/>
                    <a:pt x="189" y="417"/>
                  </a:cubicBezTo>
                  <a:cubicBezTo>
                    <a:pt x="186" y="421"/>
                    <a:pt x="182" y="424"/>
                    <a:pt x="178" y="427"/>
                  </a:cubicBezTo>
                  <a:cubicBezTo>
                    <a:pt x="177" y="429"/>
                    <a:pt x="176" y="431"/>
                    <a:pt x="175" y="432"/>
                  </a:cubicBezTo>
                  <a:cubicBezTo>
                    <a:pt x="173" y="433"/>
                    <a:pt x="172" y="434"/>
                    <a:pt x="170" y="436"/>
                  </a:cubicBezTo>
                  <a:cubicBezTo>
                    <a:pt x="168" y="438"/>
                    <a:pt x="167" y="440"/>
                    <a:pt x="165" y="442"/>
                  </a:cubicBezTo>
                  <a:cubicBezTo>
                    <a:pt x="163" y="444"/>
                    <a:pt x="161" y="446"/>
                    <a:pt x="160" y="448"/>
                  </a:cubicBezTo>
                  <a:cubicBezTo>
                    <a:pt x="163" y="450"/>
                    <a:pt x="168" y="447"/>
                    <a:pt x="169" y="445"/>
                  </a:cubicBezTo>
                  <a:cubicBezTo>
                    <a:pt x="171" y="444"/>
                    <a:pt x="171" y="443"/>
                    <a:pt x="173" y="442"/>
                  </a:cubicBezTo>
                  <a:cubicBezTo>
                    <a:pt x="174" y="442"/>
                    <a:pt x="176" y="440"/>
                    <a:pt x="177" y="440"/>
                  </a:cubicBezTo>
                  <a:cubicBezTo>
                    <a:pt x="178" y="442"/>
                    <a:pt x="177" y="443"/>
                    <a:pt x="176" y="445"/>
                  </a:cubicBezTo>
                  <a:cubicBezTo>
                    <a:pt x="176" y="446"/>
                    <a:pt x="177" y="449"/>
                    <a:pt x="177" y="450"/>
                  </a:cubicBezTo>
                  <a:cubicBezTo>
                    <a:pt x="176" y="452"/>
                    <a:pt x="174" y="447"/>
                    <a:pt x="173" y="447"/>
                  </a:cubicBezTo>
                  <a:cubicBezTo>
                    <a:pt x="170" y="447"/>
                    <a:pt x="177" y="458"/>
                    <a:pt x="179" y="455"/>
                  </a:cubicBezTo>
                  <a:cubicBezTo>
                    <a:pt x="180" y="455"/>
                    <a:pt x="182" y="461"/>
                    <a:pt x="183" y="462"/>
                  </a:cubicBezTo>
                  <a:cubicBezTo>
                    <a:pt x="185" y="463"/>
                    <a:pt x="188" y="463"/>
                    <a:pt x="190" y="463"/>
                  </a:cubicBezTo>
                  <a:cubicBezTo>
                    <a:pt x="192" y="462"/>
                    <a:pt x="194" y="461"/>
                    <a:pt x="197" y="462"/>
                  </a:cubicBezTo>
                  <a:cubicBezTo>
                    <a:pt x="200" y="463"/>
                    <a:pt x="200" y="464"/>
                    <a:pt x="201" y="467"/>
                  </a:cubicBezTo>
                  <a:cubicBezTo>
                    <a:pt x="202" y="470"/>
                    <a:pt x="205" y="467"/>
                    <a:pt x="207" y="469"/>
                  </a:cubicBezTo>
                  <a:cubicBezTo>
                    <a:pt x="208" y="470"/>
                    <a:pt x="207" y="474"/>
                    <a:pt x="205" y="475"/>
                  </a:cubicBezTo>
                  <a:cubicBezTo>
                    <a:pt x="203" y="475"/>
                    <a:pt x="201" y="473"/>
                    <a:pt x="199" y="472"/>
                  </a:cubicBezTo>
                  <a:cubicBezTo>
                    <a:pt x="196" y="471"/>
                    <a:pt x="192" y="470"/>
                    <a:pt x="189" y="469"/>
                  </a:cubicBezTo>
                  <a:cubicBezTo>
                    <a:pt x="188" y="469"/>
                    <a:pt x="187" y="469"/>
                    <a:pt x="185" y="470"/>
                  </a:cubicBezTo>
                  <a:cubicBezTo>
                    <a:pt x="184" y="470"/>
                    <a:pt x="183" y="471"/>
                    <a:pt x="182" y="472"/>
                  </a:cubicBezTo>
                  <a:cubicBezTo>
                    <a:pt x="183" y="473"/>
                    <a:pt x="184" y="473"/>
                    <a:pt x="183" y="475"/>
                  </a:cubicBezTo>
                  <a:cubicBezTo>
                    <a:pt x="183" y="476"/>
                    <a:pt x="182" y="476"/>
                    <a:pt x="182" y="477"/>
                  </a:cubicBezTo>
                  <a:cubicBezTo>
                    <a:pt x="180" y="478"/>
                    <a:pt x="178" y="478"/>
                    <a:pt x="176" y="477"/>
                  </a:cubicBezTo>
                  <a:cubicBezTo>
                    <a:pt x="175" y="476"/>
                    <a:pt x="174" y="474"/>
                    <a:pt x="172" y="476"/>
                  </a:cubicBezTo>
                  <a:cubicBezTo>
                    <a:pt x="171" y="478"/>
                    <a:pt x="172" y="480"/>
                    <a:pt x="171" y="482"/>
                  </a:cubicBezTo>
                  <a:cubicBezTo>
                    <a:pt x="170" y="484"/>
                    <a:pt x="168" y="481"/>
                    <a:pt x="167" y="480"/>
                  </a:cubicBezTo>
                  <a:cubicBezTo>
                    <a:pt x="167" y="478"/>
                    <a:pt x="166" y="476"/>
                    <a:pt x="164" y="478"/>
                  </a:cubicBezTo>
                  <a:cubicBezTo>
                    <a:pt x="162" y="479"/>
                    <a:pt x="163" y="482"/>
                    <a:pt x="164" y="483"/>
                  </a:cubicBezTo>
                  <a:cubicBezTo>
                    <a:pt x="165" y="486"/>
                    <a:pt x="165" y="488"/>
                    <a:pt x="164" y="490"/>
                  </a:cubicBezTo>
                  <a:cubicBezTo>
                    <a:pt x="165" y="491"/>
                    <a:pt x="167" y="493"/>
                    <a:pt x="166" y="495"/>
                  </a:cubicBezTo>
                  <a:cubicBezTo>
                    <a:pt x="166" y="495"/>
                    <a:pt x="165" y="496"/>
                    <a:pt x="165" y="496"/>
                  </a:cubicBezTo>
                  <a:cubicBezTo>
                    <a:pt x="164" y="496"/>
                    <a:pt x="164" y="496"/>
                    <a:pt x="163" y="497"/>
                  </a:cubicBezTo>
                  <a:cubicBezTo>
                    <a:pt x="160" y="498"/>
                    <a:pt x="160" y="500"/>
                    <a:pt x="159" y="503"/>
                  </a:cubicBezTo>
                  <a:cubicBezTo>
                    <a:pt x="159" y="506"/>
                    <a:pt x="158" y="508"/>
                    <a:pt x="156" y="510"/>
                  </a:cubicBezTo>
                  <a:cubicBezTo>
                    <a:pt x="155" y="512"/>
                    <a:pt x="153" y="513"/>
                    <a:pt x="152" y="514"/>
                  </a:cubicBezTo>
                  <a:cubicBezTo>
                    <a:pt x="151" y="516"/>
                    <a:pt x="152" y="518"/>
                    <a:pt x="152" y="520"/>
                  </a:cubicBezTo>
                  <a:cubicBezTo>
                    <a:pt x="153" y="522"/>
                    <a:pt x="153" y="525"/>
                    <a:pt x="154" y="527"/>
                  </a:cubicBezTo>
                  <a:cubicBezTo>
                    <a:pt x="154" y="530"/>
                    <a:pt x="154" y="531"/>
                    <a:pt x="154" y="534"/>
                  </a:cubicBezTo>
                  <a:cubicBezTo>
                    <a:pt x="153" y="536"/>
                    <a:pt x="155" y="538"/>
                    <a:pt x="155" y="541"/>
                  </a:cubicBezTo>
                  <a:cubicBezTo>
                    <a:pt x="156" y="542"/>
                    <a:pt x="156" y="543"/>
                    <a:pt x="157" y="545"/>
                  </a:cubicBezTo>
                  <a:cubicBezTo>
                    <a:pt x="157" y="545"/>
                    <a:pt x="157" y="547"/>
                    <a:pt x="157" y="547"/>
                  </a:cubicBezTo>
                  <a:cubicBezTo>
                    <a:pt x="157" y="548"/>
                    <a:pt x="159" y="549"/>
                    <a:pt x="159" y="550"/>
                  </a:cubicBezTo>
                  <a:cubicBezTo>
                    <a:pt x="159" y="551"/>
                    <a:pt x="157" y="552"/>
                    <a:pt x="156" y="552"/>
                  </a:cubicBezTo>
                  <a:cubicBezTo>
                    <a:pt x="155" y="553"/>
                    <a:pt x="155" y="553"/>
                    <a:pt x="154" y="555"/>
                  </a:cubicBezTo>
                  <a:cubicBezTo>
                    <a:pt x="153" y="556"/>
                    <a:pt x="152" y="557"/>
                    <a:pt x="151" y="558"/>
                  </a:cubicBezTo>
                  <a:cubicBezTo>
                    <a:pt x="150" y="560"/>
                    <a:pt x="149" y="561"/>
                    <a:pt x="149" y="563"/>
                  </a:cubicBezTo>
                  <a:cubicBezTo>
                    <a:pt x="150" y="563"/>
                    <a:pt x="153" y="562"/>
                    <a:pt x="154" y="563"/>
                  </a:cubicBezTo>
                  <a:cubicBezTo>
                    <a:pt x="155" y="564"/>
                    <a:pt x="154" y="565"/>
                    <a:pt x="155" y="567"/>
                  </a:cubicBezTo>
                  <a:cubicBezTo>
                    <a:pt x="156" y="569"/>
                    <a:pt x="160" y="569"/>
                    <a:pt x="161" y="572"/>
                  </a:cubicBezTo>
                  <a:cubicBezTo>
                    <a:pt x="161" y="574"/>
                    <a:pt x="161" y="575"/>
                    <a:pt x="160" y="576"/>
                  </a:cubicBezTo>
                  <a:cubicBezTo>
                    <a:pt x="159" y="577"/>
                    <a:pt x="158" y="577"/>
                    <a:pt x="158" y="579"/>
                  </a:cubicBezTo>
                  <a:cubicBezTo>
                    <a:pt x="158" y="580"/>
                    <a:pt x="159" y="581"/>
                    <a:pt x="158" y="583"/>
                  </a:cubicBezTo>
                  <a:cubicBezTo>
                    <a:pt x="158" y="584"/>
                    <a:pt x="157" y="586"/>
                    <a:pt x="156" y="587"/>
                  </a:cubicBezTo>
                  <a:cubicBezTo>
                    <a:pt x="157" y="588"/>
                    <a:pt x="159" y="586"/>
                    <a:pt x="160" y="587"/>
                  </a:cubicBezTo>
                  <a:cubicBezTo>
                    <a:pt x="161" y="587"/>
                    <a:pt x="161" y="589"/>
                    <a:pt x="162" y="590"/>
                  </a:cubicBezTo>
                  <a:cubicBezTo>
                    <a:pt x="162" y="592"/>
                    <a:pt x="161" y="591"/>
                    <a:pt x="163" y="592"/>
                  </a:cubicBezTo>
                  <a:cubicBezTo>
                    <a:pt x="164" y="594"/>
                    <a:pt x="163" y="595"/>
                    <a:pt x="164" y="596"/>
                  </a:cubicBezTo>
                  <a:cubicBezTo>
                    <a:pt x="164" y="597"/>
                    <a:pt x="164" y="597"/>
                    <a:pt x="165" y="597"/>
                  </a:cubicBezTo>
                  <a:cubicBezTo>
                    <a:pt x="166" y="600"/>
                    <a:pt x="166" y="603"/>
                    <a:pt x="167" y="606"/>
                  </a:cubicBezTo>
                  <a:cubicBezTo>
                    <a:pt x="167" y="608"/>
                    <a:pt x="168" y="612"/>
                    <a:pt x="165" y="613"/>
                  </a:cubicBezTo>
                  <a:cubicBezTo>
                    <a:pt x="167" y="615"/>
                    <a:pt x="168" y="617"/>
                    <a:pt x="171" y="615"/>
                  </a:cubicBezTo>
                  <a:cubicBezTo>
                    <a:pt x="172" y="614"/>
                    <a:pt x="174" y="613"/>
                    <a:pt x="175" y="615"/>
                  </a:cubicBezTo>
                  <a:cubicBezTo>
                    <a:pt x="176" y="616"/>
                    <a:pt x="176" y="619"/>
                    <a:pt x="178" y="619"/>
                  </a:cubicBezTo>
                  <a:cubicBezTo>
                    <a:pt x="181" y="619"/>
                    <a:pt x="182" y="615"/>
                    <a:pt x="186" y="617"/>
                  </a:cubicBezTo>
                  <a:cubicBezTo>
                    <a:pt x="187" y="618"/>
                    <a:pt x="190" y="617"/>
                    <a:pt x="191" y="619"/>
                  </a:cubicBezTo>
                  <a:cubicBezTo>
                    <a:pt x="192" y="620"/>
                    <a:pt x="191" y="622"/>
                    <a:pt x="190" y="623"/>
                  </a:cubicBezTo>
                  <a:cubicBezTo>
                    <a:pt x="190" y="625"/>
                    <a:pt x="190" y="626"/>
                    <a:pt x="191" y="628"/>
                  </a:cubicBezTo>
                  <a:cubicBezTo>
                    <a:pt x="194" y="627"/>
                    <a:pt x="194" y="625"/>
                    <a:pt x="197" y="625"/>
                  </a:cubicBezTo>
                  <a:cubicBezTo>
                    <a:pt x="200" y="621"/>
                    <a:pt x="207" y="623"/>
                    <a:pt x="210" y="624"/>
                  </a:cubicBezTo>
                  <a:cubicBezTo>
                    <a:pt x="212" y="625"/>
                    <a:pt x="213" y="627"/>
                    <a:pt x="214" y="628"/>
                  </a:cubicBezTo>
                  <a:cubicBezTo>
                    <a:pt x="214" y="628"/>
                    <a:pt x="214" y="629"/>
                    <a:pt x="214" y="629"/>
                  </a:cubicBezTo>
                  <a:cubicBezTo>
                    <a:pt x="215" y="630"/>
                    <a:pt x="215" y="629"/>
                    <a:pt x="216" y="630"/>
                  </a:cubicBezTo>
                  <a:cubicBezTo>
                    <a:pt x="216" y="630"/>
                    <a:pt x="217" y="631"/>
                    <a:pt x="218" y="631"/>
                  </a:cubicBezTo>
                  <a:cubicBezTo>
                    <a:pt x="220" y="632"/>
                    <a:pt x="221" y="631"/>
                    <a:pt x="220" y="634"/>
                  </a:cubicBezTo>
                  <a:cubicBezTo>
                    <a:pt x="220" y="635"/>
                    <a:pt x="220" y="635"/>
                    <a:pt x="220" y="636"/>
                  </a:cubicBezTo>
                  <a:cubicBezTo>
                    <a:pt x="220" y="637"/>
                    <a:pt x="221" y="638"/>
                    <a:pt x="221" y="639"/>
                  </a:cubicBezTo>
                  <a:cubicBezTo>
                    <a:pt x="220" y="640"/>
                    <a:pt x="218" y="641"/>
                    <a:pt x="218" y="642"/>
                  </a:cubicBezTo>
                  <a:cubicBezTo>
                    <a:pt x="218" y="643"/>
                    <a:pt x="220" y="643"/>
                    <a:pt x="220" y="644"/>
                  </a:cubicBezTo>
                  <a:cubicBezTo>
                    <a:pt x="221" y="645"/>
                    <a:pt x="221" y="647"/>
                    <a:pt x="222" y="647"/>
                  </a:cubicBezTo>
                  <a:cubicBezTo>
                    <a:pt x="221" y="648"/>
                    <a:pt x="222" y="649"/>
                    <a:pt x="222" y="650"/>
                  </a:cubicBezTo>
                  <a:cubicBezTo>
                    <a:pt x="222" y="651"/>
                    <a:pt x="221" y="651"/>
                    <a:pt x="220" y="652"/>
                  </a:cubicBezTo>
                  <a:cubicBezTo>
                    <a:pt x="220" y="652"/>
                    <a:pt x="220" y="653"/>
                    <a:pt x="220" y="654"/>
                  </a:cubicBezTo>
                  <a:cubicBezTo>
                    <a:pt x="218" y="654"/>
                    <a:pt x="217" y="658"/>
                    <a:pt x="218" y="659"/>
                  </a:cubicBezTo>
                  <a:cubicBezTo>
                    <a:pt x="219" y="660"/>
                    <a:pt x="220" y="660"/>
                    <a:pt x="221" y="661"/>
                  </a:cubicBezTo>
                  <a:cubicBezTo>
                    <a:pt x="222" y="661"/>
                    <a:pt x="222" y="663"/>
                    <a:pt x="223" y="663"/>
                  </a:cubicBezTo>
                  <a:cubicBezTo>
                    <a:pt x="224" y="664"/>
                    <a:pt x="225" y="664"/>
                    <a:pt x="225" y="666"/>
                  </a:cubicBezTo>
                  <a:cubicBezTo>
                    <a:pt x="224" y="668"/>
                    <a:pt x="224" y="668"/>
                    <a:pt x="225" y="670"/>
                  </a:cubicBezTo>
                  <a:cubicBezTo>
                    <a:pt x="225" y="670"/>
                    <a:pt x="226" y="670"/>
                    <a:pt x="227" y="671"/>
                  </a:cubicBezTo>
                  <a:cubicBezTo>
                    <a:pt x="227" y="671"/>
                    <a:pt x="227" y="672"/>
                    <a:pt x="227" y="672"/>
                  </a:cubicBezTo>
                  <a:cubicBezTo>
                    <a:pt x="227" y="674"/>
                    <a:pt x="228" y="676"/>
                    <a:pt x="229" y="677"/>
                  </a:cubicBezTo>
                  <a:cubicBezTo>
                    <a:pt x="230" y="680"/>
                    <a:pt x="233" y="681"/>
                    <a:pt x="235" y="682"/>
                  </a:cubicBezTo>
                  <a:cubicBezTo>
                    <a:pt x="238" y="683"/>
                    <a:pt x="238" y="685"/>
                    <a:pt x="238" y="688"/>
                  </a:cubicBezTo>
                  <a:cubicBezTo>
                    <a:pt x="238" y="691"/>
                    <a:pt x="238" y="693"/>
                    <a:pt x="242" y="692"/>
                  </a:cubicBezTo>
                  <a:cubicBezTo>
                    <a:pt x="245" y="692"/>
                    <a:pt x="245" y="692"/>
                    <a:pt x="247" y="694"/>
                  </a:cubicBezTo>
                  <a:cubicBezTo>
                    <a:pt x="249" y="695"/>
                    <a:pt x="251" y="695"/>
                    <a:pt x="250" y="697"/>
                  </a:cubicBezTo>
                  <a:cubicBezTo>
                    <a:pt x="250" y="698"/>
                    <a:pt x="249" y="697"/>
                    <a:pt x="249" y="699"/>
                  </a:cubicBezTo>
                  <a:cubicBezTo>
                    <a:pt x="249" y="699"/>
                    <a:pt x="250" y="700"/>
                    <a:pt x="250" y="700"/>
                  </a:cubicBezTo>
                  <a:cubicBezTo>
                    <a:pt x="251" y="701"/>
                    <a:pt x="252" y="702"/>
                    <a:pt x="253" y="703"/>
                  </a:cubicBezTo>
                  <a:cubicBezTo>
                    <a:pt x="254" y="704"/>
                    <a:pt x="256" y="705"/>
                    <a:pt x="255" y="706"/>
                  </a:cubicBezTo>
                  <a:cubicBezTo>
                    <a:pt x="255" y="708"/>
                    <a:pt x="254" y="707"/>
                    <a:pt x="253" y="708"/>
                  </a:cubicBezTo>
                  <a:cubicBezTo>
                    <a:pt x="252" y="709"/>
                    <a:pt x="252" y="709"/>
                    <a:pt x="251" y="710"/>
                  </a:cubicBezTo>
                  <a:cubicBezTo>
                    <a:pt x="250" y="712"/>
                    <a:pt x="250" y="712"/>
                    <a:pt x="248" y="713"/>
                  </a:cubicBezTo>
                  <a:cubicBezTo>
                    <a:pt x="247" y="714"/>
                    <a:pt x="246" y="715"/>
                    <a:pt x="245" y="716"/>
                  </a:cubicBezTo>
                  <a:cubicBezTo>
                    <a:pt x="244" y="716"/>
                    <a:pt x="241" y="716"/>
                    <a:pt x="240" y="715"/>
                  </a:cubicBezTo>
                  <a:cubicBezTo>
                    <a:pt x="238" y="715"/>
                    <a:pt x="238" y="712"/>
                    <a:pt x="235" y="712"/>
                  </a:cubicBezTo>
                  <a:cubicBezTo>
                    <a:pt x="233" y="711"/>
                    <a:pt x="230" y="711"/>
                    <a:pt x="229" y="713"/>
                  </a:cubicBezTo>
                  <a:cubicBezTo>
                    <a:pt x="228" y="716"/>
                    <a:pt x="226" y="717"/>
                    <a:pt x="228" y="720"/>
                  </a:cubicBezTo>
                  <a:cubicBezTo>
                    <a:pt x="229" y="721"/>
                    <a:pt x="229" y="722"/>
                    <a:pt x="231" y="723"/>
                  </a:cubicBezTo>
                  <a:cubicBezTo>
                    <a:pt x="232" y="724"/>
                    <a:pt x="233" y="724"/>
                    <a:pt x="233" y="726"/>
                  </a:cubicBezTo>
                  <a:cubicBezTo>
                    <a:pt x="233" y="727"/>
                    <a:pt x="232" y="728"/>
                    <a:pt x="232" y="729"/>
                  </a:cubicBezTo>
                  <a:cubicBezTo>
                    <a:pt x="231" y="730"/>
                    <a:pt x="233" y="731"/>
                    <a:pt x="233" y="732"/>
                  </a:cubicBezTo>
                  <a:cubicBezTo>
                    <a:pt x="234" y="734"/>
                    <a:pt x="233" y="738"/>
                    <a:pt x="234" y="740"/>
                  </a:cubicBezTo>
                  <a:cubicBezTo>
                    <a:pt x="234" y="742"/>
                    <a:pt x="236" y="744"/>
                    <a:pt x="236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7" y="747"/>
                    <a:pt x="237" y="747"/>
                    <a:pt x="237" y="747"/>
                  </a:cubicBezTo>
                  <a:cubicBezTo>
                    <a:pt x="239" y="748"/>
                    <a:pt x="240" y="749"/>
                    <a:pt x="242" y="749"/>
                  </a:cubicBezTo>
                  <a:cubicBezTo>
                    <a:pt x="244" y="749"/>
                    <a:pt x="247" y="748"/>
                    <a:pt x="247" y="746"/>
                  </a:cubicBezTo>
                  <a:cubicBezTo>
                    <a:pt x="249" y="743"/>
                    <a:pt x="247" y="738"/>
                    <a:pt x="252" y="740"/>
                  </a:cubicBezTo>
                  <a:cubicBezTo>
                    <a:pt x="254" y="741"/>
                    <a:pt x="255" y="742"/>
                    <a:pt x="257" y="743"/>
                  </a:cubicBezTo>
                  <a:cubicBezTo>
                    <a:pt x="259" y="743"/>
                    <a:pt x="261" y="741"/>
                    <a:pt x="263" y="740"/>
                  </a:cubicBezTo>
                  <a:cubicBezTo>
                    <a:pt x="265" y="739"/>
                    <a:pt x="271" y="737"/>
                    <a:pt x="271" y="741"/>
                  </a:cubicBezTo>
                  <a:cubicBezTo>
                    <a:pt x="273" y="741"/>
                    <a:pt x="273" y="738"/>
                    <a:pt x="275" y="738"/>
                  </a:cubicBezTo>
                  <a:cubicBezTo>
                    <a:pt x="277" y="738"/>
                    <a:pt x="279" y="741"/>
                    <a:pt x="280" y="743"/>
                  </a:cubicBezTo>
                  <a:cubicBezTo>
                    <a:pt x="281" y="745"/>
                    <a:pt x="281" y="747"/>
                    <a:pt x="282" y="750"/>
                  </a:cubicBezTo>
                  <a:cubicBezTo>
                    <a:pt x="283" y="751"/>
                    <a:pt x="283" y="752"/>
                    <a:pt x="284" y="753"/>
                  </a:cubicBezTo>
                  <a:cubicBezTo>
                    <a:pt x="285" y="754"/>
                    <a:pt x="286" y="754"/>
                    <a:pt x="287" y="755"/>
                  </a:cubicBezTo>
                  <a:cubicBezTo>
                    <a:pt x="288" y="755"/>
                    <a:pt x="289" y="757"/>
                    <a:pt x="288" y="758"/>
                  </a:cubicBezTo>
                  <a:cubicBezTo>
                    <a:pt x="288" y="759"/>
                    <a:pt x="287" y="759"/>
                    <a:pt x="286" y="760"/>
                  </a:cubicBezTo>
                  <a:cubicBezTo>
                    <a:pt x="284" y="760"/>
                    <a:pt x="281" y="760"/>
                    <a:pt x="283" y="763"/>
                  </a:cubicBezTo>
                  <a:cubicBezTo>
                    <a:pt x="284" y="764"/>
                    <a:pt x="285" y="764"/>
                    <a:pt x="285" y="765"/>
                  </a:cubicBezTo>
                  <a:cubicBezTo>
                    <a:pt x="285" y="767"/>
                    <a:pt x="284" y="768"/>
                    <a:pt x="284" y="769"/>
                  </a:cubicBezTo>
                  <a:cubicBezTo>
                    <a:pt x="285" y="770"/>
                    <a:pt x="286" y="770"/>
                    <a:pt x="286" y="771"/>
                  </a:cubicBezTo>
                  <a:cubicBezTo>
                    <a:pt x="286" y="772"/>
                    <a:pt x="285" y="773"/>
                    <a:pt x="284" y="774"/>
                  </a:cubicBezTo>
                  <a:cubicBezTo>
                    <a:pt x="287" y="774"/>
                    <a:pt x="290" y="773"/>
                    <a:pt x="292" y="775"/>
                  </a:cubicBezTo>
                  <a:cubicBezTo>
                    <a:pt x="293" y="775"/>
                    <a:pt x="293" y="776"/>
                    <a:pt x="294" y="776"/>
                  </a:cubicBezTo>
                  <a:cubicBezTo>
                    <a:pt x="296" y="777"/>
                    <a:pt x="297" y="776"/>
                    <a:pt x="298" y="775"/>
                  </a:cubicBezTo>
                  <a:cubicBezTo>
                    <a:pt x="300" y="774"/>
                    <a:pt x="301" y="775"/>
                    <a:pt x="302" y="777"/>
                  </a:cubicBezTo>
                  <a:cubicBezTo>
                    <a:pt x="304" y="779"/>
                    <a:pt x="305" y="780"/>
                    <a:pt x="307" y="781"/>
                  </a:cubicBezTo>
                  <a:cubicBezTo>
                    <a:pt x="307" y="781"/>
                    <a:pt x="306" y="782"/>
                    <a:pt x="306" y="783"/>
                  </a:cubicBezTo>
                  <a:cubicBezTo>
                    <a:pt x="306" y="784"/>
                    <a:pt x="307" y="784"/>
                    <a:pt x="307" y="785"/>
                  </a:cubicBezTo>
                  <a:cubicBezTo>
                    <a:pt x="308" y="786"/>
                    <a:pt x="307" y="787"/>
                    <a:pt x="307" y="788"/>
                  </a:cubicBezTo>
                  <a:cubicBezTo>
                    <a:pt x="308" y="789"/>
                    <a:pt x="309" y="789"/>
                    <a:pt x="309" y="790"/>
                  </a:cubicBezTo>
                  <a:cubicBezTo>
                    <a:pt x="309" y="793"/>
                    <a:pt x="306" y="794"/>
                    <a:pt x="308" y="797"/>
                  </a:cubicBezTo>
                  <a:cubicBezTo>
                    <a:pt x="309" y="798"/>
                    <a:pt x="310" y="798"/>
                    <a:pt x="311" y="799"/>
                  </a:cubicBezTo>
                  <a:cubicBezTo>
                    <a:pt x="311" y="799"/>
                    <a:pt x="311" y="800"/>
                    <a:pt x="312" y="801"/>
                  </a:cubicBezTo>
                  <a:cubicBezTo>
                    <a:pt x="312" y="801"/>
                    <a:pt x="313" y="801"/>
                    <a:pt x="313" y="802"/>
                  </a:cubicBezTo>
                  <a:cubicBezTo>
                    <a:pt x="314" y="801"/>
                    <a:pt x="316" y="800"/>
                    <a:pt x="319" y="800"/>
                  </a:cubicBezTo>
                  <a:cubicBezTo>
                    <a:pt x="321" y="800"/>
                    <a:pt x="322" y="802"/>
                    <a:pt x="324" y="803"/>
                  </a:cubicBezTo>
                  <a:cubicBezTo>
                    <a:pt x="326" y="804"/>
                    <a:pt x="331" y="803"/>
                    <a:pt x="332" y="806"/>
                  </a:cubicBezTo>
                  <a:cubicBezTo>
                    <a:pt x="333" y="805"/>
                    <a:pt x="334" y="803"/>
                    <a:pt x="335" y="802"/>
                  </a:cubicBezTo>
                  <a:cubicBezTo>
                    <a:pt x="337" y="801"/>
                    <a:pt x="339" y="802"/>
                    <a:pt x="341" y="802"/>
                  </a:cubicBezTo>
                  <a:cubicBezTo>
                    <a:pt x="344" y="802"/>
                    <a:pt x="346" y="798"/>
                    <a:pt x="349" y="802"/>
                  </a:cubicBezTo>
                  <a:cubicBezTo>
                    <a:pt x="352" y="804"/>
                    <a:pt x="352" y="808"/>
                    <a:pt x="354" y="811"/>
                  </a:cubicBezTo>
                  <a:cubicBezTo>
                    <a:pt x="356" y="812"/>
                    <a:pt x="357" y="813"/>
                    <a:pt x="359" y="814"/>
                  </a:cubicBezTo>
                  <a:cubicBezTo>
                    <a:pt x="360" y="815"/>
                    <a:pt x="360" y="816"/>
                    <a:pt x="361" y="814"/>
                  </a:cubicBezTo>
                  <a:cubicBezTo>
                    <a:pt x="362" y="813"/>
                    <a:pt x="361" y="810"/>
                    <a:pt x="363" y="810"/>
                  </a:cubicBezTo>
                  <a:cubicBezTo>
                    <a:pt x="364" y="810"/>
                    <a:pt x="365" y="811"/>
                    <a:pt x="366" y="812"/>
                  </a:cubicBezTo>
                  <a:cubicBezTo>
                    <a:pt x="367" y="813"/>
                    <a:pt x="368" y="814"/>
                    <a:pt x="370" y="814"/>
                  </a:cubicBezTo>
                  <a:cubicBezTo>
                    <a:pt x="372" y="814"/>
                    <a:pt x="372" y="815"/>
                    <a:pt x="374" y="816"/>
                  </a:cubicBezTo>
                  <a:cubicBezTo>
                    <a:pt x="374" y="816"/>
                    <a:pt x="377" y="818"/>
                    <a:pt x="378" y="818"/>
                  </a:cubicBezTo>
                  <a:cubicBezTo>
                    <a:pt x="379" y="818"/>
                    <a:pt x="380" y="816"/>
                    <a:pt x="381" y="817"/>
                  </a:cubicBezTo>
                  <a:cubicBezTo>
                    <a:pt x="383" y="817"/>
                    <a:pt x="383" y="819"/>
                    <a:pt x="384" y="820"/>
                  </a:cubicBezTo>
                  <a:cubicBezTo>
                    <a:pt x="385" y="821"/>
                    <a:pt x="387" y="820"/>
                    <a:pt x="389" y="820"/>
                  </a:cubicBezTo>
                  <a:cubicBezTo>
                    <a:pt x="390" y="822"/>
                    <a:pt x="390" y="823"/>
                    <a:pt x="391" y="825"/>
                  </a:cubicBezTo>
                  <a:cubicBezTo>
                    <a:pt x="392" y="825"/>
                    <a:pt x="393" y="825"/>
                    <a:pt x="394" y="826"/>
                  </a:cubicBezTo>
                  <a:cubicBezTo>
                    <a:pt x="395" y="826"/>
                    <a:pt x="395" y="825"/>
                    <a:pt x="397" y="824"/>
                  </a:cubicBezTo>
                  <a:cubicBezTo>
                    <a:pt x="398" y="824"/>
                    <a:pt x="399" y="825"/>
                    <a:pt x="400" y="825"/>
                  </a:cubicBezTo>
                  <a:cubicBezTo>
                    <a:pt x="400" y="827"/>
                    <a:pt x="399" y="828"/>
                    <a:pt x="400" y="830"/>
                  </a:cubicBezTo>
                  <a:cubicBezTo>
                    <a:pt x="400" y="831"/>
                    <a:pt x="401" y="833"/>
                    <a:pt x="400" y="834"/>
                  </a:cubicBezTo>
                  <a:cubicBezTo>
                    <a:pt x="400" y="836"/>
                    <a:pt x="397" y="839"/>
                    <a:pt x="396" y="841"/>
                  </a:cubicBezTo>
                  <a:cubicBezTo>
                    <a:pt x="394" y="842"/>
                    <a:pt x="391" y="841"/>
                    <a:pt x="392" y="844"/>
                  </a:cubicBezTo>
                  <a:cubicBezTo>
                    <a:pt x="393" y="846"/>
                    <a:pt x="394" y="846"/>
                    <a:pt x="396" y="846"/>
                  </a:cubicBezTo>
                  <a:cubicBezTo>
                    <a:pt x="397" y="846"/>
                    <a:pt x="400" y="846"/>
                    <a:pt x="399" y="848"/>
                  </a:cubicBezTo>
                  <a:cubicBezTo>
                    <a:pt x="399" y="849"/>
                    <a:pt x="394" y="849"/>
                    <a:pt x="393" y="850"/>
                  </a:cubicBezTo>
                  <a:cubicBezTo>
                    <a:pt x="390" y="852"/>
                    <a:pt x="393" y="854"/>
                    <a:pt x="395" y="856"/>
                  </a:cubicBezTo>
                  <a:cubicBezTo>
                    <a:pt x="395" y="857"/>
                    <a:pt x="396" y="859"/>
                    <a:pt x="396" y="860"/>
                  </a:cubicBezTo>
                  <a:cubicBezTo>
                    <a:pt x="396" y="861"/>
                    <a:pt x="395" y="862"/>
                    <a:pt x="395" y="864"/>
                  </a:cubicBezTo>
                  <a:cubicBezTo>
                    <a:pt x="396" y="864"/>
                    <a:pt x="398" y="864"/>
                    <a:pt x="398" y="865"/>
                  </a:cubicBezTo>
                  <a:cubicBezTo>
                    <a:pt x="398" y="866"/>
                    <a:pt x="396" y="866"/>
                    <a:pt x="396" y="867"/>
                  </a:cubicBezTo>
                  <a:cubicBezTo>
                    <a:pt x="395" y="868"/>
                    <a:pt x="396" y="869"/>
                    <a:pt x="395" y="870"/>
                  </a:cubicBezTo>
                  <a:cubicBezTo>
                    <a:pt x="395" y="871"/>
                    <a:pt x="394" y="871"/>
                    <a:pt x="393" y="873"/>
                  </a:cubicBezTo>
                  <a:cubicBezTo>
                    <a:pt x="393" y="873"/>
                    <a:pt x="393" y="873"/>
                    <a:pt x="394" y="873"/>
                  </a:cubicBezTo>
                  <a:cubicBezTo>
                    <a:pt x="394" y="875"/>
                    <a:pt x="394" y="876"/>
                    <a:pt x="392" y="877"/>
                  </a:cubicBezTo>
                  <a:cubicBezTo>
                    <a:pt x="390" y="878"/>
                    <a:pt x="388" y="877"/>
                    <a:pt x="386" y="877"/>
                  </a:cubicBezTo>
                  <a:cubicBezTo>
                    <a:pt x="383" y="877"/>
                    <a:pt x="381" y="876"/>
                    <a:pt x="379" y="876"/>
                  </a:cubicBezTo>
                  <a:cubicBezTo>
                    <a:pt x="377" y="876"/>
                    <a:pt x="375" y="877"/>
                    <a:pt x="374" y="878"/>
                  </a:cubicBezTo>
                  <a:cubicBezTo>
                    <a:pt x="373" y="880"/>
                    <a:pt x="374" y="882"/>
                    <a:pt x="372" y="883"/>
                  </a:cubicBezTo>
                  <a:cubicBezTo>
                    <a:pt x="370" y="883"/>
                    <a:pt x="369" y="883"/>
                    <a:pt x="367" y="883"/>
                  </a:cubicBezTo>
                  <a:cubicBezTo>
                    <a:pt x="365" y="884"/>
                    <a:pt x="365" y="885"/>
                    <a:pt x="364" y="887"/>
                  </a:cubicBezTo>
                  <a:cubicBezTo>
                    <a:pt x="364" y="889"/>
                    <a:pt x="363" y="891"/>
                    <a:pt x="363" y="892"/>
                  </a:cubicBezTo>
                  <a:cubicBezTo>
                    <a:pt x="363" y="892"/>
                    <a:pt x="364" y="893"/>
                    <a:pt x="364" y="893"/>
                  </a:cubicBezTo>
                  <a:cubicBezTo>
                    <a:pt x="365" y="895"/>
                    <a:pt x="361" y="897"/>
                    <a:pt x="363" y="899"/>
                  </a:cubicBezTo>
                  <a:cubicBezTo>
                    <a:pt x="365" y="897"/>
                    <a:pt x="368" y="897"/>
                    <a:pt x="371" y="897"/>
                  </a:cubicBezTo>
                  <a:cubicBezTo>
                    <a:pt x="372" y="896"/>
                    <a:pt x="374" y="896"/>
                    <a:pt x="375" y="896"/>
                  </a:cubicBezTo>
                  <a:cubicBezTo>
                    <a:pt x="376" y="896"/>
                    <a:pt x="376" y="895"/>
                    <a:pt x="377" y="894"/>
                  </a:cubicBezTo>
                  <a:cubicBezTo>
                    <a:pt x="381" y="892"/>
                    <a:pt x="386" y="895"/>
                    <a:pt x="384" y="899"/>
                  </a:cubicBezTo>
                  <a:cubicBezTo>
                    <a:pt x="384" y="901"/>
                    <a:pt x="382" y="901"/>
                    <a:pt x="380" y="901"/>
                  </a:cubicBezTo>
                  <a:cubicBezTo>
                    <a:pt x="378" y="902"/>
                    <a:pt x="376" y="903"/>
                    <a:pt x="374" y="904"/>
                  </a:cubicBezTo>
                  <a:cubicBezTo>
                    <a:pt x="372" y="905"/>
                    <a:pt x="366" y="905"/>
                    <a:pt x="366" y="908"/>
                  </a:cubicBezTo>
                  <a:cubicBezTo>
                    <a:pt x="367" y="908"/>
                    <a:pt x="367" y="908"/>
                    <a:pt x="367" y="908"/>
                  </a:cubicBezTo>
                  <a:cubicBezTo>
                    <a:pt x="367" y="908"/>
                    <a:pt x="368" y="908"/>
                    <a:pt x="369" y="908"/>
                  </a:cubicBezTo>
                  <a:cubicBezTo>
                    <a:pt x="369" y="909"/>
                    <a:pt x="370" y="911"/>
                    <a:pt x="369" y="912"/>
                  </a:cubicBezTo>
                  <a:cubicBezTo>
                    <a:pt x="367" y="912"/>
                    <a:pt x="365" y="909"/>
                    <a:pt x="362" y="909"/>
                  </a:cubicBezTo>
                  <a:cubicBezTo>
                    <a:pt x="360" y="909"/>
                    <a:pt x="359" y="911"/>
                    <a:pt x="356" y="911"/>
                  </a:cubicBezTo>
                  <a:cubicBezTo>
                    <a:pt x="355" y="911"/>
                    <a:pt x="355" y="911"/>
                    <a:pt x="354" y="912"/>
                  </a:cubicBezTo>
                  <a:cubicBezTo>
                    <a:pt x="354" y="913"/>
                    <a:pt x="355" y="914"/>
                    <a:pt x="355" y="915"/>
                  </a:cubicBezTo>
                  <a:cubicBezTo>
                    <a:pt x="356" y="916"/>
                    <a:pt x="357" y="919"/>
                    <a:pt x="358" y="919"/>
                  </a:cubicBezTo>
                  <a:cubicBezTo>
                    <a:pt x="360" y="920"/>
                    <a:pt x="361" y="920"/>
                    <a:pt x="362" y="920"/>
                  </a:cubicBezTo>
                  <a:cubicBezTo>
                    <a:pt x="363" y="921"/>
                    <a:pt x="363" y="922"/>
                    <a:pt x="364" y="923"/>
                  </a:cubicBezTo>
                  <a:cubicBezTo>
                    <a:pt x="366" y="924"/>
                    <a:pt x="368" y="924"/>
                    <a:pt x="369" y="926"/>
                  </a:cubicBezTo>
                  <a:cubicBezTo>
                    <a:pt x="371" y="929"/>
                    <a:pt x="364" y="927"/>
                    <a:pt x="363" y="926"/>
                  </a:cubicBezTo>
                  <a:cubicBezTo>
                    <a:pt x="362" y="926"/>
                    <a:pt x="362" y="928"/>
                    <a:pt x="362" y="929"/>
                  </a:cubicBezTo>
                  <a:cubicBezTo>
                    <a:pt x="362" y="930"/>
                    <a:pt x="362" y="932"/>
                    <a:pt x="361" y="933"/>
                  </a:cubicBezTo>
                  <a:cubicBezTo>
                    <a:pt x="359" y="932"/>
                    <a:pt x="359" y="930"/>
                    <a:pt x="359" y="928"/>
                  </a:cubicBezTo>
                  <a:cubicBezTo>
                    <a:pt x="356" y="930"/>
                    <a:pt x="357" y="934"/>
                    <a:pt x="355" y="937"/>
                  </a:cubicBezTo>
                  <a:cubicBezTo>
                    <a:pt x="354" y="938"/>
                    <a:pt x="353" y="939"/>
                    <a:pt x="352" y="940"/>
                  </a:cubicBezTo>
                  <a:cubicBezTo>
                    <a:pt x="351" y="942"/>
                    <a:pt x="352" y="943"/>
                    <a:pt x="353" y="944"/>
                  </a:cubicBezTo>
                  <a:cubicBezTo>
                    <a:pt x="355" y="948"/>
                    <a:pt x="353" y="948"/>
                    <a:pt x="350" y="948"/>
                  </a:cubicBezTo>
                  <a:cubicBezTo>
                    <a:pt x="349" y="948"/>
                    <a:pt x="344" y="948"/>
                    <a:pt x="345" y="950"/>
                  </a:cubicBezTo>
                  <a:cubicBezTo>
                    <a:pt x="344" y="951"/>
                    <a:pt x="342" y="950"/>
                    <a:pt x="341" y="949"/>
                  </a:cubicBezTo>
                  <a:cubicBezTo>
                    <a:pt x="341" y="949"/>
                    <a:pt x="341" y="948"/>
                    <a:pt x="340" y="947"/>
                  </a:cubicBezTo>
                  <a:cubicBezTo>
                    <a:pt x="338" y="944"/>
                    <a:pt x="334" y="945"/>
                    <a:pt x="336" y="949"/>
                  </a:cubicBezTo>
                  <a:cubicBezTo>
                    <a:pt x="336" y="949"/>
                    <a:pt x="337" y="949"/>
                    <a:pt x="338" y="949"/>
                  </a:cubicBezTo>
                  <a:cubicBezTo>
                    <a:pt x="337" y="951"/>
                    <a:pt x="331" y="951"/>
                    <a:pt x="331" y="952"/>
                  </a:cubicBezTo>
                  <a:cubicBezTo>
                    <a:pt x="331" y="954"/>
                    <a:pt x="336" y="955"/>
                    <a:pt x="337" y="955"/>
                  </a:cubicBezTo>
                  <a:cubicBezTo>
                    <a:pt x="341" y="956"/>
                    <a:pt x="343" y="960"/>
                    <a:pt x="345" y="963"/>
                  </a:cubicBezTo>
                  <a:cubicBezTo>
                    <a:pt x="346" y="964"/>
                    <a:pt x="347" y="965"/>
                    <a:pt x="349" y="966"/>
                  </a:cubicBezTo>
                  <a:cubicBezTo>
                    <a:pt x="351" y="966"/>
                    <a:pt x="353" y="966"/>
                    <a:pt x="354" y="967"/>
                  </a:cubicBezTo>
                  <a:cubicBezTo>
                    <a:pt x="356" y="965"/>
                    <a:pt x="356" y="966"/>
                    <a:pt x="357" y="968"/>
                  </a:cubicBezTo>
                  <a:cubicBezTo>
                    <a:pt x="359" y="970"/>
                    <a:pt x="361" y="971"/>
                    <a:pt x="362" y="972"/>
                  </a:cubicBezTo>
                  <a:cubicBezTo>
                    <a:pt x="366" y="976"/>
                    <a:pt x="371" y="976"/>
                    <a:pt x="374" y="979"/>
                  </a:cubicBezTo>
                  <a:cubicBezTo>
                    <a:pt x="378" y="982"/>
                    <a:pt x="382" y="984"/>
                    <a:pt x="384" y="988"/>
                  </a:cubicBezTo>
                  <a:cubicBezTo>
                    <a:pt x="385" y="990"/>
                    <a:pt x="386" y="991"/>
                    <a:pt x="388" y="992"/>
                  </a:cubicBezTo>
                  <a:cubicBezTo>
                    <a:pt x="390" y="993"/>
                    <a:pt x="391" y="994"/>
                    <a:pt x="392" y="996"/>
                  </a:cubicBezTo>
                  <a:cubicBezTo>
                    <a:pt x="393" y="996"/>
                    <a:pt x="393" y="997"/>
                    <a:pt x="394" y="998"/>
                  </a:cubicBezTo>
                  <a:cubicBezTo>
                    <a:pt x="395" y="999"/>
                    <a:pt x="396" y="1000"/>
                    <a:pt x="397" y="1001"/>
                  </a:cubicBezTo>
                  <a:cubicBezTo>
                    <a:pt x="399" y="998"/>
                    <a:pt x="400" y="996"/>
                    <a:pt x="404" y="997"/>
                  </a:cubicBezTo>
                  <a:cubicBezTo>
                    <a:pt x="405" y="997"/>
                    <a:pt x="406" y="998"/>
                    <a:pt x="408" y="998"/>
                  </a:cubicBezTo>
                  <a:cubicBezTo>
                    <a:pt x="409" y="998"/>
                    <a:pt x="410" y="997"/>
                    <a:pt x="411" y="998"/>
                  </a:cubicBezTo>
                  <a:cubicBezTo>
                    <a:pt x="412" y="998"/>
                    <a:pt x="414" y="999"/>
                    <a:pt x="415" y="1000"/>
                  </a:cubicBezTo>
                  <a:cubicBezTo>
                    <a:pt x="416" y="1001"/>
                    <a:pt x="417" y="1001"/>
                    <a:pt x="419" y="1001"/>
                  </a:cubicBezTo>
                  <a:cubicBezTo>
                    <a:pt x="421" y="1002"/>
                    <a:pt x="422" y="1002"/>
                    <a:pt x="423" y="1002"/>
                  </a:cubicBezTo>
                  <a:cubicBezTo>
                    <a:pt x="424" y="1003"/>
                    <a:pt x="425" y="1003"/>
                    <a:pt x="426" y="1004"/>
                  </a:cubicBezTo>
                  <a:cubicBezTo>
                    <a:pt x="428" y="1006"/>
                    <a:pt x="430" y="1006"/>
                    <a:pt x="433" y="1006"/>
                  </a:cubicBezTo>
                  <a:cubicBezTo>
                    <a:pt x="434" y="1007"/>
                    <a:pt x="437" y="1007"/>
                    <a:pt x="438" y="1007"/>
                  </a:cubicBezTo>
                  <a:cubicBezTo>
                    <a:pt x="439" y="1006"/>
                    <a:pt x="440" y="1006"/>
                    <a:pt x="442" y="1005"/>
                  </a:cubicBezTo>
                  <a:cubicBezTo>
                    <a:pt x="445" y="1005"/>
                    <a:pt x="447" y="1008"/>
                    <a:pt x="450" y="1008"/>
                  </a:cubicBezTo>
                  <a:cubicBezTo>
                    <a:pt x="451" y="1007"/>
                    <a:pt x="452" y="1007"/>
                    <a:pt x="453" y="1008"/>
                  </a:cubicBezTo>
                  <a:cubicBezTo>
                    <a:pt x="454" y="1008"/>
                    <a:pt x="456" y="1009"/>
                    <a:pt x="456" y="1009"/>
                  </a:cubicBezTo>
                  <a:cubicBezTo>
                    <a:pt x="457" y="1010"/>
                    <a:pt x="457" y="1012"/>
                    <a:pt x="458" y="1012"/>
                  </a:cubicBezTo>
                  <a:cubicBezTo>
                    <a:pt x="460" y="1013"/>
                    <a:pt x="462" y="1014"/>
                    <a:pt x="463" y="1015"/>
                  </a:cubicBezTo>
                  <a:cubicBezTo>
                    <a:pt x="465" y="1015"/>
                    <a:pt x="466" y="1015"/>
                    <a:pt x="468" y="1016"/>
                  </a:cubicBezTo>
                  <a:cubicBezTo>
                    <a:pt x="469" y="1017"/>
                    <a:pt x="469" y="1018"/>
                    <a:pt x="470" y="1018"/>
                  </a:cubicBezTo>
                  <a:cubicBezTo>
                    <a:pt x="472" y="1019"/>
                    <a:pt x="472" y="1019"/>
                    <a:pt x="472" y="1020"/>
                  </a:cubicBezTo>
                  <a:cubicBezTo>
                    <a:pt x="472" y="1021"/>
                    <a:pt x="470" y="1022"/>
                    <a:pt x="471" y="1022"/>
                  </a:cubicBezTo>
                  <a:cubicBezTo>
                    <a:pt x="472" y="1023"/>
                    <a:pt x="474" y="1022"/>
                    <a:pt x="474" y="1023"/>
                  </a:cubicBezTo>
                  <a:cubicBezTo>
                    <a:pt x="475" y="1024"/>
                    <a:pt x="476" y="1022"/>
                    <a:pt x="477" y="1022"/>
                  </a:cubicBezTo>
                  <a:cubicBezTo>
                    <a:pt x="477" y="1022"/>
                    <a:pt x="478" y="1022"/>
                    <a:pt x="479" y="1022"/>
                  </a:cubicBezTo>
                  <a:cubicBezTo>
                    <a:pt x="480" y="1021"/>
                    <a:pt x="482" y="1020"/>
                    <a:pt x="483" y="1020"/>
                  </a:cubicBezTo>
                  <a:cubicBezTo>
                    <a:pt x="487" y="1018"/>
                    <a:pt x="488" y="1019"/>
                    <a:pt x="491" y="1021"/>
                  </a:cubicBezTo>
                  <a:cubicBezTo>
                    <a:pt x="492" y="1020"/>
                    <a:pt x="492" y="1018"/>
                    <a:pt x="493" y="1018"/>
                  </a:cubicBezTo>
                  <a:cubicBezTo>
                    <a:pt x="494" y="1018"/>
                    <a:pt x="496" y="1020"/>
                    <a:pt x="497" y="1020"/>
                  </a:cubicBezTo>
                  <a:cubicBezTo>
                    <a:pt x="499" y="1021"/>
                    <a:pt x="499" y="1021"/>
                    <a:pt x="501" y="1023"/>
                  </a:cubicBezTo>
                  <a:cubicBezTo>
                    <a:pt x="502" y="1025"/>
                    <a:pt x="504" y="1024"/>
                    <a:pt x="506" y="1024"/>
                  </a:cubicBezTo>
                  <a:cubicBezTo>
                    <a:pt x="507" y="1024"/>
                    <a:pt x="509" y="1024"/>
                    <a:pt x="510" y="1026"/>
                  </a:cubicBezTo>
                  <a:cubicBezTo>
                    <a:pt x="510" y="1028"/>
                    <a:pt x="509" y="1029"/>
                    <a:pt x="508" y="1030"/>
                  </a:cubicBezTo>
                  <a:cubicBezTo>
                    <a:pt x="507" y="1033"/>
                    <a:pt x="510" y="1035"/>
                    <a:pt x="513" y="1036"/>
                  </a:cubicBezTo>
                  <a:cubicBezTo>
                    <a:pt x="513" y="1037"/>
                    <a:pt x="514" y="1037"/>
                    <a:pt x="514" y="1038"/>
                  </a:cubicBezTo>
                  <a:cubicBezTo>
                    <a:pt x="515" y="1038"/>
                    <a:pt x="516" y="1037"/>
                    <a:pt x="517" y="1038"/>
                  </a:cubicBezTo>
                  <a:cubicBezTo>
                    <a:pt x="518" y="1039"/>
                    <a:pt x="519" y="1038"/>
                    <a:pt x="520" y="1039"/>
                  </a:cubicBezTo>
                  <a:cubicBezTo>
                    <a:pt x="520" y="1041"/>
                    <a:pt x="524" y="1039"/>
                    <a:pt x="524" y="1042"/>
                  </a:cubicBezTo>
                  <a:cubicBezTo>
                    <a:pt x="526" y="1041"/>
                    <a:pt x="526" y="1043"/>
                    <a:pt x="527" y="1044"/>
                  </a:cubicBezTo>
                  <a:cubicBezTo>
                    <a:pt x="529" y="1044"/>
                    <a:pt x="529" y="1042"/>
                    <a:pt x="530" y="1044"/>
                  </a:cubicBezTo>
                  <a:cubicBezTo>
                    <a:pt x="531" y="1044"/>
                    <a:pt x="531" y="1045"/>
                    <a:pt x="532" y="1045"/>
                  </a:cubicBezTo>
                  <a:cubicBezTo>
                    <a:pt x="533" y="1046"/>
                    <a:pt x="533" y="1046"/>
                    <a:pt x="534" y="1047"/>
                  </a:cubicBezTo>
                  <a:cubicBezTo>
                    <a:pt x="535" y="1047"/>
                    <a:pt x="534" y="1048"/>
                    <a:pt x="535" y="1049"/>
                  </a:cubicBezTo>
                  <a:cubicBezTo>
                    <a:pt x="536" y="1050"/>
                    <a:pt x="536" y="1050"/>
                    <a:pt x="537" y="1051"/>
                  </a:cubicBezTo>
                  <a:cubicBezTo>
                    <a:pt x="539" y="1052"/>
                    <a:pt x="539" y="1053"/>
                    <a:pt x="540" y="1055"/>
                  </a:cubicBezTo>
                  <a:cubicBezTo>
                    <a:pt x="541" y="1057"/>
                    <a:pt x="543" y="1058"/>
                    <a:pt x="545" y="1058"/>
                  </a:cubicBezTo>
                  <a:cubicBezTo>
                    <a:pt x="547" y="1059"/>
                    <a:pt x="549" y="1060"/>
                    <a:pt x="551" y="1059"/>
                  </a:cubicBezTo>
                  <a:cubicBezTo>
                    <a:pt x="552" y="1059"/>
                    <a:pt x="553" y="1057"/>
                    <a:pt x="553" y="1055"/>
                  </a:cubicBezTo>
                  <a:cubicBezTo>
                    <a:pt x="554" y="1052"/>
                    <a:pt x="558" y="1052"/>
                    <a:pt x="560" y="1051"/>
                  </a:cubicBezTo>
                  <a:cubicBezTo>
                    <a:pt x="563" y="1049"/>
                    <a:pt x="563" y="1045"/>
                    <a:pt x="566" y="1042"/>
                  </a:cubicBezTo>
                  <a:cubicBezTo>
                    <a:pt x="564" y="1041"/>
                    <a:pt x="562" y="1041"/>
                    <a:pt x="561" y="1039"/>
                  </a:cubicBezTo>
                  <a:cubicBezTo>
                    <a:pt x="560" y="1036"/>
                    <a:pt x="559" y="1034"/>
                    <a:pt x="558" y="1032"/>
                  </a:cubicBezTo>
                  <a:cubicBezTo>
                    <a:pt x="556" y="1030"/>
                    <a:pt x="554" y="1028"/>
                    <a:pt x="553" y="1026"/>
                  </a:cubicBezTo>
                  <a:cubicBezTo>
                    <a:pt x="553" y="1025"/>
                    <a:pt x="552" y="1024"/>
                    <a:pt x="551" y="1023"/>
                  </a:cubicBezTo>
                  <a:cubicBezTo>
                    <a:pt x="551" y="1023"/>
                    <a:pt x="550" y="1022"/>
                    <a:pt x="550" y="1022"/>
                  </a:cubicBezTo>
                  <a:cubicBezTo>
                    <a:pt x="548" y="1020"/>
                    <a:pt x="549" y="1018"/>
                    <a:pt x="548" y="1016"/>
                  </a:cubicBezTo>
                  <a:cubicBezTo>
                    <a:pt x="547" y="1014"/>
                    <a:pt x="545" y="1014"/>
                    <a:pt x="544" y="1012"/>
                  </a:cubicBezTo>
                  <a:cubicBezTo>
                    <a:pt x="544" y="1010"/>
                    <a:pt x="544" y="1008"/>
                    <a:pt x="545" y="1006"/>
                  </a:cubicBezTo>
                  <a:cubicBezTo>
                    <a:pt x="545" y="1005"/>
                    <a:pt x="547" y="1002"/>
                    <a:pt x="545" y="1003"/>
                  </a:cubicBezTo>
                  <a:cubicBezTo>
                    <a:pt x="543" y="1001"/>
                    <a:pt x="545" y="998"/>
                    <a:pt x="546" y="995"/>
                  </a:cubicBezTo>
                  <a:cubicBezTo>
                    <a:pt x="546" y="993"/>
                    <a:pt x="548" y="991"/>
                    <a:pt x="547" y="989"/>
                  </a:cubicBezTo>
                  <a:cubicBezTo>
                    <a:pt x="546" y="986"/>
                    <a:pt x="546" y="990"/>
                    <a:pt x="545" y="991"/>
                  </a:cubicBezTo>
                  <a:cubicBezTo>
                    <a:pt x="545" y="993"/>
                    <a:pt x="543" y="995"/>
                    <a:pt x="543" y="998"/>
                  </a:cubicBezTo>
                  <a:cubicBezTo>
                    <a:pt x="543" y="998"/>
                    <a:pt x="543" y="998"/>
                    <a:pt x="543" y="998"/>
                  </a:cubicBezTo>
                  <a:cubicBezTo>
                    <a:pt x="542" y="998"/>
                    <a:pt x="542" y="998"/>
                    <a:pt x="542" y="998"/>
                  </a:cubicBezTo>
                  <a:cubicBezTo>
                    <a:pt x="542" y="994"/>
                    <a:pt x="544" y="992"/>
                    <a:pt x="543" y="989"/>
                  </a:cubicBezTo>
                  <a:cubicBezTo>
                    <a:pt x="542" y="986"/>
                    <a:pt x="540" y="983"/>
                    <a:pt x="540" y="980"/>
                  </a:cubicBezTo>
                  <a:cubicBezTo>
                    <a:pt x="540" y="980"/>
                    <a:pt x="540" y="979"/>
                    <a:pt x="539" y="979"/>
                  </a:cubicBezTo>
                  <a:cubicBezTo>
                    <a:pt x="539" y="979"/>
                    <a:pt x="538" y="979"/>
                    <a:pt x="538" y="979"/>
                  </a:cubicBezTo>
                  <a:cubicBezTo>
                    <a:pt x="536" y="979"/>
                    <a:pt x="536" y="978"/>
                    <a:pt x="535" y="976"/>
                  </a:cubicBezTo>
                  <a:cubicBezTo>
                    <a:pt x="535" y="975"/>
                    <a:pt x="535" y="974"/>
                    <a:pt x="533" y="974"/>
                  </a:cubicBezTo>
                  <a:cubicBezTo>
                    <a:pt x="531" y="974"/>
                    <a:pt x="530" y="974"/>
                    <a:pt x="529" y="973"/>
                  </a:cubicBezTo>
                  <a:cubicBezTo>
                    <a:pt x="528" y="972"/>
                    <a:pt x="529" y="971"/>
                    <a:pt x="529" y="970"/>
                  </a:cubicBezTo>
                  <a:cubicBezTo>
                    <a:pt x="529" y="969"/>
                    <a:pt x="529" y="967"/>
                    <a:pt x="530" y="966"/>
                  </a:cubicBezTo>
                  <a:cubicBezTo>
                    <a:pt x="531" y="965"/>
                    <a:pt x="532" y="965"/>
                    <a:pt x="533" y="964"/>
                  </a:cubicBezTo>
                  <a:cubicBezTo>
                    <a:pt x="535" y="963"/>
                    <a:pt x="535" y="962"/>
                    <a:pt x="535" y="960"/>
                  </a:cubicBezTo>
                  <a:cubicBezTo>
                    <a:pt x="535" y="961"/>
                    <a:pt x="535" y="963"/>
                    <a:pt x="536" y="962"/>
                  </a:cubicBezTo>
                  <a:cubicBezTo>
                    <a:pt x="536" y="961"/>
                    <a:pt x="538" y="959"/>
                    <a:pt x="538" y="957"/>
                  </a:cubicBezTo>
                  <a:cubicBezTo>
                    <a:pt x="539" y="956"/>
                    <a:pt x="539" y="955"/>
                    <a:pt x="540" y="953"/>
                  </a:cubicBezTo>
                  <a:cubicBezTo>
                    <a:pt x="541" y="952"/>
                    <a:pt x="542" y="951"/>
                    <a:pt x="542" y="949"/>
                  </a:cubicBezTo>
                  <a:cubicBezTo>
                    <a:pt x="542" y="948"/>
                    <a:pt x="542" y="946"/>
                    <a:pt x="542" y="946"/>
                  </a:cubicBezTo>
                  <a:cubicBezTo>
                    <a:pt x="543" y="945"/>
                    <a:pt x="544" y="946"/>
                    <a:pt x="544" y="945"/>
                  </a:cubicBezTo>
                  <a:cubicBezTo>
                    <a:pt x="545" y="945"/>
                    <a:pt x="544" y="943"/>
                    <a:pt x="544" y="943"/>
                  </a:cubicBezTo>
                  <a:cubicBezTo>
                    <a:pt x="544" y="941"/>
                    <a:pt x="542" y="938"/>
                    <a:pt x="543" y="937"/>
                  </a:cubicBezTo>
                  <a:cubicBezTo>
                    <a:pt x="543" y="937"/>
                    <a:pt x="545" y="940"/>
                    <a:pt x="546" y="940"/>
                  </a:cubicBezTo>
                  <a:cubicBezTo>
                    <a:pt x="547" y="940"/>
                    <a:pt x="547" y="937"/>
                    <a:pt x="547" y="936"/>
                  </a:cubicBezTo>
                  <a:cubicBezTo>
                    <a:pt x="548" y="937"/>
                    <a:pt x="548" y="938"/>
                    <a:pt x="549" y="938"/>
                  </a:cubicBezTo>
                  <a:cubicBezTo>
                    <a:pt x="550" y="939"/>
                    <a:pt x="550" y="939"/>
                    <a:pt x="551" y="939"/>
                  </a:cubicBezTo>
                  <a:cubicBezTo>
                    <a:pt x="552" y="938"/>
                    <a:pt x="552" y="937"/>
                    <a:pt x="553" y="937"/>
                  </a:cubicBezTo>
                  <a:cubicBezTo>
                    <a:pt x="554" y="937"/>
                    <a:pt x="555" y="937"/>
                    <a:pt x="556" y="937"/>
                  </a:cubicBezTo>
                  <a:cubicBezTo>
                    <a:pt x="559" y="938"/>
                    <a:pt x="559" y="936"/>
                    <a:pt x="561" y="934"/>
                  </a:cubicBezTo>
                  <a:cubicBezTo>
                    <a:pt x="563" y="932"/>
                    <a:pt x="565" y="930"/>
                    <a:pt x="567" y="933"/>
                  </a:cubicBezTo>
                  <a:cubicBezTo>
                    <a:pt x="567" y="933"/>
                    <a:pt x="569" y="937"/>
                    <a:pt x="570" y="935"/>
                  </a:cubicBezTo>
                  <a:cubicBezTo>
                    <a:pt x="570" y="933"/>
                    <a:pt x="568" y="931"/>
                    <a:pt x="568" y="930"/>
                  </a:cubicBezTo>
                  <a:cubicBezTo>
                    <a:pt x="567" y="927"/>
                    <a:pt x="567" y="926"/>
                    <a:pt x="570" y="926"/>
                  </a:cubicBezTo>
                  <a:cubicBezTo>
                    <a:pt x="572" y="927"/>
                    <a:pt x="572" y="927"/>
                    <a:pt x="573" y="926"/>
                  </a:cubicBezTo>
                  <a:cubicBezTo>
                    <a:pt x="573" y="926"/>
                    <a:pt x="574" y="925"/>
                    <a:pt x="574" y="925"/>
                  </a:cubicBezTo>
                  <a:cubicBezTo>
                    <a:pt x="575" y="925"/>
                    <a:pt x="576" y="925"/>
                    <a:pt x="576" y="925"/>
                  </a:cubicBezTo>
                  <a:cubicBezTo>
                    <a:pt x="576" y="924"/>
                    <a:pt x="574" y="921"/>
                    <a:pt x="576" y="921"/>
                  </a:cubicBezTo>
                  <a:cubicBezTo>
                    <a:pt x="577" y="922"/>
                    <a:pt x="578" y="922"/>
                    <a:pt x="579" y="922"/>
                  </a:cubicBezTo>
                  <a:cubicBezTo>
                    <a:pt x="579" y="920"/>
                    <a:pt x="573" y="919"/>
                    <a:pt x="574" y="917"/>
                  </a:cubicBezTo>
                  <a:cubicBezTo>
                    <a:pt x="573" y="917"/>
                    <a:pt x="571" y="916"/>
                    <a:pt x="570" y="915"/>
                  </a:cubicBezTo>
                  <a:cubicBezTo>
                    <a:pt x="569" y="915"/>
                    <a:pt x="569" y="914"/>
                    <a:pt x="568" y="914"/>
                  </a:cubicBezTo>
                  <a:cubicBezTo>
                    <a:pt x="567" y="914"/>
                    <a:pt x="566" y="914"/>
                    <a:pt x="565" y="914"/>
                  </a:cubicBezTo>
                  <a:cubicBezTo>
                    <a:pt x="565" y="912"/>
                    <a:pt x="562" y="908"/>
                    <a:pt x="566" y="908"/>
                  </a:cubicBezTo>
                  <a:cubicBezTo>
                    <a:pt x="569" y="908"/>
                    <a:pt x="569" y="911"/>
                    <a:pt x="572" y="909"/>
                  </a:cubicBezTo>
                  <a:cubicBezTo>
                    <a:pt x="575" y="908"/>
                    <a:pt x="572" y="905"/>
                    <a:pt x="571" y="903"/>
                  </a:cubicBezTo>
                  <a:cubicBezTo>
                    <a:pt x="569" y="900"/>
                    <a:pt x="567" y="896"/>
                    <a:pt x="566" y="893"/>
                  </a:cubicBezTo>
                  <a:cubicBezTo>
                    <a:pt x="565" y="892"/>
                    <a:pt x="565" y="891"/>
                    <a:pt x="564" y="890"/>
                  </a:cubicBezTo>
                  <a:cubicBezTo>
                    <a:pt x="563" y="889"/>
                    <a:pt x="563" y="889"/>
                    <a:pt x="562" y="888"/>
                  </a:cubicBezTo>
                  <a:cubicBezTo>
                    <a:pt x="561" y="885"/>
                    <a:pt x="559" y="882"/>
                    <a:pt x="557" y="881"/>
                  </a:cubicBezTo>
                  <a:cubicBezTo>
                    <a:pt x="555" y="879"/>
                    <a:pt x="552" y="880"/>
                    <a:pt x="549" y="880"/>
                  </a:cubicBezTo>
                  <a:cubicBezTo>
                    <a:pt x="548" y="880"/>
                    <a:pt x="546" y="879"/>
                    <a:pt x="545" y="878"/>
                  </a:cubicBezTo>
                  <a:cubicBezTo>
                    <a:pt x="544" y="878"/>
                    <a:pt x="543" y="877"/>
                    <a:pt x="543" y="877"/>
                  </a:cubicBezTo>
                  <a:cubicBezTo>
                    <a:pt x="543" y="878"/>
                    <a:pt x="543" y="881"/>
                    <a:pt x="542" y="882"/>
                  </a:cubicBezTo>
                  <a:cubicBezTo>
                    <a:pt x="541" y="883"/>
                    <a:pt x="539" y="881"/>
                    <a:pt x="538" y="880"/>
                  </a:cubicBezTo>
                  <a:cubicBezTo>
                    <a:pt x="536" y="878"/>
                    <a:pt x="538" y="877"/>
                    <a:pt x="537" y="875"/>
                  </a:cubicBezTo>
                  <a:cubicBezTo>
                    <a:pt x="537" y="875"/>
                    <a:pt x="536" y="874"/>
                    <a:pt x="536" y="874"/>
                  </a:cubicBezTo>
                  <a:cubicBezTo>
                    <a:pt x="536" y="872"/>
                    <a:pt x="537" y="872"/>
                    <a:pt x="538" y="871"/>
                  </a:cubicBezTo>
                  <a:cubicBezTo>
                    <a:pt x="538" y="870"/>
                    <a:pt x="538" y="870"/>
                    <a:pt x="537" y="869"/>
                  </a:cubicBezTo>
                  <a:cubicBezTo>
                    <a:pt x="537" y="870"/>
                    <a:pt x="537" y="868"/>
                    <a:pt x="537" y="868"/>
                  </a:cubicBezTo>
                  <a:cubicBezTo>
                    <a:pt x="537" y="868"/>
                    <a:pt x="536" y="867"/>
                    <a:pt x="536" y="867"/>
                  </a:cubicBezTo>
                  <a:cubicBezTo>
                    <a:pt x="536" y="866"/>
                    <a:pt x="536" y="866"/>
                    <a:pt x="536" y="865"/>
                  </a:cubicBezTo>
                  <a:cubicBezTo>
                    <a:pt x="536" y="863"/>
                    <a:pt x="533" y="863"/>
                    <a:pt x="531" y="863"/>
                  </a:cubicBezTo>
                  <a:cubicBezTo>
                    <a:pt x="529" y="862"/>
                    <a:pt x="526" y="861"/>
                    <a:pt x="524" y="860"/>
                  </a:cubicBezTo>
                  <a:cubicBezTo>
                    <a:pt x="524" y="857"/>
                    <a:pt x="525" y="854"/>
                    <a:pt x="526" y="852"/>
                  </a:cubicBezTo>
                  <a:cubicBezTo>
                    <a:pt x="527" y="850"/>
                    <a:pt x="528" y="847"/>
                    <a:pt x="530" y="845"/>
                  </a:cubicBezTo>
                  <a:cubicBezTo>
                    <a:pt x="531" y="843"/>
                    <a:pt x="533" y="843"/>
                    <a:pt x="534" y="841"/>
                  </a:cubicBezTo>
                  <a:cubicBezTo>
                    <a:pt x="536" y="839"/>
                    <a:pt x="536" y="837"/>
                    <a:pt x="534" y="835"/>
                  </a:cubicBezTo>
                  <a:cubicBezTo>
                    <a:pt x="533" y="834"/>
                    <a:pt x="531" y="833"/>
                    <a:pt x="530" y="832"/>
                  </a:cubicBezTo>
                  <a:cubicBezTo>
                    <a:pt x="529" y="830"/>
                    <a:pt x="531" y="827"/>
                    <a:pt x="532" y="825"/>
                  </a:cubicBezTo>
                  <a:cubicBezTo>
                    <a:pt x="532" y="821"/>
                    <a:pt x="532" y="817"/>
                    <a:pt x="536" y="815"/>
                  </a:cubicBezTo>
                  <a:cubicBezTo>
                    <a:pt x="537" y="814"/>
                    <a:pt x="540" y="813"/>
                    <a:pt x="541" y="811"/>
                  </a:cubicBezTo>
                  <a:cubicBezTo>
                    <a:pt x="542" y="810"/>
                    <a:pt x="540" y="809"/>
                    <a:pt x="540" y="808"/>
                  </a:cubicBezTo>
                  <a:cubicBezTo>
                    <a:pt x="540" y="807"/>
                    <a:pt x="541" y="804"/>
                    <a:pt x="541" y="803"/>
                  </a:cubicBezTo>
                  <a:cubicBezTo>
                    <a:pt x="542" y="802"/>
                    <a:pt x="543" y="799"/>
                    <a:pt x="545" y="799"/>
                  </a:cubicBezTo>
                  <a:cubicBezTo>
                    <a:pt x="549" y="799"/>
                    <a:pt x="552" y="804"/>
                    <a:pt x="554" y="807"/>
                  </a:cubicBezTo>
                  <a:cubicBezTo>
                    <a:pt x="555" y="809"/>
                    <a:pt x="556" y="811"/>
                    <a:pt x="557" y="813"/>
                  </a:cubicBezTo>
                  <a:cubicBezTo>
                    <a:pt x="558" y="814"/>
                    <a:pt x="558" y="815"/>
                    <a:pt x="558" y="816"/>
                  </a:cubicBezTo>
                  <a:cubicBezTo>
                    <a:pt x="559" y="817"/>
                    <a:pt x="560" y="817"/>
                    <a:pt x="560" y="817"/>
                  </a:cubicBezTo>
                  <a:cubicBezTo>
                    <a:pt x="562" y="818"/>
                    <a:pt x="563" y="818"/>
                    <a:pt x="565" y="818"/>
                  </a:cubicBezTo>
                  <a:cubicBezTo>
                    <a:pt x="567" y="817"/>
                    <a:pt x="569" y="816"/>
                    <a:pt x="570" y="814"/>
                  </a:cubicBezTo>
                  <a:cubicBezTo>
                    <a:pt x="571" y="814"/>
                    <a:pt x="571" y="812"/>
                    <a:pt x="571" y="811"/>
                  </a:cubicBezTo>
                  <a:cubicBezTo>
                    <a:pt x="571" y="810"/>
                    <a:pt x="570" y="810"/>
                    <a:pt x="570" y="810"/>
                  </a:cubicBezTo>
                  <a:cubicBezTo>
                    <a:pt x="569" y="808"/>
                    <a:pt x="569" y="806"/>
                    <a:pt x="569" y="804"/>
                  </a:cubicBezTo>
                  <a:cubicBezTo>
                    <a:pt x="568" y="802"/>
                    <a:pt x="568" y="800"/>
                    <a:pt x="567" y="798"/>
                  </a:cubicBezTo>
                  <a:cubicBezTo>
                    <a:pt x="567" y="796"/>
                    <a:pt x="565" y="794"/>
                    <a:pt x="566" y="793"/>
                  </a:cubicBezTo>
                  <a:cubicBezTo>
                    <a:pt x="568" y="793"/>
                    <a:pt x="569" y="795"/>
                    <a:pt x="572" y="794"/>
                  </a:cubicBezTo>
                  <a:cubicBezTo>
                    <a:pt x="574" y="792"/>
                    <a:pt x="575" y="790"/>
                    <a:pt x="578" y="788"/>
                  </a:cubicBezTo>
                  <a:cubicBezTo>
                    <a:pt x="580" y="788"/>
                    <a:pt x="582" y="788"/>
                    <a:pt x="582" y="785"/>
                  </a:cubicBezTo>
                  <a:cubicBezTo>
                    <a:pt x="582" y="783"/>
                    <a:pt x="580" y="782"/>
                    <a:pt x="581" y="780"/>
                  </a:cubicBezTo>
                  <a:cubicBezTo>
                    <a:pt x="581" y="777"/>
                    <a:pt x="584" y="779"/>
                    <a:pt x="586" y="779"/>
                  </a:cubicBezTo>
                  <a:cubicBezTo>
                    <a:pt x="589" y="779"/>
                    <a:pt x="590" y="777"/>
                    <a:pt x="592" y="775"/>
                  </a:cubicBezTo>
                  <a:cubicBezTo>
                    <a:pt x="594" y="774"/>
                    <a:pt x="596" y="775"/>
                    <a:pt x="598" y="773"/>
                  </a:cubicBezTo>
                  <a:cubicBezTo>
                    <a:pt x="600" y="772"/>
                    <a:pt x="600" y="769"/>
                    <a:pt x="602" y="769"/>
                  </a:cubicBezTo>
                  <a:cubicBezTo>
                    <a:pt x="602" y="99"/>
                    <a:pt x="602" y="99"/>
                    <a:pt x="602" y="99"/>
                  </a:cubicBezTo>
                  <a:cubicBezTo>
                    <a:pt x="598" y="98"/>
                    <a:pt x="596" y="104"/>
                    <a:pt x="594" y="106"/>
                  </a:cubicBezTo>
                  <a:close/>
                  <a:moveTo>
                    <a:pt x="403" y="271"/>
                  </a:moveTo>
                  <a:cubicBezTo>
                    <a:pt x="403" y="270"/>
                    <a:pt x="396" y="267"/>
                    <a:pt x="402" y="268"/>
                  </a:cubicBezTo>
                  <a:cubicBezTo>
                    <a:pt x="404" y="268"/>
                    <a:pt x="405" y="268"/>
                    <a:pt x="406" y="270"/>
                  </a:cubicBezTo>
                  <a:cubicBezTo>
                    <a:pt x="406" y="271"/>
                    <a:pt x="405" y="275"/>
                    <a:pt x="404" y="273"/>
                  </a:cubicBezTo>
                  <a:cubicBezTo>
                    <a:pt x="404" y="273"/>
                    <a:pt x="404" y="272"/>
                    <a:pt x="403" y="271"/>
                  </a:cubicBezTo>
                  <a:close/>
                  <a:moveTo>
                    <a:pt x="395" y="271"/>
                  </a:moveTo>
                  <a:cubicBezTo>
                    <a:pt x="395" y="270"/>
                    <a:pt x="398" y="270"/>
                    <a:pt x="399" y="271"/>
                  </a:cubicBezTo>
                  <a:cubicBezTo>
                    <a:pt x="401" y="271"/>
                    <a:pt x="401" y="272"/>
                    <a:pt x="403" y="274"/>
                  </a:cubicBezTo>
                  <a:cubicBezTo>
                    <a:pt x="404" y="274"/>
                    <a:pt x="405" y="274"/>
                    <a:pt x="405" y="275"/>
                  </a:cubicBezTo>
                  <a:cubicBezTo>
                    <a:pt x="406" y="276"/>
                    <a:pt x="405" y="277"/>
                    <a:pt x="404" y="277"/>
                  </a:cubicBezTo>
                  <a:cubicBezTo>
                    <a:pt x="401" y="276"/>
                    <a:pt x="400" y="273"/>
                    <a:pt x="398" y="272"/>
                  </a:cubicBezTo>
                  <a:cubicBezTo>
                    <a:pt x="397" y="272"/>
                    <a:pt x="395" y="272"/>
                    <a:pt x="395" y="27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E6D053C-D795-FDFA-A3F0-3289246C6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5302250"/>
              <a:ext cx="144463" cy="168275"/>
            </a:xfrm>
            <a:custGeom>
              <a:avLst/>
              <a:gdLst>
                <a:gd name="T0" fmla="*/ 18 w 38"/>
                <a:gd name="T1" fmla="*/ 40 h 44"/>
                <a:gd name="T2" fmla="*/ 17 w 38"/>
                <a:gd name="T3" fmla="*/ 35 h 44"/>
                <a:gd name="T4" fmla="*/ 20 w 38"/>
                <a:gd name="T5" fmla="*/ 31 h 44"/>
                <a:gd name="T6" fmla="*/ 20 w 38"/>
                <a:gd name="T7" fmla="*/ 31 h 44"/>
                <a:gd name="T8" fmla="*/ 26 w 38"/>
                <a:gd name="T9" fmla="*/ 25 h 44"/>
                <a:gd name="T10" fmla="*/ 30 w 38"/>
                <a:gd name="T11" fmla="*/ 28 h 44"/>
                <a:gd name="T12" fmla="*/ 33 w 38"/>
                <a:gd name="T13" fmla="*/ 25 h 44"/>
                <a:gd name="T14" fmla="*/ 32 w 38"/>
                <a:gd name="T15" fmla="*/ 22 h 44"/>
                <a:gd name="T16" fmla="*/ 34 w 38"/>
                <a:gd name="T17" fmla="*/ 21 h 44"/>
                <a:gd name="T18" fmla="*/ 37 w 38"/>
                <a:gd name="T19" fmla="*/ 19 h 44"/>
                <a:gd name="T20" fmla="*/ 37 w 38"/>
                <a:gd name="T21" fmla="*/ 17 h 44"/>
                <a:gd name="T22" fmla="*/ 34 w 38"/>
                <a:gd name="T23" fmla="*/ 15 h 44"/>
                <a:gd name="T24" fmla="*/ 31 w 38"/>
                <a:gd name="T25" fmla="*/ 13 h 44"/>
                <a:gd name="T26" fmla="*/ 28 w 38"/>
                <a:gd name="T27" fmla="*/ 12 h 44"/>
                <a:gd name="T28" fmla="*/ 21 w 38"/>
                <a:gd name="T29" fmla="*/ 7 h 44"/>
                <a:gd name="T30" fmla="*/ 18 w 38"/>
                <a:gd name="T31" fmla="*/ 4 h 44"/>
                <a:gd name="T32" fmla="*/ 15 w 38"/>
                <a:gd name="T33" fmla="*/ 1 h 44"/>
                <a:gd name="T34" fmla="*/ 13 w 38"/>
                <a:gd name="T35" fmla="*/ 1 h 44"/>
                <a:gd name="T36" fmla="*/ 11 w 38"/>
                <a:gd name="T37" fmla="*/ 0 h 44"/>
                <a:gd name="T38" fmla="*/ 11 w 38"/>
                <a:gd name="T39" fmla="*/ 7 h 44"/>
                <a:gd name="T40" fmla="*/ 7 w 38"/>
                <a:gd name="T41" fmla="*/ 6 h 44"/>
                <a:gd name="T42" fmla="*/ 4 w 38"/>
                <a:gd name="T43" fmla="*/ 11 h 44"/>
                <a:gd name="T44" fmla="*/ 3 w 38"/>
                <a:gd name="T45" fmla="*/ 14 h 44"/>
                <a:gd name="T46" fmla="*/ 2 w 38"/>
                <a:gd name="T47" fmla="*/ 15 h 44"/>
                <a:gd name="T48" fmla="*/ 1 w 38"/>
                <a:gd name="T49" fmla="*/ 18 h 44"/>
                <a:gd name="T50" fmla="*/ 2 w 38"/>
                <a:gd name="T51" fmla="*/ 23 h 44"/>
                <a:gd name="T52" fmla="*/ 0 w 38"/>
                <a:gd name="T53" fmla="*/ 26 h 44"/>
                <a:gd name="T54" fmla="*/ 0 w 38"/>
                <a:gd name="T55" fmla="*/ 28 h 44"/>
                <a:gd name="T56" fmla="*/ 5 w 38"/>
                <a:gd name="T57" fmla="*/ 30 h 44"/>
                <a:gd name="T58" fmla="*/ 6 w 38"/>
                <a:gd name="T59" fmla="*/ 33 h 44"/>
                <a:gd name="T60" fmla="*/ 8 w 38"/>
                <a:gd name="T61" fmla="*/ 36 h 44"/>
                <a:gd name="T62" fmla="*/ 13 w 38"/>
                <a:gd name="T63" fmla="*/ 39 h 44"/>
                <a:gd name="T64" fmla="*/ 18 w 38"/>
                <a:gd name="T65" fmla="*/ 44 h 44"/>
                <a:gd name="T66" fmla="*/ 18 w 38"/>
                <a:gd name="T6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4">
                  <a:moveTo>
                    <a:pt x="18" y="40"/>
                  </a:moveTo>
                  <a:cubicBezTo>
                    <a:pt x="18" y="38"/>
                    <a:pt x="17" y="37"/>
                    <a:pt x="17" y="35"/>
                  </a:cubicBezTo>
                  <a:cubicBezTo>
                    <a:pt x="18" y="34"/>
                    <a:pt x="19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29"/>
                    <a:pt x="24" y="24"/>
                    <a:pt x="26" y="25"/>
                  </a:cubicBezTo>
                  <a:cubicBezTo>
                    <a:pt x="28" y="26"/>
                    <a:pt x="26" y="30"/>
                    <a:pt x="30" y="28"/>
                  </a:cubicBezTo>
                  <a:cubicBezTo>
                    <a:pt x="31" y="27"/>
                    <a:pt x="33" y="26"/>
                    <a:pt x="33" y="25"/>
                  </a:cubicBezTo>
                  <a:cubicBezTo>
                    <a:pt x="33" y="23"/>
                    <a:pt x="31" y="23"/>
                    <a:pt x="32" y="22"/>
                  </a:cubicBezTo>
                  <a:cubicBezTo>
                    <a:pt x="32" y="21"/>
                    <a:pt x="33" y="21"/>
                    <a:pt x="34" y="21"/>
                  </a:cubicBezTo>
                  <a:cubicBezTo>
                    <a:pt x="35" y="21"/>
                    <a:pt x="36" y="20"/>
                    <a:pt x="37" y="19"/>
                  </a:cubicBezTo>
                  <a:cubicBezTo>
                    <a:pt x="37" y="18"/>
                    <a:pt x="38" y="19"/>
                    <a:pt x="37" y="17"/>
                  </a:cubicBezTo>
                  <a:cubicBezTo>
                    <a:pt x="37" y="16"/>
                    <a:pt x="35" y="16"/>
                    <a:pt x="34" y="15"/>
                  </a:cubicBezTo>
                  <a:cubicBezTo>
                    <a:pt x="33" y="15"/>
                    <a:pt x="33" y="14"/>
                    <a:pt x="31" y="13"/>
                  </a:cubicBezTo>
                  <a:cubicBezTo>
                    <a:pt x="30" y="12"/>
                    <a:pt x="29" y="13"/>
                    <a:pt x="28" y="12"/>
                  </a:cubicBezTo>
                  <a:cubicBezTo>
                    <a:pt x="25" y="11"/>
                    <a:pt x="22" y="9"/>
                    <a:pt x="21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6" y="3"/>
                    <a:pt x="15" y="3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2"/>
                    <a:pt x="14" y="7"/>
                    <a:pt x="11" y="7"/>
                  </a:cubicBezTo>
                  <a:cubicBezTo>
                    <a:pt x="9" y="7"/>
                    <a:pt x="9" y="5"/>
                    <a:pt x="7" y="6"/>
                  </a:cubicBezTo>
                  <a:cubicBezTo>
                    <a:pt x="5" y="7"/>
                    <a:pt x="5" y="9"/>
                    <a:pt x="4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6"/>
                    <a:pt x="1" y="16"/>
                    <a:pt x="1" y="18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3" y="25"/>
                    <a:pt x="2" y="25"/>
                    <a:pt x="0" y="26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2" y="30"/>
                    <a:pt x="4" y="29"/>
                    <a:pt x="5" y="30"/>
                  </a:cubicBezTo>
                  <a:cubicBezTo>
                    <a:pt x="6" y="31"/>
                    <a:pt x="6" y="32"/>
                    <a:pt x="6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10" y="37"/>
                    <a:pt x="12" y="37"/>
                    <a:pt x="13" y="39"/>
                  </a:cubicBezTo>
                  <a:cubicBezTo>
                    <a:pt x="15" y="41"/>
                    <a:pt x="15" y="43"/>
                    <a:pt x="18" y="44"/>
                  </a:cubicBezTo>
                  <a:cubicBezTo>
                    <a:pt x="18" y="43"/>
                    <a:pt x="18" y="41"/>
                    <a:pt x="18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72E85659-5AB9-EB2C-54A1-D7F18C32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800" y="5424488"/>
              <a:ext cx="185738" cy="149225"/>
            </a:xfrm>
            <a:custGeom>
              <a:avLst/>
              <a:gdLst>
                <a:gd name="T0" fmla="*/ 48 w 49"/>
                <a:gd name="T1" fmla="*/ 21 h 39"/>
                <a:gd name="T2" fmla="*/ 49 w 49"/>
                <a:gd name="T3" fmla="*/ 18 h 39"/>
                <a:gd name="T4" fmla="*/ 48 w 49"/>
                <a:gd name="T5" fmla="*/ 14 h 39"/>
                <a:gd name="T6" fmla="*/ 46 w 49"/>
                <a:gd name="T7" fmla="*/ 9 h 39"/>
                <a:gd name="T8" fmla="*/ 40 w 49"/>
                <a:gd name="T9" fmla="*/ 6 h 39"/>
                <a:gd name="T10" fmla="*/ 38 w 49"/>
                <a:gd name="T11" fmla="*/ 2 h 39"/>
                <a:gd name="T12" fmla="*/ 36 w 49"/>
                <a:gd name="T13" fmla="*/ 0 h 39"/>
                <a:gd name="T14" fmla="*/ 30 w 49"/>
                <a:gd name="T15" fmla="*/ 1 h 39"/>
                <a:gd name="T16" fmla="*/ 25 w 49"/>
                <a:gd name="T17" fmla="*/ 2 h 39"/>
                <a:gd name="T18" fmla="*/ 20 w 49"/>
                <a:gd name="T19" fmla="*/ 3 h 39"/>
                <a:gd name="T20" fmla="*/ 16 w 49"/>
                <a:gd name="T21" fmla="*/ 6 h 39"/>
                <a:gd name="T22" fmla="*/ 13 w 49"/>
                <a:gd name="T23" fmla="*/ 5 h 39"/>
                <a:gd name="T24" fmla="*/ 7 w 49"/>
                <a:gd name="T25" fmla="*/ 7 h 39"/>
                <a:gd name="T26" fmla="*/ 2 w 49"/>
                <a:gd name="T27" fmla="*/ 13 h 39"/>
                <a:gd name="T28" fmla="*/ 1 w 49"/>
                <a:gd name="T29" fmla="*/ 17 h 39"/>
                <a:gd name="T30" fmla="*/ 1 w 49"/>
                <a:gd name="T31" fmla="*/ 20 h 39"/>
                <a:gd name="T32" fmla="*/ 0 w 49"/>
                <a:gd name="T33" fmla="*/ 21 h 39"/>
                <a:gd name="T34" fmla="*/ 0 w 49"/>
                <a:gd name="T35" fmla="*/ 23 h 39"/>
                <a:gd name="T36" fmla="*/ 1 w 49"/>
                <a:gd name="T37" fmla="*/ 26 h 39"/>
                <a:gd name="T38" fmla="*/ 1 w 49"/>
                <a:gd name="T39" fmla="*/ 27 h 39"/>
                <a:gd name="T40" fmla="*/ 4 w 49"/>
                <a:gd name="T41" fmla="*/ 36 h 39"/>
                <a:gd name="T42" fmla="*/ 7 w 49"/>
                <a:gd name="T43" fmla="*/ 38 h 39"/>
                <a:gd name="T44" fmla="*/ 10 w 49"/>
                <a:gd name="T45" fmla="*/ 39 h 39"/>
                <a:gd name="T46" fmla="*/ 15 w 49"/>
                <a:gd name="T47" fmla="*/ 39 h 39"/>
                <a:gd name="T48" fmla="*/ 19 w 49"/>
                <a:gd name="T49" fmla="*/ 38 h 39"/>
                <a:gd name="T50" fmla="*/ 22 w 49"/>
                <a:gd name="T51" fmla="*/ 38 h 39"/>
                <a:gd name="T52" fmla="*/ 23 w 49"/>
                <a:gd name="T53" fmla="*/ 38 h 39"/>
                <a:gd name="T54" fmla="*/ 26 w 49"/>
                <a:gd name="T55" fmla="*/ 37 h 39"/>
                <a:gd name="T56" fmla="*/ 28 w 49"/>
                <a:gd name="T57" fmla="*/ 33 h 39"/>
                <a:gd name="T58" fmla="*/ 32 w 49"/>
                <a:gd name="T59" fmla="*/ 31 h 39"/>
                <a:gd name="T60" fmla="*/ 38 w 49"/>
                <a:gd name="T61" fmla="*/ 32 h 39"/>
                <a:gd name="T62" fmla="*/ 43 w 49"/>
                <a:gd name="T63" fmla="*/ 31 h 39"/>
                <a:gd name="T64" fmla="*/ 47 w 49"/>
                <a:gd name="T65" fmla="*/ 27 h 39"/>
                <a:gd name="T66" fmla="*/ 48 w 49"/>
                <a:gd name="T67" fmla="*/ 21 h 39"/>
                <a:gd name="T68" fmla="*/ 48 w 49"/>
                <a:gd name="T69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9">
                  <a:moveTo>
                    <a:pt x="48" y="21"/>
                  </a:moveTo>
                  <a:cubicBezTo>
                    <a:pt x="48" y="20"/>
                    <a:pt x="49" y="19"/>
                    <a:pt x="49" y="18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7" y="13"/>
                    <a:pt x="47" y="10"/>
                    <a:pt x="46" y="9"/>
                  </a:cubicBezTo>
                  <a:cubicBezTo>
                    <a:pt x="45" y="7"/>
                    <a:pt x="42" y="7"/>
                    <a:pt x="40" y="6"/>
                  </a:cubicBezTo>
                  <a:cubicBezTo>
                    <a:pt x="39" y="5"/>
                    <a:pt x="39" y="4"/>
                    <a:pt x="38" y="2"/>
                  </a:cubicBezTo>
                  <a:cubicBezTo>
                    <a:pt x="37" y="2"/>
                    <a:pt x="36" y="1"/>
                    <a:pt x="36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3" y="3"/>
                    <a:pt x="23" y="3"/>
                    <a:pt x="20" y="3"/>
                  </a:cubicBezTo>
                  <a:cubicBezTo>
                    <a:pt x="18" y="3"/>
                    <a:pt x="18" y="4"/>
                    <a:pt x="16" y="6"/>
                  </a:cubicBezTo>
                  <a:cubicBezTo>
                    <a:pt x="15" y="7"/>
                    <a:pt x="15" y="5"/>
                    <a:pt x="13" y="5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9"/>
                    <a:pt x="6" y="13"/>
                    <a:pt x="2" y="13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4"/>
                    <a:pt x="1" y="24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0" y="30"/>
                    <a:pt x="3" y="33"/>
                    <a:pt x="4" y="36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8" y="37"/>
                    <a:pt x="10" y="37"/>
                    <a:pt x="10" y="39"/>
                  </a:cubicBezTo>
                  <a:cubicBezTo>
                    <a:pt x="12" y="39"/>
                    <a:pt x="14" y="39"/>
                    <a:pt x="15" y="39"/>
                  </a:cubicBezTo>
                  <a:cubicBezTo>
                    <a:pt x="17" y="38"/>
                    <a:pt x="18" y="37"/>
                    <a:pt x="19" y="38"/>
                  </a:cubicBezTo>
                  <a:cubicBezTo>
                    <a:pt x="20" y="38"/>
                    <a:pt x="21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5"/>
                    <a:pt x="26" y="35"/>
                    <a:pt x="28" y="33"/>
                  </a:cubicBezTo>
                  <a:cubicBezTo>
                    <a:pt x="29" y="32"/>
                    <a:pt x="30" y="32"/>
                    <a:pt x="32" y="31"/>
                  </a:cubicBezTo>
                  <a:cubicBezTo>
                    <a:pt x="34" y="31"/>
                    <a:pt x="36" y="32"/>
                    <a:pt x="38" y="32"/>
                  </a:cubicBezTo>
                  <a:cubicBezTo>
                    <a:pt x="40" y="32"/>
                    <a:pt x="41" y="31"/>
                    <a:pt x="43" y="31"/>
                  </a:cubicBezTo>
                  <a:cubicBezTo>
                    <a:pt x="43" y="28"/>
                    <a:pt x="45" y="27"/>
                    <a:pt x="47" y="27"/>
                  </a:cubicBezTo>
                  <a:cubicBezTo>
                    <a:pt x="47" y="25"/>
                    <a:pt x="48" y="23"/>
                    <a:pt x="48" y="21"/>
                  </a:cubicBezTo>
                  <a:cubicBezTo>
                    <a:pt x="48" y="20"/>
                    <a:pt x="48" y="23"/>
                    <a:pt x="48" y="2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D5ACE9C-644F-4E62-06E5-EB26AEC3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9513" y="1244600"/>
              <a:ext cx="1944688" cy="2335212"/>
            </a:xfrm>
            <a:custGeom>
              <a:avLst/>
              <a:gdLst>
                <a:gd name="T0" fmla="*/ 221 w 511"/>
                <a:gd name="T1" fmla="*/ 230 h 613"/>
                <a:gd name="T2" fmla="*/ 141 w 511"/>
                <a:gd name="T3" fmla="*/ 416 h 613"/>
                <a:gd name="T4" fmla="*/ 114 w 511"/>
                <a:gd name="T5" fmla="*/ 567 h 613"/>
                <a:gd name="T6" fmla="*/ 79 w 511"/>
                <a:gd name="T7" fmla="*/ 592 h 613"/>
                <a:gd name="T8" fmla="*/ 11 w 511"/>
                <a:gd name="T9" fmla="*/ 586 h 613"/>
                <a:gd name="T10" fmla="*/ 9 w 511"/>
                <a:gd name="T11" fmla="*/ 563 h 613"/>
                <a:gd name="T12" fmla="*/ 23 w 511"/>
                <a:gd name="T13" fmla="*/ 527 h 613"/>
                <a:gd name="T14" fmla="*/ 1 w 511"/>
                <a:gd name="T15" fmla="*/ 500 h 613"/>
                <a:gd name="T16" fmla="*/ 46 w 511"/>
                <a:gd name="T17" fmla="*/ 482 h 613"/>
                <a:gd name="T18" fmla="*/ 16 w 511"/>
                <a:gd name="T19" fmla="*/ 478 h 613"/>
                <a:gd name="T20" fmla="*/ 7 w 511"/>
                <a:gd name="T21" fmla="*/ 460 h 613"/>
                <a:gd name="T22" fmla="*/ 38 w 511"/>
                <a:gd name="T23" fmla="*/ 442 h 613"/>
                <a:gd name="T24" fmla="*/ 59 w 511"/>
                <a:gd name="T25" fmla="*/ 427 h 613"/>
                <a:gd name="T26" fmla="*/ 67 w 511"/>
                <a:gd name="T27" fmla="*/ 413 h 613"/>
                <a:gd name="T28" fmla="*/ 97 w 511"/>
                <a:gd name="T29" fmla="*/ 399 h 613"/>
                <a:gd name="T30" fmla="*/ 125 w 511"/>
                <a:gd name="T31" fmla="*/ 373 h 613"/>
                <a:gd name="T32" fmla="*/ 109 w 511"/>
                <a:gd name="T33" fmla="*/ 358 h 613"/>
                <a:gd name="T34" fmla="*/ 128 w 511"/>
                <a:gd name="T35" fmla="*/ 338 h 613"/>
                <a:gd name="T36" fmla="*/ 152 w 511"/>
                <a:gd name="T37" fmla="*/ 293 h 613"/>
                <a:gd name="T38" fmla="*/ 161 w 511"/>
                <a:gd name="T39" fmla="*/ 264 h 613"/>
                <a:gd name="T40" fmla="*/ 177 w 511"/>
                <a:gd name="T41" fmla="*/ 228 h 613"/>
                <a:gd name="T42" fmla="*/ 190 w 511"/>
                <a:gd name="T43" fmla="*/ 218 h 613"/>
                <a:gd name="T44" fmla="*/ 202 w 511"/>
                <a:gd name="T45" fmla="*/ 195 h 613"/>
                <a:gd name="T46" fmla="*/ 219 w 511"/>
                <a:gd name="T47" fmla="*/ 178 h 613"/>
                <a:gd name="T48" fmla="*/ 241 w 511"/>
                <a:gd name="T49" fmla="*/ 161 h 613"/>
                <a:gd name="T50" fmla="*/ 251 w 511"/>
                <a:gd name="T51" fmla="*/ 138 h 613"/>
                <a:gd name="T52" fmla="*/ 270 w 511"/>
                <a:gd name="T53" fmla="*/ 95 h 613"/>
                <a:gd name="T54" fmla="*/ 290 w 511"/>
                <a:gd name="T55" fmla="*/ 93 h 613"/>
                <a:gd name="T56" fmla="*/ 307 w 511"/>
                <a:gd name="T57" fmla="*/ 92 h 613"/>
                <a:gd name="T58" fmla="*/ 330 w 511"/>
                <a:gd name="T59" fmla="*/ 67 h 613"/>
                <a:gd name="T60" fmla="*/ 344 w 511"/>
                <a:gd name="T61" fmla="*/ 55 h 613"/>
                <a:gd name="T62" fmla="*/ 366 w 511"/>
                <a:gd name="T63" fmla="*/ 45 h 613"/>
                <a:gd name="T64" fmla="*/ 398 w 511"/>
                <a:gd name="T65" fmla="*/ 19 h 613"/>
                <a:gd name="T66" fmla="*/ 407 w 511"/>
                <a:gd name="T67" fmla="*/ 41 h 613"/>
                <a:gd name="T68" fmla="*/ 438 w 511"/>
                <a:gd name="T69" fmla="*/ 24 h 613"/>
                <a:gd name="T70" fmla="*/ 462 w 511"/>
                <a:gd name="T71" fmla="*/ 13 h 613"/>
                <a:gd name="T72" fmla="*/ 457 w 511"/>
                <a:gd name="T73" fmla="*/ 46 h 613"/>
                <a:gd name="T74" fmla="*/ 491 w 511"/>
                <a:gd name="T75" fmla="*/ 38 h 613"/>
                <a:gd name="T76" fmla="*/ 480 w 511"/>
                <a:gd name="T77" fmla="*/ 69 h 613"/>
                <a:gd name="T78" fmla="*/ 507 w 511"/>
                <a:gd name="T79" fmla="*/ 95 h 613"/>
                <a:gd name="T80" fmla="*/ 417 w 511"/>
                <a:gd name="T81" fmla="*/ 83 h 613"/>
                <a:gd name="T82" fmla="*/ 339 w 511"/>
                <a:gd name="T83" fmla="*/ 130 h 613"/>
                <a:gd name="T84" fmla="*/ 72 w 511"/>
                <a:gd name="T85" fmla="*/ 388 h 613"/>
                <a:gd name="T86" fmla="*/ 214 w 511"/>
                <a:gd name="T87" fmla="*/ 175 h 613"/>
                <a:gd name="T88" fmla="*/ 165 w 511"/>
                <a:gd name="T89" fmla="*/ 170 h 613"/>
                <a:gd name="T90" fmla="*/ 188 w 511"/>
                <a:gd name="T91" fmla="*/ 159 h 613"/>
                <a:gd name="T92" fmla="*/ 198 w 511"/>
                <a:gd name="T93" fmla="*/ 129 h 613"/>
                <a:gd name="T94" fmla="*/ 206 w 511"/>
                <a:gd name="T95" fmla="*/ 123 h 613"/>
                <a:gd name="T96" fmla="*/ 215 w 511"/>
                <a:gd name="T97" fmla="*/ 158 h 613"/>
                <a:gd name="T98" fmla="*/ 223 w 511"/>
                <a:gd name="T99" fmla="*/ 125 h 613"/>
                <a:gd name="T100" fmla="*/ 256 w 511"/>
                <a:gd name="T101" fmla="*/ 102 h 613"/>
                <a:gd name="T102" fmla="*/ 237 w 511"/>
                <a:gd name="T103" fmla="*/ 114 h 613"/>
                <a:gd name="T104" fmla="*/ 268 w 511"/>
                <a:gd name="T105" fmla="*/ 80 h 613"/>
                <a:gd name="T106" fmla="*/ 272 w 511"/>
                <a:gd name="T107" fmla="*/ 74 h 613"/>
                <a:gd name="T108" fmla="*/ 282 w 511"/>
                <a:gd name="T109" fmla="*/ 60 h 613"/>
                <a:gd name="T110" fmla="*/ 303 w 511"/>
                <a:gd name="T111" fmla="*/ 59 h 613"/>
                <a:gd name="T112" fmla="*/ 356 w 511"/>
                <a:gd name="T113" fmla="*/ 47 h 613"/>
                <a:gd name="T114" fmla="*/ 342 w 511"/>
                <a:gd name="T115" fmla="*/ 40 h 613"/>
                <a:gd name="T116" fmla="*/ 346 w 511"/>
                <a:gd name="T117" fmla="*/ 30 h 613"/>
                <a:gd name="T118" fmla="*/ 387 w 511"/>
                <a:gd name="T119" fmla="*/ 8 h 613"/>
                <a:gd name="T120" fmla="*/ 402 w 511"/>
                <a:gd name="T121" fmla="*/ 8 h 613"/>
                <a:gd name="T122" fmla="*/ 62 w 511"/>
                <a:gd name="T123" fmla="*/ 4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1" h="613">
                  <a:moveTo>
                    <a:pt x="307" y="123"/>
                  </a:moveTo>
                  <a:cubicBezTo>
                    <a:pt x="304" y="123"/>
                    <a:pt x="301" y="123"/>
                    <a:pt x="298" y="122"/>
                  </a:cubicBezTo>
                  <a:cubicBezTo>
                    <a:pt x="297" y="124"/>
                    <a:pt x="298" y="125"/>
                    <a:pt x="300" y="127"/>
                  </a:cubicBezTo>
                  <a:cubicBezTo>
                    <a:pt x="302" y="129"/>
                    <a:pt x="302" y="130"/>
                    <a:pt x="302" y="133"/>
                  </a:cubicBezTo>
                  <a:cubicBezTo>
                    <a:pt x="302" y="137"/>
                    <a:pt x="301" y="142"/>
                    <a:pt x="298" y="145"/>
                  </a:cubicBezTo>
                  <a:cubicBezTo>
                    <a:pt x="297" y="146"/>
                    <a:pt x="295" y="147"/>
                    <a:pt x="294" y="148"/>
                  </a:cubicBezTo>
                  <a:cubicBezTo>
                    <a:pt x="293" y="150"/>
                    <a:pt x="295" y="150"/>
                    <a:pt x="297" y="151"/>
                  </a:cubicBezTo>
                  <a:cubicBezTo>
                    <a:pt x="299" y="152"/>
                    <a:pt x="299" y="152"/>
                    <a:pt x="298" y="154"/>
                  </a:cubicBezTo>
                  <a:cubicBezTo>
                    <a:pt x="297" y="156"/>
                    <a:pt x="296" y="159"/>
                    <a:pt x="294" y="158"/>
                  </a:cubicBezTo>
                  <a:cubicBezTo>
                    <a:pt x="292" y="158"/>
                    <a:pt x="289" y="156"/>
                    <a:pt x="287" y="156"/>
                  </a:cubicBezTo>
                  <a:cubicBezTo>
                    <a:pt x="285" y="154"/>
                    <a:pt x="283" y="153"/>
                    <a:pt x="280" y="152"/>
                  </a:cubicBezTo>
                  <a:cubicBezTo>
                    <a:pt x="278" y="152"/>
                    <a:pt x="276" y="151"/>
                    <a:pt x="274" y="151"/>
                  </a:cubicBezTo>
                  <a:cubicBezTo>
                    <a:pt x="271" y="151"/>
                    <a:pt x="270" y="151"/>
                    <a:pt x="268" y="150"/>
                  </a:cubicBezTo>
                  <a:cubicBezTo>
                    <a:pt x="266" y="149"/>
                    <a:pt x="265" y="147"/>
                    <a:pt x="264" y="147"/>
                  </a:cubicBezTo>
                  <a:cubicBezTo>
                    <a:pt x="262" y="147"/>
                    <a:pt x="260" y="148"/>
                    <a:pt x="259" y="149"/>
                  </a:cubicBezTo>
                  <a:cubicBezTo>
                    <a:pt x="258" y="151"/>
                    <a:pt x="259" y="153"/>
                    <a:pt x="259" y="155"/>
                  </a:cubicBezTo>
                  <a:cubicBezTo>
                    <a:pt x="259" y="157"/>
                    <a:pt x="259" y="160"/>
                    <a:pt x="259" y="163"/>
                  </a:cubicBezTo>
                  <a:cubicBezTo>
                    <a:pt x="259" y="165"/>
                    <a:pt x="260" y="167"/>
                    <a:pt x="259" y="170"/>
                  </a:cubicBezTo>
                  <a:cubicBezTo>
                    <a:pt x="258" y="172"/>
                    <a:pt x="257" y="174"/>
                    <a:pt x="256" y="176"/>
                  </a:cubicBezTo>
                  <a:cubicBezTo>
                    <a:pt x="255" y="177"/>
                    <a:pt x="255" y="179"/>
                    <a:pt x="254" y="179"/>
                  </a:cubicBezTo>
                  <a:cubicBezTo>
                    <a:pt x="252" y="179"/>
                    <a:pt x="249" y="177"/>
                    <a:pt x="248" y="176"/>
                  </a:cubicBezTo>
                  <a:cubicBezTo>
                    <a:pt x="247" y="175"/>
                    <a:pt x="244" y="173"/>
                    <a:pt x="243" y="173"/>
                  </a:cubicBezTo>
                  <a:cubicBezTo>
                    <a:pt x="241" y="173"/>
                    <a:pt x="240" y="176"/>
                    <a:pt x="239" y="177"/>
                  </a:cubicBezTo>
                  <a:cubicBezTo>
                    <a:pt x="236" y="180"/>
                    <a:pt x="230" y="183"/>
                    <a:pt x="230" y="188"/>
                  </a:cubicBezTo>
                  <a:cubicBezTo>
                    <a:pt x="229" y="192"/>
                    <a:pt x="229" y="198"/>
                    <a:pt x="226" y="201"/>
                  </a:cubicBezTo>
                  <a:cubicBezTo>
                    <a:pt x="223" y="204"/>
                    <a:pt x="218" y="202"/>
                    <a:pt x="219" y="208"/>
                  </a:cubicBezTo>
                  <a:cubicBezTo>
                    <a:pt x="220" y="212"/>
                    <a:pt x="225" y="215"/>
                    <a:pt x="225" y="220"/>
                  </a:cubicBezTo>
                  <a:cubicBezTo>
                    <a:pt x="226" y="224"/>
                    <a:pt x="224" y="228"/>
                    <a:pt x="221" y="230"/>
                  </a:cubicBezTo>
                  <a:cubicBezTo>
                    <a:pt x="217" y="233"/>
                    <a:pt x="214" y="237"/>
                    <a:pt x="213" y="242"/>
                  </a:cubicBezTo>
                  <a:cubicBezTo>
                    <a:pt x="212" y="244"/>
                    <a:pt x="212" y="246"/>
                    <a:pt x="211" y="248"/>
                  </a:cubicBezTo>
                  <a:cubicBezTo>
                    <a:pt x="209" y="250"/>
                    <a:pt x="207" y="251"/>
                    <a:pt x="206" y="253"/>
                  </a:cubicBezTo>
                  <a:cubicBezTo>
                    <a:pt x="204" y="257"/>
                    <a:pt x="208" y="261"/>
                    <a:pt x="206" y="265"/>
                  </a:cubicBezTo>
                  <a:cubicBezTo>
                    <a:pt x="205" y="266"/>
                    <a:pt x="203" y="267"/>
                    <a:pt x="202" y="268"/>
                  </a:cubicBezTo>
                  <a:cubicBezTo>
                    <a:pt x="200" y="269"/>
                    <a:pt x="198" y="270"/>
                    <a:pt x="196" y="271"/>
                  </a:cubicBezTo>
                  <a:cubicBezTo>
                    <a:pt x="192" y="272"/>
                    <a:pt x="187" y="270"/>
                    <a:pt x="188" y="276"/>
                  </a:cubicBezTo>
                  <a:cubicBezTo>
                    <a:pt x="189" y="280"/>
                    <a:pt x="191" y="284"/>
                    <a:pt x="190" y="288"/>
                  </a:cubicBezTo>
                  <a:cubicBezTo>
                    <a:pt x="190" y="290"/>
                    <a:pt x="189" y="293"/>
                    <a:pt x="188" y="295"/>
                  </a:cubicBezTo>
                  <a:cubicBezTo>
                    <a:pt x="188" y="298"/>
                    <a:pt x="188" y="300"/>
                    <a:pt x="188" y="303"/>
                  </a:cubicBezTo>
                  <a:cubicBezTo>
                    <a:pt x="188" y="306"/>
                    <a:pt x="188" y="308"/>
                    <a:pt x="187" y="310"/>
                  </a:cubicBezTo>
                  <a:cubicBezTo>
                    <a:pt x="187" y="311"/>
                    <a:pt x="186" y="312"/>
                    <a:pt x="185" y="313"/>
                  </a:cubicBezTo>
                  <a:cubicBezTo>
                    <a:pt x="185" y="314"/>
                    <a:pt x="185" y="316"/>
                    <a:pt x="185" y="317"/>
                  </a:cubicBezTo>
                  <a:cubicBezTo>
                    <a:pt x="184" y="321"/>
                    <a:pt x="181" y="325"/>
                    <a:pt x="179" y="329"/>
                  </a:cubicBezTo>
                  <a:cubicBezTo>
                    <a:pt x="178" y="331"/>
                    <a:pt x="177" y="333"/>
                    <a:pt x="176" y="335"/>
                  </a:cubicBezTo>
                  <a:cubicBezTo>
                    <a:pt x="175" y="337"/>
                    <a:pt x="173" y="338"/>
                    <a:pt x="172" y="340"/>
                  </a:cubicBezTo>
                  <a:cubicBezTo>
                    <a:pt x="169" y="344"/>
                    <a:pt x="174" y="347"/>
                    <a:pt x="177" y="348"/>
                  </a:cubicBezTo>
                  <a:cubicBezTo>
                    <a:pt x="179" y="350"/>
                    <a:pt x="180" y="350"/>
                    <a:pt x="181" y="352"/>
                  </a:cubicBezTo>
                  <a:cubicBezTo>
                    <a:pt x="181" y="354"/>
                    <a:pt x="181" y="357"/>
                    <a:pt x="181" y="359"/>
                  </a:cubicBezTo>
                  <a:cubicBezTo>
                    <a:pt x="181" y="362"/>
                    <a:pt x="180" y="370"/>
                    <a:pt x="176" y="370"/>
                  </a:cubicBezTo>
                  <a:cubicBezTo>
                    <a:pt x="174" y="369"/>
                    <a:pt x="172" y="368"/>
                    <a:pt x="170" y="368"/>
                  </a:cubicBezTo>
                  <a:cubicBezTo>
                    <a:pt x="167" y="367"/>
                    <a:pt x="164" y="367"/>
                    <a:pt x="162" y="367"/>
                  </a:cubicBezTo>
                  <a:cubicBezTo>
                    <a:pt x="158" y="368"/>
                    <a:pt x="153" y="371"/>
                    <a:pt x="150" y="374"/>
                  </a:cubicBezTo>
                  <a:cubicBezTo>
                    <a:pt x="148" y="378"/>
                    <a:pt x="146" y="383"/>
                    <a:pt x="144" y="386"/>
                  </a:cubicBezTo>
                  <a:cubicBezTo>
                    <a:pt x="142" y="388"/>
                    <a:pt x="143" y="389"/>
                    <a:pt x="143" y="392"/>
                  </a:cubicBezTo>
                  <a:cubicBezTo>
                    <a:pt x="143" y="395"/>
                    <a:pt x="141" y="396"/>
                    <a:pt x="140" y="398"/>
                  </a:cubicBezTo>
                  <a:cubicBezTo>
                    <a:pt x="137" y="403"/>
                    <a:pt x="140" y="407"/>
                    <a:pt x="142" y="411"/>
                  </a:cubicBezTo>
                  <a:cubicBezTo>
                    <a:pt x="143" y="414"/>
                    <a:pt x="143" y="414"/>
                    <a:pt x="141" y="416"/>
                  </a:cubicBezTo>
                  <a:cubicBezTo>
                    <a:pt x="140" y="418"/>
                    <a:pt x="140" y="420"/>
                    <a:pt x="141" y="422"/>
                  </a:cubicBezTo>
                  <a:cubicBezTo>
                    <a:pt x="142" y="425"/>
                    <a:pt x="141" y="427"/>
                    <a:pt x="141" y="429"/>
                  </a:cubicBezTo>
                  <a:cubicBezTo>
                    <a:pt x="140" y="432"/>
                    <a:pt x="141" y="434"/>
                    <a:pt x="142" y="436"/>
                  </a:cubicBezTo>
                  <a:cubicBezTo>
                    <a:pt x="143" y="441"/>
                    <a:pt x="145" y="445"/>
                    <a:pt x="144" y="450"/>
                  </a:cubicBezTo>
                  <a:cubicBezTo>
                    <a:pt x="144" y="453"/>
                    <a:pt x="144" y="456"/>
                    <a:pt x="143" y="458"/>
                  </a:cubicBezTo>
                  <a:cubicBezTo>
                    <a:pt x="143" y="461"/>
                    <a:pt x="142" y="463"/>
                    <a:pt x="142" y="466"/>
                  </a:cubicBezTo>
                  <a:cubicBezTo>
                    <a:pt x="142" y="468"/>
                    <a:pt x="143" y="470"/>
                    <a:pt x="145" y="472"/>
                  </a:cubicBezTo>
                  <a:cubicBezTo>
                    <a:pt x="146" y="474"/>
                    <a:pt x="148" y="474"/>
                    <a:pt x="150" y="475"/>
                  </a:cubicBezTo>
                  <a:cubicBezTo>
                    <a:pt x="153" y="477"/>
                    <a:pt x="155" y="482"/>
                    <a:pt x="155" y="485"/>
                  </a:cubicBezTo>
                  <a:cubicBezTo>
                    <a:pt x="155" y="487"/>
                    <a:pt x="155" y="489"/>
                    <a:pt x="154" y="491"/>
                  </a:cubicBezTo>
                  <a:cubicBezTo>
                    <a:pt x="153" y="492"/>
                    <a:pt x="154" y="495"/>
                    <a:pt x="152" y="496"/>
                  </a:cubicBezTo>
                  <a:cubicBezTo>
                    <a:pt x="150" y="496"/>
                    <a:pt x="146" y="496"/>
                    <a:pt x="145" y="497"/>
                  </a:cubicBezTo>
                  <a:cubicBezTo>
                    <a:pt x="143" y="499"/>
                    <a:pt x="145" y="503"/>
                    <a:pt x="145" y="505"/>
                  </a:cubicBezTo>
                  <a:cubicBezTo>
                    <a:pt x="146" y="510"/>
                    <a:pt x="150" y="515"/>
                    <a:pt x="150" y="520"/>
                  </a:cubicBezTo>
                  <a:cubicBezTo>
                    <a:pt x="150" y="523"/>
                    <a:pt x="149" y="525"/>
                    <a:pt x="149" y="528"/>
                  </a:cubicBezTo>
                  <a:cubicBezTo>
                    <a:pt x="149" y="531"/>
                    <a:pt x="149" y="533"/>
                    <a:pt x="147" y="536"/>
                  </a:cubicBezTo>
                  <a:cubicBezTo>
                    <a:pt x="146" y="538"/>
                    <a:pt x="144" y="540"/>
                    <a:pt x="142" y="541"/>
                  </a:cubicBezTo>
                  <a:cubicBezTo>
                    <a:pt x="140" y="542"/>
                    <a:pt x="137" y="541"/>
                    <a:pt x="136" y="543"/>
                  </a:cubicBezTo>
                  <a:cubicBezTo>
                    <a:pt x="135" y="546"/>
                    <a:pt x="138" y="548"/>
                    <a:pt x="136" y="550"/>
                  </a:cubicBezTo>
                  <a:cubicBezTo>
                    <a:pt x="135" y="552"/>
                    <a:pt x="133" y="552"/>
                    <a:pt x="133" y="554"/>
                  </a:cubicBezTo>
                  <a:cubicBezTo>
                    <a:pt x="133" y="557"/>
                    <a:pt x="134" y="560"/>
                    <a:pt x="134" y="562"/>
                  </a:cubicBezTo>
                  <a:cubicBezTo>
                    <a:pt x="135" y="566"/>
                    <a:pt x="134" y="568"/>
                    <a:pt x="133" y="571"/>
                  </a:cubicBezTo>
                  <a:cubicBezTo>
                    <a:pt x="133" y="573"/>
                    <a:pt x="132" y="582"/>
                    <a:pt x="129" y="580"/>
                  </a:cubicBezTo>
                  <a:cubicBezTo>
                    <a:pt x="125" y="579"/>
                    <a:pt x="129" y="572"/>
                    <a:pt x="123" y="572"/>
                  </a:cubicBezTo>
                  <a:cubicBezTo>
                    <a:pt x="123" y="571"/>
                    <a:pt x="123" y="570"/>
                    <a:pt x="123" y="569"/>
                  </a:cubicBezTo>
                  <a:cubicBezTo>
                    <a:pt x="121" y="570"/>
                    <a:pt x="121" y="570"/>
                    <a:pt x="119" y="570"/>
                  </a:cubicBezTo>
                  <a:cubicBezTo>
                    <a:pt x="119" y="570"/>
                    <a:pt x="119" y="569"/>
                    <a:pt x="118" y="569"/>
                  </a:cubicBezTo>
                  <a:cubicBezTo>
                    <a:pt x="117" y="570"/>
                    <a:pt x="114" y="569"/>
                    <a:pt x="114" y="567"/>
                  </a:cubicBezTo>
                  <a:cubicBezTo>
                    <a:pt x="113" y="566"/>
                    <a:pt x="114" y="565"/>
                    <a:pt x="114" y="565"/>
                  </a:cubicBezTo>
                  <a:cubicBezTo>
                    <a:pt x="114" y="564"/>
                    <a:pt x="113" y="563"/>
                    <a:pt x="112" y="562"/>
                  </a:cubicBezTo>
                  <a:cubicBezTo>
                    <a:pt x="112" y="561"/>
                    <a:pt x="112" y="560"/>
                    <a:pt x="112" y="559"/>
                  </a:cubicBezTo>
                  <a:cubicBezTo>
                    <a:pt x="112" y="558"/>
                    <a:pt x="111" y="558"/>
                    <a:pt x="112" y="557"/>
                  </a:cubicBezTo>
                  <a:cubicBezTo>
                    <a:pt x="112" y="555"/>
                    <a:pt x="112" y="554"/>
                    <a:pt x="112" y="553"/>
                  </a:cubicBezTo>
                  <a:cubicBezTo>
                    <a:pt x="112" y="552"/>
                    <a:pt x="112" y="550"/>
                    <a:pt x="111" y="549"/>
                  </a:cubicBezTo>
                  <a:cubicBezTo>
                    <a:pt x="111" y="550"/>
                    <a:pt x="110" y="556"/>
                    <a:pt x="108" y="555"/>
                  </a:cubicBezTo>
                  <a:cubicBezTo>
                    <a:pt x="107" y="554"/>
                    <a:pt x="108" y="551"/>
                    <a:pt x="107" y="550"/>
                  </a:cubicBezTo>
                  <a:cubicBezTo>
                    <a:pt x="106" y="548"/>
                    <a:pt x="105" y="548"/>
                    <a:pt x="105" y="551"/>
                  </a:cubicBezTo>
                  <a:cubicBezTo>
                    <a:pt x="105" y="551"/>
                    <a:pt x="107" y="555"/>
                    <a:pt x="105" y="554"/>
                  </a:cubicBezTo>
                  <a:cubicBezTo>
                    <a:pt x="103" y="557"/>
                    <a:pt x="107" y="557"/>
                    <a:pt x="108" y="558"/>
                  </a:cubicBezTo>
                  <a:cubicBezTo>
                    <a:pt x="109" y="560"/>
                    <a:pt x="110" y="564"/>
                    <a:pt x="108" y="566"/>
                  </a:cubicBezTo>
                  <a:cubicBezTo>
                    <a:pt x="107" y="567"/>
                    <a:pt x="106" y="567"/>
                    <a:pt x="106" y="569"/>
                  </a:cubicBezTo>
                  <a:cubicBezTo>
                    <a:pt x="105" y="570"/>
                    <a:pt x="106" y="571"/>
                    <a:pt x="105" y="572"/>
                  </a:cubicBezTo>
                  <a:cubicBezTo>
                    <a:pt x="105" y="574"/>
                    <a:pt x="105" y="577"/>
                    <a:pt x="103" y="574"/>
                  </a:cubicBezTo>
                  <a:cubicBezTo>
                    <a:pt x="103" y="575"/>
                    <a:pt x="103" y="575"/>
                    <a:pt x="103" y="575"/>
                  </a:cubicBezTo>
                  <a:cubicBezTo>
                    <a:pt x="101" y="576"/>
                    <a:pt x="102" y="574"/>
                    <a:pt x="100" y="575"/>
                  </a:cubicBezTo>
                  <a:cubicBezTo>
                    <a:pt x="99" y="575"/>
                    <a:pt x="99" y="578"/>
                    <a:pt x="97" y="578"/>
                  </a:cubicBezTo>
                  <a:cubicBezTo>
                    <a:pt x="96" y="578"/>
                    <a:pt x="95" y="576"/>
                    <a:pt x="95" y="575"/>
                  </a:cubicBezTo>
                  <a:cubicBezTo>
                    <a:pt x="94" y="573"/>
                    <a:pt x="92" y="572"/>
                    <a:pt x="90" y="571"/>
                  </a:cubicBezTo>
                  <a:cubicBezTo>
                    <a:pt x="89" y="574"/>
                    <a:pt x="95" y="576"/>
                    <a:pt x="92" y="578"/>
                  </a:cubicBezTo>
                  <a:cubicBezTo>
                    <a:pt x="91" y="580"/>
                    <a:pt x="84" y="579"/>
                    <a:pt x="85" y="583"/>
                  </a:cubicBezTo>
                  <a:cubicBezTo>
                    <a:pt x="86" y="583"/>
                    <a:pt x="89" y="582"/>
                    <a:pt x="88" y="584"/>
                  </a:cubicBezTo>
                  <a:cubicBezTo>
                    <a:pt x="88" y="586"/>
                    <a:pt x="86" y="586"/>
                    <a:pt x="84" y="586"/>
                  </a:cubicBezTo>
                  <a:cubicBezTo>
                    <a:pt x="83" y="586"/>
                    <a:pt x="81" y="585"/>
                    <a:pt x="81" y="586"/>
                  </a:cubicBezTo>
                  <a:cubicBezTo>
                    <a:pt x="81" y="587"/>
                    <a:pt x="83" y="588"/>
                    <a:pt x="81" y="589"/>
                  </a:cubicBezTo>
                  <a:cubicBezTo>
                    <a:pt x="82" y="589"/>
                    <a:pt x="83" y="589"/>
                    <a:pt x="83" y="589"/>
                  </a:cubicBezTo>
                  <a:cubicBezTo>
                    <a:pt x="83" y="591"/>
                    <a:pt x="80" y="591"/>
                    <a:pt x="79" y="592"/>
                  </a:cubicBezTo>
                  <a:cubicBezTo>
                    <a:pt x="78" y="593"/>
                    <a:pt x="77" y="594"/>
                    <a:pt x="76" y="595"/>
                  </a:cubicBezTo>
                  <a:cubicBezTo>
                    <a:pt x="75" y="596"/>
                    <a:pt x="74" y="596"/>
                    <a:pt x="74" y="597"/>
                  </a:cubicBezTo>
                  <a:cubicBezTo>
                    <a:pt x="73" y="598"/>
                    <a:pt x="74" y="599"/>
                    <a:pt x="73" y="599"/>
                  </a:cubicBezTo>
                  <a:cubicBezTo>
                    <a:pt x="73" y="600"/>
                    <a:pt x="71" y="600"/>
                    <a:pt x="71" y="601"/>
                  </a:cubicBezTo>
                  <a:cubicBezTo>
                    <a:pt x="70" y="602"/>
                    <a:pt x="70" y="603"/>
                    <a:pt x="69" y="604"/>
                  </a:cubicBezTo>
                  <a:cubicBezTo>
                    <a:pt x="68" y="605"/>
                    <a:pt x="66" y="605"/>
                    <a:pt x="65" y="607"/>
                  </a:cubicBezTo>
                  <a:cubicBezTo>
                    <a:pt x="64" y="608"/>
                    <a:pt x="63" y="609"/>
                    <a:pt x="62" y="608"/>
                  </a:cubicBezTo>
                  <a:cubicBezTo>
                    <a:pt x="61" y="608"/>
                    <a:pt x="62" y="605"/>
                    <a:pt x="61" y="604"/>
                  </a:cubicBezTo>
                  <a:cubicBezTo>
                    <a:pt x="61" y="606"/>
                    <a:pt x="60" y="607"/>
                    <a:pt x="59" y="609"/>
                  </a:cubicBezTo>
                  <a:cubicBezTo>
                    <a:pt x="58" y="611"/>
                    <a:pt x="57" y="610"/>
                    <a:pt x="55" y="611"/>
                  </a:cubicBezTo>
                  <a:cubicBezTo>
                    <a:pt x="53" y="611"/>
                    <a:pt x="52" y="613"/>
                    <a:pt x="51" y="613"/>
                  </a:cubicBezTo>
                  <a:cubicBezTo>
                    <a:pt x="49" y="613"/>
                    <a:pt x="48" y="612"/>
                    <a:pt x="47" y="612"/>
                  </a:cubicBezTo>
                  <a:cubicBezTo>
                    <a:pt x="46" y="611"/>
                    <a:pt x="45" y="612"/>
                    <a:pt x="45" y="612"/>
                  </a:cubicBezTo>
                  <a:cubicBezTo>
                    <a:pt x="44" y="611"/>
                    <a:pt x="44" y="611"/>
                    <a:pt x="43" y="611"/>
                  </a:cubicBezTo>
                  <a:cubicBezTo>
                    <a:pt x="43" y="610"/>
                    <a:pt x="44" y="610"/>
                    <a:pt x="43" y="610"/>
                  </a:cubicBezTo>
                  <a:cubicBezTo>
                    <a:pt x="42" y="609"/>
                    <a:pt x="41" y="610"/>
                    <a:pt x="40" y="610"/>
                  </a:cubicBezTo>
                  <a:cubicBezTo>
                    <a:pt x="40" y="610"/>
                    <a:pt x="37" y="608"/>
                    <a:pt x="37" y="608"/>
                  </a:cubicBezTo>
                  <a:cubicBezTo>
                    <a:pt x="36" y="607"/>
                    <a:pt x="37" y="606"/>
                    <a:pt x="36" y="606"/>
                  </a:cubicBezTo>
                  <a:cubicBezTo>
                    <a:pt x="36" y="605"/>
                    <a:pt x="35" y="605"/>
                    <a:pt x="35" y="605"/>
                  </a:cubicBezTo>
                  <a:cubicBezTo>
                    <a:pt x="35" y="604"/>
                    <a:pt x="35" y="604"/>
                    <a:pt x="36" y="604"/>
                  </a:cubicBezTo>
                  <a:cubicBezTo>
                    <a:pt x="34" y="604"/>
                    <a:pt x="34" y="604"/>
                    <a:pt x="33" y="604"/>
                  </a:cubicBezTo>
                  <a:cubicBezTo>
                    <a:pt x="31" y="603"/>
                    <a:pt x="31" y="603"/>
                    <a:pt x="29" y="603"/>
                  </a:cubicBezTo>
                  <a:cubicBezTo>
                    <a:pt x="28" y="603"/>
                    <a:pt x="27" y="602"/>
                    <a:pt x="25" y="601"/>
                  </a:cubicBezTo>
                  <a:cubicBezTo>
                    <a:pt x="23" y="600"/>
                    <a:pt x="22" y="599"/>
                    <a:pt x="21" y="598"/>
                  </a:cubicBezTo>
                  <a:cubicBezTo>
                    <a:pt x="21" y="596"/>
                    <a:pt x="21" y="596"/>
                    <a:pt x="19" y="595"/>
                  </a:cubicBezTo>
                  <a:cubicBezTo>
                    <a:pt x="18" y="595"/>
                    <a:pt x="17" y="595"/>
                    <a:pt x="17" y="595"/>
                  </a:cubicBezTo>
                  <a:cubicBezTo>
                    <a:pt x="15" y="594"/>
                    <a:pt x="14" y="590"/>
                    <a:pt x="12" y="588"/>
                  </a:cubicBezTo>
                  <a:cubicBezTo>
                    <a:pt x="12" y="588"/>
                    <a:pt x="11" y="587"/>
                    <a:pt x="11" y="586"/>
                  </a:cubicBezTo>
                  <a:cubicBezTo>
                    <a:pt x="11" y="585"/>
                    <a:pt x="12" y="584"/>
                    <a:pt x="12" y="583"/>
                  </a:cubicBezTo>
                  <a:cubicBezTo>
                    <a:pt x="13" y="581"/>
                    <a:pt x="13" y="579"/>
                    <a:pt x="13" y="577"/>
                  </a:cubicBezTo>
                  <a:cubicBezTo>
                    <a:pt x="13" y="576"/>
                    <a:pt x="12" y="576"/>
                    <a:pt x="13" y="575"/>
                  </a:cubicBezTo>
                  <a:cubicBezTo>
                    <a:pt x="14" y="575"/>
                    <a:pt x="15" y="575"/>
                    <a:pt x="16" y="575"/>
                  </a:cubicBezTo>
                  <a:cubicBezTo>
                    <a:pt x="15" y="577"/>
                    <a:pt x="14" y="579"/>
                    <a:pt x="15" y="581"/>
                  </a:cubicBezTo>
                  <a:cubicBezTo>
                    <a:pt x="16" y="581"/>
                    <a:pt x="16" y="577"/>
                    <a:pt x="18" y="577"/>
                  </a:cubicBezTo>
                  <a:cubicBezTo>
                    <a:pt x="19" y="578"/>
                    <a:pt x="19" y="579"/>
                    <a:pt x="20" y="579"/>
                  </a:cubicBezTo>
                  <a:cubicBezTo>
                    <a:pt x="20" y="580"/>
                    <a:pt x="23" y="582"/>
                    <a:pt x="24" y="582"/>
                  </a:cubicBezTo>
                  <a:cubicBezTo>
                    <a:pt x="26" y="582"/>
                    <a:pt x="22" y="580"/>
                    <a:pt x="22" y="579"/>
                  </a:cubicBezTo>
                  <a:cubicBezTo>
                    <a:pt x="22" y="577"/>
                    <a:pt x="28" y="577"/>
                    <a:pt x="29" y="575"/>
                  </a:cubicBezTo>
                  <a:cubicBezTo>
                    <a:pt x="28" y="575"/>
                    <a:pt x="26" y="575"/>
                    <a:pt x="25" y="575"/>
                  </a:cubicBezTo>
                  <a:cubicBezTo>
                    <a:pt x="23" y="575"/>
                    <a:pt x="22" y="577"/>
                    <a:pt x="21" y="577"/>
                  </a:cubicBezTo>
                  <a:cubicBezTo>
                    <a:pt x="21" y="577"/>
                    <a:pt x="21" y="576"/>
                    <a:pt x="21" y="576"/>
                  </a:cubicBezTo>
                  <a:cubicBezTo>
                    <a:pt x="21" y="575"/>
                    <a:pt x="20" y="575"/>
                    <a:pt x="20" y="574"/>
                  </a:cubicBezTo>
                  <a:cubicBezTo>
                    <a:pt x="20" y="572"/>
                    <a:pt x="20" y="572"/>
                    <a:pt x="21" y="571"/>
                  </a:cubicBezTo>
                  <a:cubicBezTo>
                    <a:pt x="22" y="571"/>
                    <a:pt x="21" y="570"/>
                    <a:pt x="22" y="570"/>
                  </a:cubicBezTo>
                  <a:cubicBezTo>
                    <a:pt x="22" y="569"/>
                    <a:pt x="23" y="569"/>
                    <a:pt x="23" y="568"/>
                  </a:cubicBezTo>
                  <a:cubicBezTo>
                    <a:pt x="25" y="566"/>
                    <a:pt x="26" y="565"/>
                    <a:pt x="28" y="564"/>
                  </a:cubicBezTo>
                  <a:cubicBezTo>
                    <a:pt x="27" y="564"/>
                    <a:pt x="25" y="563"/>
                    <a:pt x="24" y="563"/>
                  </a:cubicBezTo>
                  <a:cubicBezTo>
                    <a:pt x="22" y="562"/>
                    <a:pt x="22" y="562"/>
                    <a:pt x="23" y="561"/>
                  </a:cubicBezTo>
                  <a:cubicBezTo>
                    <a:pt x="24" y="560"/>
                    <a:pt x="25" y="558"/>
                    <a:pt x="26" y="557"/>
                  </a:cubicBezTo>
                  <a:cubicBezTo>
                    <a:pt x="27" y="556"/>
                    <a:pt x="29" y="556"/>
                    <a:pt x="30" y="555"/>
                  </a:cubicBezTo>
                  <a:cubicBezTo>
                    <a:pt x="29" y="555"/>
                    <a:pt x="28" y="556"/>
                    <a:pt x="27" y="555"/>
                  </a:cubicBezTo>
                  <a:cubicBezTo>
                    <a:pt x="27" y="554"/>
                    <a:pt x="27" y="552"/>
                    <a:pt x="27" y="551"/>
                  </a:cubicBezTo>
                  <a:cubicBezTo>
                    <a:pt x="24" y="552"/>
                    <a:pt x="25" y="560"/>
                    <a:pt x="20" y="558"/>
                  </a:cubicBezTo>
                  <a:cubicBezTo>
                    <a:pt x="17" y="557"/>
                    <a:pt x="18" y="555"/>
                    <a:pt x="16" y="558"/>
                  </a:cubicBezTo>
                  <a:cubicBezTo>
                    <a:pt x="15" y="559"/>
                    <a:pt x="13" y="560"/>
                    <a:pt x="12" y="561"/>
                  </a:cubicBezTo>
                  <a:cubicBezTo>
                    <a:pt x="12" y="563"/>
                    <a:pt x="10" y="566"/>
                    <a:pt x="9" y="563"/>
                  </a:cubicBezTo>
                  <a:cubicBezTo>
                    <a:pt x="9" y="562"/>
                    <a:pt x="10" y="561"/>
                    <a:pt x="10" y="561"/>
                  </a:cubicBezTo>
                  <a:cubicBezTo>
                    <a:pt x="9" y="561"/>
                    <a:pt x="9" y="562"/>
                    <a:pt x="8" y="562"/>
                  </a:cubicBezTo>
                  <a:cubicBezTo>
                    <a:pt x="5" y="561"/>
                    <a:pt x="7" y="556"/>
                    <a:pt x="7" y="554"/>
                  </a:cubicBezTo>
                  <a:cubicBezTo>
                    <a:pt x="7" y="553"/>
                    <a:pt x="9" y="549"/>
                    <a:pt x="10" y="552"/>
                  </a:cubicBezTo>
                  <a:cubicBezTo>
                    <a:pt x="10" y="553"/>
                    <a:pt x="8" y="556"/>
                    <a:pt x="10" y="556"/>
                  </a:cubicBezTo>
                  <a:cubicBezTo>
                    <a:pt x="13" y="556"/>
                    <a:pt x="12" y="553"/>
                    <a:pt x="12" y="552"/>
                  </a:cubicBezTo>
                  <a:cubicBezTo>
                    <a:pt x="12" y="551"/>
                    <a:pt x="14" y="550"/>
                    <a:pt x="15" y="550"/>
                  </a:cubicBezTo>
                  <a:cubicBezTo>
                    <a:pt x="16" y="551"/>
                    <a:pt x="15" y="551"/>
                    <a:pt x="16" y="551"/>
                  </a:cubicBezTo>
                  <a:cubicBezTo>
                    <a:pt x="16" y="551"/>
                    <a:pt x="16" y="552"/>
                    <a:pt x="17" y="552"/>
                  </a:cubicBezTo>
                  <a:cubicBezTo>
                    <a:pt x="18" y="552"/>
                    <a:pt x="18" y="552"/>
                    <a:pt x="18" y="551"/>
                  </a:cubicBezTo>
                  <a:cubicBezTo>
                    <a:pt x="18" y="551"/>
                    <a:pt x="17" y="550"/>
                    <a:pt x="18" y="548"/>
                  </a:cubicBezTo>
                  <a:cubicBezTo>
                    <a:pt x="18" y="547"/>
                    <a:pt x="19" y="547"/>
                    <a:pt x="20" y="547"/>
                  </a:cubicBezTo>
                  <a:cubicBezTo>
                    <a:pt x="21" y="547"/>
                    <a:pt x="26" y="546"/>
                    <a:pt x="25" y="545"/>
                  </a:cubicBezTo>
                  <a:cubicBezTo>
                    <a:pt x="24" y="543"/>
                    <a:pt x="21" y="546"/>
                    <a:pt x="20" y="546"/>
                  </a:cubicBezTo>
                  <a:cubicBezTo>
                    <a:pt x="20" y="545"/>
                    <a:pt x="20" y="545"/>
                    <a:pt x="20" y="544"/>
                  </a:cubicBezTo>
                  <a:cubicBezTo>
                    <a:pt x="18" y="544"/>
                    <a:pt x="18" y="546"/>
                    <a:pt x="16" y="546"/>
                  </a:cubicBezTo>
                  <a:cubicBezTo>
                    <a:pt x="16" y="544"/>
                    <a:pt x="14" y="543"/>
                    <a:pt x="15" y="541"/>
                  </a:cubicBezTo>
                  <a:cubicBezTo>
                    <a:pt x="17" y="539"/>
                    <a:pt x="18" y="540"/>
                    <a:pt x="20" y="539"/>
                  </a:cubicBezTo>
                  <a:cubicBezTo>
                    <a:pt x="21" y="538"/>
                    <a:pt x="20" y="537"/>
                    <a:pt x="21" y="536"/>
                  </a:cubicBezTo>
                  <a:cubicBezTo>
                    <a:pt x="22" y="535"/>
                    <a:pt x="25" y="534"/>
                    <a:pt x="26" y="533"/>
                  </a:cubicBezTo>
                  <a:cubicBezTo>
                    <a:pt x="26" y="532"/>
                    <a:pt x="24" y="533"/>
                    <a:pt x="24" y="533"/>
                  </a:cubicBezTo>
                  <a:cubicBezTo>
                    <a:pt x="22" y="530"/>
                    <a:pt x="24" y="529"/>
                    <a:pt x="26" y="527"/>
                  </a:cubicBezTo>
                  <a:cubicBezTo>
                    <a:pt x="27" y="525"/>
                    <a:pt x="28" y="523"/>
                    <a:pt x="31" y="522"/>
                  </a:cubicBezTo>
                  <a:cubicBezTo>
                    <a:pt x="31" y="521"/>
                    <a:pt x="36" y="518"/>
                    <a:pt x="33" y="518"/>
                  </a:cubicBezTo>
                  <a:cubicBezTo>
                    <a:pt x="32" y="518"/>
                    <a:pt x="31" y="519"/>
                    <a:pt x="30" y="520"/>
                  </a:cubicBezTo>
                  <a:cubicBezTo>
                    <a:pt x="29" y="520"/>
                    <a:pt x="28" y="520"/>
                    <a:pt x="27" y="521"/>
                  </a:cubicBezTo>
                  <a:cubicBezTo>
                    <a:pt x="24" y="519"/>
                    <a:pt x="24" y="522"/>
                    <a:pt x="24" y="524"/>
                  </a:cubicBezTo>
                  <a:cubicBezTo>
                    <a:pt x="24" y="524"/>
                    <a:pt x="23" y="526"/>
                    <a:pt x="23" y="527"/>
                  </a:cubicBezTo>
                  <a:cubicBezTo>
                    <a:pt x="22" y="528"/>
                    <a:pt x="22" y="527"/>
                    <a:pt x="21" y="527"/>
                  </a:cubicBezTo>
                  <a:cubicBezTo>
                    <a:pt x="20" y="528"/>
                    <a:pt x="20" y="529"/>
                    <a:pt x="19" y="531"/>
                  </a:cubicBezTo>
                  <a:cubicBezTo>
                    <a:pt x="19" y="532"/>
                    <a:pt x="18" y="532"/>
                    <a:pt x="18" y="533"/>
                  </a:cubicBezTo>
                  <a:cubicBezTo>
                    <a:pt x="18" y="534"/>
                    <a:pt x="18" y="536"/>
                    <a:pt x="17" y="537"/>
                  </a:cubicBezTo>
                  <a:cubicBezTo>
                    <a:pt x="16" y="537"/>
                    <a:pt x="15" y="537"/>
                    <a:pt x="15" y="537"/>
                  </a:cubicBezTo>
                  <a:cubicBezTo>
                    <a:pt x="15" y="536"/>
                    <a:pt x="16" y="535"/>
                    <a:pt x="16" y="535"/>
                  </a:cubicBezTo>
                  <a:cubicBezTo>
                    <a:pt x="16" y="534"/>
                    <a:pt x="16" y="533"/>
                    <a:pt x="16" y="532"/>
                  </a:cubicBezTo>
                  <a:cubicBezTo>
                    <a:pt x="16" y="531"/>
                    <a:pt x="17" y="530"/>
                    <a:pt x="16" y="530"/>
                  </a:cubicBezTo>
                  <a:cubicBezTo>
                    <a:pt x="15" y="529"/>
                    <a:pt x="14" y="531"/>
                    <a:pt x="13" y="531"/>
                  </a:cubicBezTo>
                  <a:cubicBezTo>
                    <a:pt x="13" y="531"/>
                    <a:pt x="13" y="530"/>
                    <a:pt x="14" y="530"/>
                  </a:cubicBezTo>
                  <a:cubicBezTo>
                    <a:pt x="14" y="529"/>
                    <a:pt x="14" y="528"/>
                    <a:pt x="14" y="527"/>
                  </a:cubicBezTo>
                  <a:cubicBezTo>
                    <a:pt x="14" y="527"/>
                    <a:pt x="15" y="524"/>
                    <a:pt x="15" y="523"/>
                  </a:cubicBezTo>
                  <a:cubicBezTo>
                    <a:pt x="13" y="523"/>
                    <a:pt x="12" y="528"/>
                    <a:pt x="11" y="529"/>
                  </a:cubicBezTo>
                  <a:cubicBezTo>
                    <a:pt x="11" y="530"/>
                    <a:pt x="10" y="531"/>
                    <a:pt x="9" y="531"/>
                  </a:cubicBezTo>
                  <a:cubicBezTo>
                    <a:pt x="8" y="531"/>
                    <a:pt x="8" y="529"/>
                    <a:pt x="7" y="528"/>
                  </a:cubicBezTo>
                  <a:cubicBezTo>
                    <a:pt x="8" y="527"/>
                    <a:pt x="5" y="526"/>
                    <a:pt x="5" y="525"/>
                  </a:cubicBezTo>
                  <a:cubicBezTo>
                    <a:pt x="5" y="523"/>
                    <a:pt x="6" y="522"/>
                    <a:pt x="7" y="522"/>
                  </a:cubicBezTo>
                  <a:cubicBezTo>
                    <a:pt x="7" y="520"/>
                    <a:pt x="7" y="516"/>
                    <a:pt x="9" y="518"/>
                  </a:cubicBezTo>
                  <a:cubicBezTo>
                    <a:pt x="10" y="518"/>
                    <a:pt x="11" y="521"/>
                    <a:pt x="12" y="521"/>
                  </a:cubicBezTo>
                  <a:cubicBezTo>
                    <a:pt x="14" y="522"/>
                    <a:pt x="15" y="519"/>
                    <a:pt x="15" y="518"/>
                  </a:cubicBezTo>
                  <a:cubicBezTo>
                    <a:pt x="16" y="516"/>
                    <a:pt x="17" y="515"/>
                    <a:pt x="16" y="512"/>
                  </a:cubicBezTo>
                  <a:cubicBezTo>
                    <a:pt x="15" y="505"/>
                    <a:pt x="12" y="515"/>
                    <a:pt x="10" y="513"/>
                  </a:cubicBezTo>
                  <a:cubicBezTo>
                    <a:pt x="10" y="512"/>
                    <a:pt x="10" y="510"/>
                    <a:pt x="10" y="509"/>
                  </a:cubicBezTo>
                  <a:cubicBezTo>
                    <a:pt x="10" y="509"/>
                    <a:pt x="8" y="506"/>
                    <a:pt x="7" y="506"/>
                  </a:cubicBezTo>
                  <a:cubicBezTo>
                    <a:pt x="8" y="505"/>
                    <a:pt x="11" y="504"/>
                    <a:pt x="10" y="503"/>
                  </a:cubicBezTo>
                  <a:cubicBezTo>
                    <a:pt x="10" y="503"/>
                    <a:pt x="5" y="506"/>
                    <a:pt x="5" y="504"/>
                  </a:cubicBezTo>
                  <a:cubicBezTo>
                    <a:pt x="3" y="504"/>
                    <a:pt x="3" y="504"/>
                    <a:pt x="2" y="502"/>
                  </a:cubicBezTo>
                  <a:cubicBezTo>
                    <a:pt x="2" y="502"/>
                    <a:pt x="1" y="500"/>
                    <a:pt x="1" y="500"/>
                  </a:cubicBezTo>
                  <a:cubicBezTo>
                    <a:pt x="1" y="498"/>
                    <a:pt x="2" y="497"/>
                    <a:pt x="3" y="496"/>
                  </a:cubicBezTo>
                  <a:cubicBezTo>
                    <a:pt x="4" y="494"/>
                    <a:pt x="5" y="496"/>
                    <a:pt x="7" y="496"/>
                  </a:cubicBezTo>
                  <a:cubicBezTo>
                    <a:pt x="7" y="497"/>
                    <a:pt x="9" y="496"/>
                    <a:pt x="9" y="497"/>
                  </a:cubicBezTo>
                  <a:cubicBezTo>
                    <a:pt x="10" y="497"/>
                    <a:pt x="10" y="497"/>
                    <a:pt x="10" y="497"/>
                  </a:cubicBezTo>
                  <a:cubicBezTo>
                    <a:pt x="11" y="497"/>
                    <a:pt x="11" y="496"/>
                    <a:pt x="11" y="496"/>
                  </a:cubicBezTo>
                  <a:cubicBezTo>
                    <a:pt x="12" y="495"/>
                    <a:pt x="13" y="495"/>
                    <a:pt x="14" y="495"/>
                  </a:cubicBezTo>
                  <a:cubicBezTo>
                    <a:pt x="15" y="495"/>
                    <a:pt x="15" y="494"/>
                    <a:pt x="16" y="494"/>
                  </a:cubicBezTo>
                  <a:cubicBezTo>
                    <a:pt x="17" y="496"/>
                    <a:pt x="18" y="494"/>
                    <a:pt x="19" y="493"/>
                  </a:cubicBezTo>
                  <a:cubicBezTo>
                    <a:pt x="21" y="493"/>
                    <a:pt x="22" y="494"/>
                    <a:pt x="23" y="494"/>
                  </a:cubicBezTo>
                  <a:cubicBezTo>
                    <a:pt x="25" y="495"/>
                    <a:pt x="25" y="494"/>
                    <a:pt x="26" y="495"/>
                  </a:cubicBezTo>
                  <a:cubicBezTo>
                    <a:pt x="26" y="495"/>
                    <a:pt x="26" y="496"/>
                    <a:pt x="26" y="496"/>
                  </a:cubicBezTo>
                  <a:cubicBezTo>
                    <a:pt x="27" y="497"/>
                    <a:pt x="27" y="496"/>
                    <a:pt x="28" y="496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9" y="496"/>
                    <a:pt x="29" y="495"/>
                    <a:pt x="30" y="495"/>
                  </a:cubicBezTo>
                  <a:cubicBezTo>
                    <a:pt x="30" y="494"/>
                    <a:pt x="31" y="493"/>
                    <a:pt x="32" y="493"/>
                  </a:cubicBezTo>
                  <a:cubicBezTo>
                    <a:pt x="34" y="491"/>
                    <a:pt x="36" y="491"/>
                    <a:pt x="38" y="493"/>
                  </a:cubicBezTo>
                  <a:cubicBezTo>
                    <a:pt x="39" y="494"/>
                    <a:pt x="41" y="497"/>
                    <a:pt x="40" y="498"/>
                  </a:cubicBezTo>
                  <a:cubicBezTo>
                    <a:pt x="39" y="499"/>
                    <a:pt x="37" y="499"/>
                    <a:pt x="37" y="501"/>
                  </a:cubicBezTo>
                  <a:cubicBezTo>
                    <a:pt x="38" y="501"/>
                    <a:pt x="40" y="499"/>
                    <a:pt x="42" y="500"/>
                  </a:cubicBezTo>
                  <a:cubicBezTo>
                    <a:pt x="43" y="501"/>
                    <a:pt x="42" y="503"/>
                    <a:pt x="43" y="503"/>
                  </a:cubicBezTo>
                  <a:cubicBezTo>
                    <a:pt x="46" y="499"/>
                    <a:pt x="37" y="494"/>
                    <a:pt x="45" y="493"/>
                  </a:cubicBezTo>
                  <a:cubicBezTo>
                    <a:pt x="46" y="493"/>
                    <a:pt x="47" y="494"/>
                    <a:pt x="48" y="494"/>
                  </a:cubicBezTo>
                  <a:cubicBezTo>
                    <a:pt x="49" y="494"/>
                    <a:pt x="48" y="493"/>
                    <a:pt x="48" y="492"/>
                  </a:cubicBezTo>
                  <a:cubicBezTo>
                    <a:pt x="49" y="491"/>
                    <a:pt x="54" y="491"/>
                    <a:pt x="54" y="490"/>
                  </a:cubicBezTo>
                  <a:cubicBezTo>
                    <a:pt x="54" y="490"/>
                    <a:pt x="49" y="488"/>
                    <a:pt x="48" y="488"/>
                  </a:cubicBezTo>
                  <a:cubicBezTo>
                    <a:pt x="48" y="486"/>
                    <a:pt x="48" y="483"/>
                    <a:pt x="49" y="481"/>
                  </a:cubicBezTo>
                  <a:cubicBezTo>
                    <a:pt x="50" y="480"/>
                    <a:pt x="52" y="479"/>
                    <a:pt x="51" y="478"/>
                  </a:cubicBezTo>
                  <a:cubicBezTo>
                    <a:pt x="49" y="478"/>
                    <a:pt x="47" y="481"/>
                    <a:pt x="46" y="482"/>
                  </a:cubicBezTo>
                  <a:cubicBezTo>
                    <a:pt x="45" y="484"/>
                    <a:pt x="45" y="485"/>
                    <a:pt x="46" y="487"/>
                  </a:cubicBezTo>
                  <a:cubicBezTo>
                    <a:pt x="46" y="489"/>
                    <a:pt x="47" y="490"/>
                    <a:pt x="45" y="491"/>
                  </a:cubicBezTo>
                  <a:cubicBezTo>
                    <a:pt x="43" y="492"/>
                    <a:pt x="40" y="491"/>
                    <a:pt x="38" y="490"/>
                  </a:cubicBezTo>
                  <a:cubicBezTo>
                    <a:pt x="37" y="489"/>
                    <a:pt x="34" y="489"/>
                    <a:pt x="33" y="488"/>
                  </a:cubicBezTo>
                  <a:cubicBezTo>
                    <a:pt x="32" y="487"/>
                    <a:pt x="35" y="484"/>
                    <a:pt x="34" y="482"/>
                  </a:cubicBezTo>
                  <a:cubicBezTo>
                    <a:pt x="33" y="482"/>
                    <a:pt x="33" y="484"/>
                    <a:pt x="33" y="485"/>
                  </a:cubicBezTo>
                  <a:cubicBezTo>
                    <a:pt x="32" y="486"/>
                    <a:pt x="31" y="486"/>
                    <a:pt x="30" y="487"/>
                  </a:cubicBezTo>
                  <a:cubicBezTo>
                    <a:pt x="29" y="489"/>
                    <a:pt x="32" y="494"/>
                    <a:pt x="28" y="492"/>
                  </a:cubicBezTo>
                  <a:cubicBezTo>
                    <a:pt x="27" y="492"/>
                    <a:pt x="26" y="491"/>
                    <a:pt x="25" y="490"/>
                  </a:cubicBezTo>
                  <a:cubicBezTo>
                    <a:pt x="24" y="490"/>
                    <a:pt x="23" y="491"/>
                    <a:pt x="22" y="491"/>
                  </a:cubicBezTo>
                  <a:cubicBezTo>
                    <a:pt x="22" y="491"/>
                    <a:pt x="22" y="490"/>
                    <a:pt x="22" y="490"/>
                  </a:cubicBezTo>
                  <a:cubicBezTo>
                    <a:pt x="21" y="489"/>
                    <a:pt x="20" y="490"/>
                    <a:pt x="20" y="490"/>
                  </a:cubicBezTo>
                  <a:cubicBezTo>
                    <a:pt x="19" y="490"/>
                    <a:pt x="17" y="492"/>
                    <a:pt x="17" y="490"/>
                  </a:cubicBezTo>
                  <a:cubicBezTo>
                    <a:pt x="16" y="490"/>
                    <a:pt x="15" y="491"/>
                    <a:pt x="14" y="492"/>
                  </a:cubicBezTo>
                  <a:cubicBezTo>
                    <a:pt x="13" y="492"/>
                    <a:pt x="12" y="492"/>
                    <a:pt x="11" y="492"/>
                  </a:cubicBezTo>
                  <a:cubicBezTo>
                    <a:pt x="11" y="493"/>
                    <a:pt x="11" y="493"/>
                    <a:pt x="10" y="494"/>
                  </a:cubicBezTo>
                  <a:cubicBezTo>
                    <a:pt x="10" y="494"/>
                    <a:pt x="5" y="493"/>
                    <a:pt x="4" y="492"/>
                  </a:cubicBezTo>
                  <a:cubicBezTo>
                    <a:pt x="4" y="491"/>
                    <a:pt x="6" y="491"/>
                    <a:pt x="4" y="489"/>
                  </a:cubicBezTo>
                  <a:cubicBezTo>
                    <a:pt x="4" y="488"/>
                    <a:pt x="3" y="489"/>
                    <a:pt x="2" y="488"/>
                  </a:cubicBezTo>
                  <a:cubicBezTo>
                    <a:pt x="0" y="487"/>
                    <a:pt x="5" y="485"/>
                    <a:pt x="6" y="484"/>
                  </a:cubicBezTo>
                  <a:cubicBezTo>
                    <a:pt x="6" y="485"/>
                    <a:pt x="6" y="487"/>
                    <a:pt x="7" y="487"/>
                  </a:cubicBezTo>
                  <a:cubicBezTo>
                    <a:pt x="8" y="486"/>
                    <a:pt x="7" y="485"/>
                    <a:pt x="8" y="484"/>
                  </a:cubicBezTo>
                  <a:cubicBezTo>
                    <a:pt x="9" y="483"/>
                    <a:pt x="11" y="484"/>
                    <a:pt x="12" y="483"/>
                  </a:cubicBezTo>
                  <a:cubicBezTo>
                    <a:pt x="11" y="482"/>
                    <a:pt x="8" y="483"/>
                    <a:pt x="6" y="483"/>
                  </a:cubicBezTo>
                  <a:cubicBezTo>
                    <a:pt x="5" y="484"/>
                    <a:pt x="0" y="485"/>
                    <a:pt x="2" y="482"/>
                  </a:cubicBezTo>
                  <a:cubicBezTo>
                    <a:pt x="3" y="481"/>
                    <a:pt x="6" y="479"/>
                    <a:pt x="7" y="479"/>
                  </a:cubicBezTo>
                  <a:cubicBezTo>
                    <a:pt x="9" y="479"/>
                    <a:pt x="10" y="480"/>
                    <a:pt x="11" y="480"/>
                  </a:cubicBezTo>
                  <a:cubicBezTo>
                    <a:pt x="13" y="479"/>
                    <a:pt x="14" y="479"/>
                    <a:pt x="16" y="478"/>
                  </a:cubicBezTo>
                  <a:cubicBezTo>
                    <a:pt x="14" y="478"/>
                    <a:pt x="12" y="479"/>
                    <a:pt x="10" y="479"/>
                  </a:cubicBezTo>
                  <a:cubicBezTo>
                    <a:pt x="8" y="479"/>
                    <a:pt x="6" y="477"/>
                    <a:pt x="5" y="476"/>
                  </a:cubicBezTo>
                  <a:cubicBezTo>
                    <a:pt x="6" y="475"/>
                    <a:pt x="7" y="476"/>
                    <a:pt x="8" y="475"/>
                  </a:cubicBezTo>
                  <a:cubicBezTo>
                    <a:pt x="8" y="473"/>
                    <a:pt x="7" y="473"/>
                    <a:pt x="5" y="472"/>
                  </a:cubicBezTo>
                  <a:cubicBezTo>
                    <a:pt x="4" y="472"/>
                    <a:pt x="1" y="473"/>
                    <a:pt x="0" y="471"/>
                  </a:cubicBezTo>
                  <a:cubicBezTo>
                    <a:pt x="0" y="469"/>
                    <a:pt x="2" y="468"/>
                    <a:pt x="3" y="467"/>
                  </a:cubicBezTo>
                  <a:cubicBezTo>
                    <a:pt x="3" y="469"/>
                    <a:pt x="4" y="468"/>
                    <a:pt x="5" y="467"/>
                  </a:cubicBezTo>
                  <a:cubicBezTo>
                    <a:pt x="5" y="466"/>
                    <a:pt x="5" y="465"/>
                    <a:pt x="6" y="465"/>
                  </a:cubicBezTo>
                  <a:cubicBezTo>
                    <a:pt x="6" y="464"/>
                    <a:pt x="7" y="464"/>
                    <a:pt x="7" y="464"/>
                  </a:cubicBezTo>
                  <a:cubicBezTo>
                    <a:pt x="7" y="463"/>
                    <a:pt x="7" y="463"/>
                    <a:pt x="7" y="462"/>
                  </a:cubicBezTo>
                  <a:cubicBezTo>
                    <a:pt x="8" y="461"/>
                    <a:pt x="9" y="461"/>
                    <a:pt x="11" y="461"/>
                  </a:cubicBezTo>
                  <a:cubicBezTo>
                    <a:pt x="11" y="461"/>
                    <a:pt x="11" y="461"/>
                    <a:pt x="11" y="461"/>
                  </a:cubicBezTo>
                  <a:cubicBezTo>
                    <a:pt x="11" y="462"/>
                    <a:pt x="14" y="461"/>
                    <a:pt x="14" y="461"/>
                  </a:cubicBezTo>
                  <a:cubicBezTo>
                    <a:pt x="17" y="462"/>
                    <a:pt x="14" y="462"/>
                    <a:pt x="14" y="464"/>
                  </a:cubicBezTo>
                  <a:cubicBezTo>
                    <a:pt x="15" y="464"/>
                    <a:pt x="19" y="462"/>
                    <a:pt x="20" y="463"/>
                  </a:cubicBezTo>
                  <a:cubicBezTo>
                    <a:pt x="21" y="464"/>
                    <a:pt x="19" y="466"/>
                    <a:pt x="19" y="467"/>
                  </a:cubicBezTo>
                  <a:cubicBezTo>
                    <a:pt x="20" y="466"/>
                    <a:pt x="21" y="464"/>
                    <a:pt x="22" y="464"/>
                  </a:cubicBezTo>
                  <a:cubicBezTo>
                    <a:pt x="23" y="464"/>
                    <a:pt x="23" y="466"/>
                    <a:pt x="24" y="466"/>
                  </a:cubicBezTo>
                  <a:cubicBezTo>
                    <a:pt x="25" y="465"/>
                    <a:pt x="24" y="464"/>
                    <a:pt x="26" y="464"/>
                  </a:cubicBezTo>
                  <a:cubicBezTo>
                    <a:pt x="27" y="464"/>
                    <a:pt x="28" y="465"/>
                    <a:pt x="30" y="465"/>
                  </a:cubicBezTo>
                  <a:cubicBezTo>
                    <a:pt x="31" y="465"/>
                    <a:pt x="32" y="464"/>
                    <a:pt x="33" y="463"/>
                  </a:cubicBezTo>
                  <a:cubicBezTo>
                    <a:pt x="33" y="463"/>
                    <a:pt x="37" y="463"/>
                    <a:pt x="36" y="462"/>
                  </a:cubicBezTo>
                  <a:cubicBezTo>
                    <a:pt x="35" y="461"/>
                    <a:pt x="32" y="463"/>
                    <a:pt x="30" y="463"/>
                  </a:cubicBezTo>
                  <a:cubicBezTo>
                    <a:pt x="29" y="463"/>
                    <a:pt x="28" y="462"/>
                    <a:pt x="26" y="462"/>
                  </a:cubicBezTo>
                  <a:cubicBezTo>
                    <a:pt x="25" y="462"/>
                    <a:pt x="24" y="463"/>
                    <a:pt x="23" y="462"/>
                  </a:cubicBezTo>
                  <a:cubicBezTo>
                    <a:pt x="22" y="462"/>
                    <a:pt x="20" y="462"/>
                    <a:pt x="19" y="461"/>
                  </a:cubicBezTo>
                  <a:cubicBezTo>
                    <a:pt x="18" y="460"/>
                    <a:pt x="16" y="460"/>
                    <a:pt x="14" y="459"/>
                  </a:cubicBezTo>
                  <a:cubicBezTo>
                    <a:pt x="11" y="459"/>
                    <a:pt x="10" y="459"/>
                    <a:pt x="7" y="460"/>
                  </a:cubicBezTo>
                  <a:cubicBezTo>
                    <a:pt x="5" y="460"/>
                    <a:pt x="5" y="460"/>
                    <a:pt x="4" y="458"/>
                  </a:cubicBezTo>
                  <a:cubicBezTo>
                    <a:pt x="3" y="458"/>
                    <a:pt x="1" y="456"/>
                    <a:pt x="3" y="456"/>
                  </a:cubicBezTo>
                  <a:cubicBezTo>
                    <a:pt x="5" y="455"/>
                    <a:pt x="4" y="458"/>
                    <a:pt x="6" y="458"/>
                  </a:cubicBezTo>
                  <a:cubicBezTo>
                    <a:pt x="7" y="458"/>
                    <a:pt x="8" y="457"/>
                    <a:pt x="8" y="456"/>
                  </a:cubicBezTo>
                  <a:cubicBezTo>
                    <a:pt x="8" y="454"/>
                    <a:pt x="7" y="453"/>
                    <a:pt x="5" y="452"/>
                  </a:cubicBezTo>
                  <a:cubicBezTo>
                    <a:pt x="4" y="452"/>
                    <a:pt x="3" y="452"/>
                    <a:pt x="3" y="450"/>
                  </a:cubicBezTo>
                  <a:cubicBezTo>
                    <a:pt x="3" y="449"/>
                    <a:pt x="4" y="449"/>
                    <a:pt x="5" y="449"/>
                  </a:cubicBezTo>
                  <a:cubicBezTo>
                    <a:pt x="7" y="448"/>
                    <a:pt x="7" y="451"/>
                    <a:pt x="8" y="452"/>
                  </a:cubicBezTo>
                  <a:cubicBezTo>
                    <a:pt x="8" y="453"/>
                    <a:pt x="10" y="456"/>
                    <a:pt x="11" y="456"/>
                  </a:cubicBezTo>
                  <a:cubicBezTo>
                    <a:pt x="14" y="455"/>
                    <a:pt x="11" y="453"/>
                    <a:pt x="10" y="452"/>
                  </a:cubicBezTo>
                  <a:cubicBezTo>
                    <a:pt x="9" y="450"/>
                    <a:pt x="11" y="449"/>
                    <a:pt x="13" y="450"/>
                  </a:cubicBezTo>
                  <a:cubicBezTo>
                    <a:pt x="14" y="450"/>
                    <a:pt x="15" y="453"/>
                    <a:pt x="16" y="453"/>
                  </a:cubicBezTo>
                  <a:cubicBezTo>
                    <a:pt x="17" y="453"/>
                    <a:pt x="16" y="451"/>
                    <a:pt x="15" y="450"/>
                  </a:cubicBezTo>
                  <a:cubicBezTo>
                    <a:pt x="16" y="450"/>
                    <a:pt x="19" y="449"/>
                    <a:pt x="19" y="450"/>
                  </a:cubicBezTo>
                  <a:cubicBezTo>
                    <a:pt x="19" y="452"/>
                    <a:pt x="18" y="453"/>
                    <a:pt x="17" y="456"/>
                  </a:cubicBezTo>
                  <a:cubicBezTo>
                    <a:pt x="18" y="455"/>
                    <a:pt x="19" y="454"/>
                    <a:pt x="20" y="453"/>
                  </a:cubicBezTo>
                  <a:cubicBezTo>
                    <a:pt x="21" y="452"/>
                    <a:pt x="20" y="452"/>
                    <a:pt x="22" y="453"/>
                  </a:cubicBezTo>
                  <a:cubicBezTo>
                    <a:pt x="23" y="453"/>
                    <a:pt x="27" y="456"/>
                    <a:pt x="28" y="454"/>
                  </a:cubicBezTo>
                  <a:cubicBezTo>
                    <a:pt x="28" y="453"/>
                    <a:pt x="25" y="453"/>
                    <a:pt x="25" y="453"/>
                  </a:cubicBezTo>
                  <a:cubicBezTo>
                    <a:pt x="24" y="452"/>
                    <a:pt x="23" y="451"/>
                    <a:pt x="22" y="450"/>
                  </a:cubicBezTo>
                  <a:cubicBezTo>
                    <a:pt x="21" y="448"/>
                    <a:pt x="21" y="446"/>
                    <a:pt x="23" y="444"/>
                  </a:cubicBezTo>
                  <a:cubicBezTo>
                    <a:pt x="25" y="443"/>
                    <a:pt x="27" y="442"/>
                    <a:pt x="29" y="444"/>
                  </a:cubicBezTo>
                  <a:cubicBezTo>
                    <a:pt x="30" y="446"/>
                    <a:pt x="32" y="450"/>
                    <a:pt x="31" y="453"/>
                  </a:cubicBezTo>
                  <a:cubicBezTo>
                    <a:pt x="34" y="452"/>
                    <a:pt x="32" y="447"/>
                    <a:pt x="31" y="445"/>
                  </a:cubicBezTo>
                  <a:cubicBezTo>
                    <a:pt x="31" y="444"/>
                    <a:pt x="28" y="442"/>
                    <a:pt x="30" y="441"/>
                  </a:cubicBezTo>
                  <a:cubicBezTo>
                    <a:pt x="31" y="440"/>
                    <a:pt x="31" y="442"/>
                    <a:pt x="32" y="442"/>
                  </a:cubicBezTo>
                  <a:cubicBezTo>
                    <a:pt x="33" y="442"/>
                    <a:pt x="32" y="441"/>
                    <a:pt x="33" y="440"/>
                  </a:cubicBezTo>
                  <a:cubicBezTo>
                    <a:pt x="34" y="437"/>
                    <a:pt x="37" y="441"/>
                    <a:pt x="38" y="442"/>
                  </a:cubicBezTo>
                  <a:cubicBezTo>
                    <a:pt x="40" y="445"/>
                    <a:pt x="41" y="447"/>
                    <a:pt x="40" y="450"/>
                  </a:cubicBezTo>
                  <a:cubicBezTo>
                    <a:pt x="39" y="450"/>
                    <a:pt x="39" y="452"/>
                    <a:pt x="40" y="453"/>
                  </a:cubicBezTo>
                  <a:cubicBezTo>
                    <a:pt x="41" y="454"/>
                    <a:pt x="42" y="453"/>
                    <a:pt x="43" y="453"/>
                  </a:cubicBezTo>
                  <a:cubicBezTo>
                    <a:pt x="43" y="453"/>
                    <a:pt x="45" y="453"/>
                    <a:pt x="45" y="453"/>
                  </a:cubicBezTo>
                  <a:cubicBezTo>
                    <a:pt x="46" y="452"/>
                    <a:pt x="44" y="451"/>
                    <a:pt x="43" y="451"/>
                  </a:cubicBezTo>
                  <a:cubicBezTo>
                    <a:pt x="42" y="451"/>
                    <a:pt x="42" y="452"/>
                    <a:pt x="41" y="450"/>
                  </a:cubicBezTo>
                  <a:cubicBezTo>
                    <a:pt x="41" y="450"/>
                    <a:pt x="42" y="447"/>
                    <a:pt x="42" y="446"/>
                  </a:cubicBezTo>
                  <a:cubicBezTo>
                    <a:pt x="43" y="446"/>
                    <a:pt x="44" y="447"/>
                    <a:pt x="45" y="447"/>
                  </a:cubicBezTo>
                  <a:cubicBezTo>
                    <a:pt x="46" y="446"/>
                    <a:pt x="46" y="446"/>
                    <a:pt x="47" y="446"/>
                  </a:cubicBezTo>
                  <a:cubicBezTo>
                    <a:pt x="47" y="446"/>
                    <a:pt x="47" y="447"/>
                    <a:pt x="48" y="447"/>
                  </a:cubicBezTo>
                  <a:cubicBezTo>
                    <a:pt x="49" y="447"/>
                    <a:pt x="49" y="446"/>
                    <a:pt x="48" y="445"/>
                  </a:cubicBezTo>
                  <a:cubicBezTo>
                    <a:pt x="47" y="444"/>
                    <a:pt x="46" y="444"/>
                    <a:pt x="45" y="444"/>
                  </a:cubicBezTo>
                  <a:cubicBezTo>
                    <a:pt x="41" y="444"/>
                    <a:pt x="41" y="442"/>
                    <a:pt x="39" y="440"/>
                  </a:cubicBezTo>
                  <a:cubicBezTo>
                    <a:pt x="38" y="438"/>
                    <a:pt x="35" y="436"/>
                    <a:pt x="33" y="435"/>
                  </a:cubicBezTo>
                  <a:cubicBezTo>
                    <a:pt x="32" y="434"/>
                    <a:pt x="30" y="435"/>
                    <a:pt x="28" y="434"/>
                  </a:cubicBezTo>
                  <a:cubicBezTo>
                    <a:pt x="26" y="434"/>
                    <a:pt x="25" y="432"/>
                    <a:pt x="27" y="431"/>
                  </a:cubicBezTo>
                  <a:cubicBezTo>
                    <a:pt x="28" y="430"/>
                    <a:pt x="31" y="430"/>
                    <a:pt x="32" y="431"/>
                  </a:cubicBezTo>
                  <a:cubicBezTo>
                    <a:pt x="33" y="432"/>
                    <a:pt x="32" y="433"/>
                    <a:pt x="34" y="432"/>
                  </a:cubicBezTo>
                  <a:cubicBezTo>
                    <a:pt x="35" y="432"/>
                    <a:pt x="35" y="430"/>
                    <a:pt x="36" y="430"/>
                  </a:cubicBezTo>
                  <a:cubicBezTo>
                    <a:pt x="37" y="430"/>
                    <a:pt x="38" y="432"/>
                    <a:pt x="39" y="432"/>
                  </a:cubicBezTo>
                  <a:cubicBezTo>
                    <a:pt x="40" y="432"/>
                    <a:pt x="39" y="428"/>
                    <a:pt x="42" y="430"/>
                  </a:cubicBezTo>
                  <a:cubicBezTo>
                    <a:pt x="43" y="430"/>
                    <a:pt x="42" y="433"/>
                    <a:pt x="44" y="433"/>
                  </a:cubicBezTo>
                  <a:cubicBezTo>
                    <a:pt x="44" y="433"/>
                    <a:pt x="44" y="431"/>
                    <a:pt x="44" y="431"/>
                  </a:cubicBezTo>
                  <a:cubicBezTo>
                    <a:pt x="46" y="430"/>
                    <a:pt x="51" y="434"/>
                    <a:pt x="52" y="435"/>
                  </a:cubicBezTo>
                  <a:cubicBezTo>
                    <a:pt x="52" y="435"/>
                    <a:pt x="52" y="434"/>
                    <a:pt x="53" y="434"/>
                  </a:cubicBezTo>
                  <a:cubicBezTo>
                    <a:pt x="53" y="433"/>
                    <a:pt x="54" y="433"/>
                    <a:pt x="54" y="433"/>
                  </a:cubicBezTo>
                  <a:cubicBezTo>
                    <a:pt x="53" y="432"/>
                    <a:pt x="51" y="433"/>
                    <a:pt x="51" y="430"/>
                  </a:cubicBezTo>
                  <a:cubicBezTo>
                    <a:pt x="53" y="428"/>
                    <a:pt x="55" y="427"/>
                    <a:pt x="59" y="427"/>
                  </a:cubicBezTo>
                  <a:cubicBezTo>
                    <a:pt x="60" y="427"/>
                    <a:pt x="64" y="428"/>
                    <a:pt x="62" y="425"/>
                  </a:cubicBezTo>
                  <a:cubicBezTo>
                    <a:pt x="60" y="424"/>
                    <a:pt x="57" y="425"/>
                    <a:pt x="55" y="426"/>
                  </a:cubicBezTo>
                  <a:cubicBezTo>
                    <a:pt x="54" y="426"/>
                    <a:pt x="47" y="429"/>
                    <a:pt x="49" y="426"/>
                  </a:cubicBezTo>
                  <a:cubicBezTo>
                    <a:pt x="49" y="425"/>
                    <a:pt x="51" y="425"/>
                    <a:pt x="50" y="424"/>
                  </a:cubicBezTo>
                  <a:cubicBezTo>
                    <a:pt x="49" y="424"/>
                    <a:pt x="47" y="425"/>
                    <a:pt x="46" y="425"/>
                  </a:cubicBezTo>
                  <a:cubicBezTo>
                    <a:pt x="45" y="425"/>
                    <a:pt x="39" y="426"/>
                    <a:pt x="41" y="424"/>
                  </a:cubicBezTo>
                  <a:cubicBezTo>
                    <a:pt x="42" y="422"/>
                    <a:pt x="47" y="423"/>
                    <a:pt x="44" y="421"/>
                  </a:cubicBezTo>
                  <a:cubicBezTo>
                    <a:pt x="43" y="420"/>
                    <a:pt x="38" y="419"/>
                    <a:pt x="39" y="417"/>
                  </a:cubicBezTo>
                  <a:cubicBezTo>
                    <a:pt x="41" y="416"/>
                    <a:pt x="43" y="414"/>
                    <a:pt x="46" y="414"/>
                  </a:cubicBezTo>
                  <a:cubicBezTo>
                    <a:pt x="47" y="414"/>
                    <a:pt x="47" y="415"/>
                    <a:pt x="48" y="416"/>
                  </a:cubicBezTo>
                  <a:cubicBezTo>
                    <a:pt x="48" y="416"/>
                    <a:pt x="48" y="417"/>
                    <a:pt x="49" y="418"/>
                  </a:cubicBezTo>
                  <a:cubicBezTo>
                    <a:pt x="50" y="419"/>
                    <a:pt x="52" y="416"/>
                    <a:pt x="54" y="416"/>
                  </a:cubicBezTo>
                  <a:cubicBezTo>
                    <a:pt x="56" y="415"/>
                    <a:pt x="56" y="416"/>
                    <a:pt x="54" y="417"/>
                  </a:cubicBezTo>
                  <a:cubicBezTo>
                    <a:pt x="56" y="418"/>
                    <a:pt x="58" y="416"/>
                    <a:pt x="60" y="416"/>
                  </a:cubicBezTo>
                  <a:cubicBezTo>
                    <a:pt x="62" y="416"/>
                    <a:pt x="62" y="418"/>
                    <a:pt x="63" y="420"/>
                  </a:cubicBezTo>
                  <a:cubicBezTo>
                    <a:pt x="64" y="422"/>
                    <a:pt x="65" y="423"/>
                    <a:pt x="67" y="425"/>
                  </a:cubicBezTo>
                  <a:cubicBezTo>
                    <a:pt x="68" y="426"/>
                    <a:pt x="70" y="429"/>
                    <a:pt x="71" y="429"/>
                  </a:cubicBezTo>
                  <a:cubicBezTo>
                    <a:pt x="72" y="428"/>
                    <a:pt x="70" y="426"/>
                    <a:pt x="69" y="425"/>
                  </a:cubicBezTo>
                  <a:cubicBezTo>
                    <a:pt x="68" y="423"/>
                    <a:pt x="66" y="422"/>
                    <a:pt x="65" y="421"/>
                  </a:cubicBezTo>
                  <a:cubicBezTo>
                    <a:pt x="64" y="419"/>
                    <a:pt x="64" y="417"/>
                    <a:pt x="62" y="415"/>
                  </a:cubicBezTo>
                  <a:cubicBezTo>
                    <a:pt x="61" y="414"/>
                    <a:pt x="59" y="413"/>
                    <a:pt x="60" y="412"/>
                  </a:cubicBezTo>
                  <a:cubicBezTo>
                    <a:pt x="60" y="411"/>
                    <a:pt x="61" y="410"/>
                    <a:pt x="62" y="410"/>
                  </a:cubicBezTo>
                  <a:cubicBezTo>
                    <a:pt x="63" y="410"/>
                    <a:pt x="62" y="411"/>
                    <a:pt x="62" y="412"/>
                  </a:cubicBezTo>
                  <a:cubicBezTo>
                    <a:pt x="63" y="414"/>
                    <a:pt x="65" y="414"/>
                    <a:pt x="66" y="415"/>
                  </a:cubicBezTo>
                  <a:cubicBezTo>
                    <a:pt x="67" y="417"/>
                    <a:pt x="70" y="423"/>
                    <a:pt x="73" y="422"/>
                  </a:cubicBezTo>
                  <a:cubicBezTo>
                    <a:pt x="74" y="420"/>
                    <a:pt x="70" y="419"/>
                    <a:pt x="70" y="417"/>
                  </a:cubicBezTo>
                  <a:cubicBezTo>
                    <a:pt x="69" y="415"/>
                    <a:pt x="71" y="416"/>
                    <a:pt x="72" y="416"/>
                  </a:cubicBezTo>
                  <a:cubicBezTo>
                    <a:pt x="72" y="414"/>
                    <a:pt x="68" y="414"/>
                    <a:pt x="67" y="413"/>
                  </a:cubicBezTo>
                  <a:cubicBezTo>
                    <a:pt x="66" y="413"/>
                    <a:pt x="63" y="410"/>
                    <a:pt x="65" y="409"/>
                  </a:cubicBezTo>
                  <a:cubicBezTo>
                    <a:pt x="65" y="413"/>
                    <a:pt x="67" y="409"/>
                    <a:pt x="68" y="409"/>
                  </a:cubicBezTo>
                  <a:cubicBezTo>
                    <a:pt x="70" y="408"/>
                    <a:pt x="71" y="410"/>
                    <a:pt x="73" y="410"/>
                  </a:cubicBezTo>
                  <a:cubicBezTo>
                    <a:pt x="73" y="409"/>
                    <a:pt x="73" y="408"/>
                    <a:pt x="72" y="408"/>
                  </a:cubicBezTo>
                  <a:cubicBezTo>
                    <a:pt x="74" y="407"/>
                    <a:pt x="75" y="407"/>
                    <a:pt x="77" y="406"/>
                  </a:cubicBezTo>
                  <a:cubicBezTo>
                    <a:pt x="76" y="405"/>
                    <a:pt x="75" y="405"/>
                    <a:pt x="74" y="405"/>
                  </a:cubicBezTo>
                  <a:cubicBezTo>
                    <a:pt x="72" y="405"/>
                    <a:pt x="72" y="405"/>
                    <a:pt x="71" y="404"/>
                  </a:cubicBezTo>
                  <a:cubicBezTo>
                    <a:pt x="71" y="403"/>
                    <a:pt x="70" y="403"/>
                    <a:pt x="70" y="402"/>
                  </a:cubicBezTo>
                  <a:cubicBezTo>
                    <a:pt x="71" y="401"/>
                    <a:pt x="74" y="401"/>
                    <a:pt x="75" y="400"/>
                  </a:cubicBezTo>
                  <a:cubicBezTo>
                    <a:pt x="74" y="399"/>
                    <a:pt x="72" y="399"/>
                    <a:pt x="74" y="397"/>
                  </a:cubicBezTo>
                  <a:cubicBezTo>
                    <a:pt x="74" y="397"/>
                    <a:pt x="76" y="395"/>
                    <a:pt x="77" y="396"/>
                  </a:cubicBezTo>
                  <a:cubicBezTo>
                    <a:pt x="78" y="396"/>
                    <a:pt x="77" y="397"/>
                    <a:pt x="78" y="397"/>
                  </a:cubicBezTo>
                  <a:cubicBezTo>
                    <a:pt x="80" y="397"/>
                    <a:pt x="79" y="395"/>
                    <a:pt x="80" y="395"/>
                  </a:cubicBezTo>
                  <a:cubicBezTo>
                    <a:pt x="81" y="395"/>
                    <a:pt x="82" y="397"/>
                    <a:pt x="82" y="398"/>
                  </a:cubicBezTo>
                  <a:cubicBezTo>
                    <a:pt x="82" y="398"/>
                    <a:pt x="81" y="401"/>
                    <a:pt x="82" y="401"/>
                  </a:cubicBezTo>
                  <a:cubicBezTo>
                    <a:pt x="82" y="401"/>
                    <a:pt x="84" y="400"/>
                    <a:pt x="84" y="400"/>
                  </a:cubicBezTo>
                  <a:cubicBezTo>
                    <a:pt x="86" y="399"/>
                    <a:pt x="87" y="399"/>
                    <a:pt x="89" y="398"/>
                  </a:cubicBezTo>
                  <a:cubicBezTo>
                    <a:pt x="88" y="398"/>
                    <a:pt x="84" y="399"/>
                    <a:pt x="84" y="396"/>
                  </a:cubicBezTo>
                  <a:cubicBezTo>
                    <a:pt x="85" y="395"/>
                    <a:pt x="88" y="395"/>
                    <a:pt x="89" y="395"/>
                  </a:cubicBezTo>
                  <a:cubicBezTo>
                    <a:pt x="89" y="394"/>
                    <a:pt x="89" y="394"/>
                    <a:pt x="89" y="394"/>
                  </a:cubicBezTo>
                  <a:cubicBezTo>
                    <a:pt x="88" y="393"/>
                    <a:pt x="85" y="395"/>
                    <a:pt x="85" y="392"/>
                  </a:cubicBezTo>
                  <a:cubicBezTo>
                    <a:pt x="85" y="390"/>
                    <a:pt x="88" y="389"/>
                    <a:pt x="88" y="392"/>
                  </a:cubicBezTo>
                  <a:cubicBezTo>
                    <a:pt x="89" y="391"/>
                    <a:pt x="89" y="390"/>
                    <a:pt x="90" y="390"/>
                  </a:cubicBezTo>
                  <a:cubicBezTo>
                    <a:pt x="91" y="391"/>
                    <a:pt x="92" y="390"/>
                    <a:pt x="91" y="388"/>
                  </a:cubicBezTo>
                  <a:cubicBezTo>
                    <a:pt x="91" y="387"/>
                    <a:pt x="93" y="386"/>
                    <a:pt x="94" y="387"/>
                  </a:cubicBezTo>
                  <a:cubicBezTo>
                    <a:pt x="94" y="387"/>
                    <a:pt x="95" y="389"/>
                    <a:pt x="95" y="389"/>
                  </a:cubicBezTo>
                  <a:cubicBezTo>
                    <a:pt x="96" y="391"/>
                    <a:pt x="96" y="392"/>
                    <a:pt x="96" y="393"/>
                  </a:cubicBezTo>
                  <a:cubicBezTo>
                    <a:pt x="98" y="395"/>
                    <a:pt x="98" y="396"/>
                    <a:pt x="97" y="399"/>
                  </a:cubicBezTo>
                  <a:cubicBezTo>
                    <a:pt x="96" y="402"/>
                    <a:pt x="98" y="399"/>
                    <a:pt x="99" y="399"/>
                  </a:cubicBezTo>
                  <a:cubicBezTo>
                    <a:pt x="99" y="399"/>
                    <a:pt x="101" y="401"/>
                    <a:pt x="102" y="401"/>
                  </a:cubicBezTo>
                  <a:cubicBezTo>
                    <a:pt x="102" y="401"/>
                    <a:pt x="103" y="401"/>
                    <a:pt x="103" y="401"/>
                  </a:cubicBezTo>
                  <a:cubicBezTo>
                    <a:pt x="104" y="402"/>
                    <a:pt x="104" y="403"/>
                    <a:pt x="104" y="403"/>
                  </a:cubicBezTo>
                  <a:cubicBezTo>
                    <a:pt x="105" y="403"/>
                    <a:pt x="105" y="401"/>
                    <a:pt x="104" y="401"/>
                  </a:cubicBezTo>
                  <a:cubicBezTo>
                    <a:pt x="104" y="400"/>
                    <a:pt x="103" y="400"/>
                    <a:pt x="103" y="399"/>
                  </a:cubicBezTo>
                  <a:cubicBezTo>
                    <a:pt x="102" y="399"/>
                    <a:pt x="101" y="398"/>
                    <a:pt x="101" y="398"/>
                  </a:cubicBezTo>
                  <a:cubicBezTo>
                    <a:pt x="101" y="397"/>
                    <a:pt x="101" y="396"/>
                    <a:pt x="102" y="395"/>
                  </a:cubicBezTo>
                  <a:cubicBezTo>
                    <a:pt x="103" y="395"/>
                    <a:pt x="104" y="395"/>
                    <a:pt x="106" y="395"/>
                  </a:cubicBezTo>
                  <a:cubicBezTo>
                    <a:pt x="107" y="396"/>
                    <a:pt x="108" y="395"/>
                    <a:pt x="110" y="395"/>
                  </a:cubicBezTo>
                  <a:cubicBezTo>
                    <a:pt x="110" y="395"/>
                    <a:pt x="110" y="396"/>
                    <a:pt x="110" y="396"/>
                  </a:cubicBezTo>
                  <a:cubicBezTo>
                    <a:pt x="111" y="396"/>
                    <a:pt x="112" y="395"/>
                    <a:pt x="114" y="395"/>
                  </a:cubicBezTo>
                  <a:cubicBezTo>
                    <a:pt x="114" y="396"/>
                    <a:pt x="114" y="396"/>
                    <a:pt x="115" y="396"/>
                  </a:cubicBezTo>
                  <a:cubicBezTo>
                    <a:pt x="116" y="396"/>
                    <a:pt x="117" y="395"/>
                    <a:pt x="118" y="394"/>
                  </a:cubicBezTo>
                  <a:cubicBezTo>
                    <a:pt x="117" y="394"/>
                    <a:pt x="117" y="394"/>
                    <a:pt x="116" y="394"/>
                  </a:cubicBezTo>
                  <a:cubicBezTo>
                    <a:pt x="116" y="392"/>
                    <a:pt x="114" y="393"/>
                    <a:pt x="115" y="391"/>
                  </a:cubicBezTo>
                  <a:cubicBezTo>
                    <a:pt x="115" y="391"/>
                    <a:pt x="118" y="389"/>
                    <a:pt x="116" y="388"/>
                  </a:cubicBezTo>
                  <a:cubicBezTo>
                    <a:pt x="115" y="388"/>
                    <a:pt x="115" y="390"/>
                    <a:pt x="114" y="390"/>
                  </a:cubicBezTo>
                  <a:cubicBezTo>
                    <a:pt x="112" y="390"/>
                    <a:pt x="113" y="389"/>
                    <a:pt x="114" y="388"/>
                  </a:cubicBezTo>
                  <a:cubicBezTo>
                    <a:pt x="114" y="387"/>
                    <a:pt x="116" y="385"/>
                    <a:pt x="117" y="384"/>
                  </a:cubicBezTo>
                  <a:cubicBezTo>
                    <a:pt x="118" y="384"/>
                    <a:pt x="119" y="383"/>
                    <a:pt x="119" y="383"/>
                  </a:cubicBezTo>
                  <a:cubicBezTo>
                    <a:pt x="120" y="383"/>
                    <a:pt x="120" y="383"/>
                    <a:pt x="121" y="383"/>
                  </a:cubicBezTo>
                  <a:cubicBezTo>
                    <a:pt x="122" y="384"/>
                    <a:pt x="122" y="383"/>
                    <a:pt x="123" y="382"/>
                  </a:cubicBezTo>
                  <a:cubicBezTo>
                    <a:pt x="124" y="381"/>
                    <a:pt x="125" y="381"/>
                    <a:pt x="126" y="380"/>
                  </a:cubicBezTo>
                  <a:cubicBezTo>
                    <a:pt x="127" y="380"/>
                    <a:pt x="127" y="379"/>
                    <a:pt x="128" y="379"/>
                  </a:cubicBezTo>
                  <a:cubicBezTo>
                    <a:pt x="128" y="377"/>
                    <a:pt x="122" y="377"/>
                    <a:pt x="121" y="377"/>
                  </a:cubicBezTo>
                  <a:cubicBezTo>
                    <a:pt x="121" y="376"/>
                    <a:pt x="121" y="375"/>
                    <a:pt x="122" y="375"/>
                  </a:cubicBezTo>
                  <a:cubicBezTo>
                    <a:pt x="123" y="374"/>
                    <a:pt x="124" y="374"/>
                    <a:pt x="125" y="373"/>
                  </a:cubicBezTo>
                  <a:cubicBezTo>
                    <a:pt x="126" y="373"/>
                    <a:pt x="128" y="372"/>
                    <a:pt x="128" y="371"/>
                  </a:cubicBezTo>
                  <a:cubicBezTo>
                    <a:pt x="128" y="370"/>
                    <a:pt x="126" y="371"/>
                    <a:pt x="125" y="370"/>
                  </a:cubicBezTo>
                  <a:cubicBezTo>
                    <a:pt x="124" y="369"/>
                    <a:pt x="126" y="368"/>
                    <a:pt x="125" y="367"/>
                  </a:cubicBezTo>
                  <a:cubicBezTo>
                    <a:pt x="124" y="368"/>
                    <a:pt x="123" y="369"/>
                    <a:pt x="122" y="370"/>
                  </a:cubicBezTo>
                  <a:cubicBezTo>
                    <a:pt x="121" y="371"/>
                    <a:pt x="120" y="372"/>
                    <a:pt x="118" y="373"/>
                  </a:cubicBezTo>
                  <a:cubicBezTo>
                    <a:pt x="116" y="374"/>
                    <a:pt x="111" y="376"/>
                    <a:pt x="110" y="379"/>
                  </a:cubicBezTo>
                  <a:cubicBezTo>
                    <a:pt x="112" y="379"/>
                    <a:pt x="114" y="377"/>
                    <a:pt x="116" y="376"/>
                  </a:cubicBezTo>
                  <a:cubicBezTo>
                    <a:pt x="119" y="375"/>
                    <a:pt x="120" y="378"/>
                    <a:pt x="118" y="380"/>
                  </a:cubicBezTo>
                  <a:cubicBezTo>
                    <a:pt x="117" y="382"/>
                    <a:pt x="115" y="383"/>
                    <a:pt x="114" y="384"/>
                  </a:cubicBezTo>
                  <a:cubicBezTo>
                    <a:pt x="112" y="385"/>
                    <a:pt x="112" y="386"/>
                    <a:pt x="111" y="387"/>
                  </a:cubicBezTo>
                  <a:cubicBezTo>
                    <a:pt x="109" y="389"/>
                    <a:pt x="104" y="390"/>
                    <a:pt x="101" y="392"/>
                  </a:cubicBezTo>
                  <a:cubicBezTo>
                    <a:pt x="99" y="393"/>
                    <a:pt x="99" y="392"/>
                    <a:pt x="98" y="390"/>
                  </a:cubicBezTo>
                  <a:cubicBezTo>
                    <a:pt x="97" y="389"/>
                    <a:pt x="95" y="388"/>
                    <a:pt x="95" y="386"/>
                  </a:cubicBezTo>
                  <a:cubicBezTo>
                    <a:pt x="95" y="384"/>
                    <a:pt x="102" y="383"/>
                    <a:pt x="101" y="381"/>
                  </a:cubicBezTo>
                  <a:cubicBezTo>
                    <a:pt x="100" y="379"/>
                    <a:pt x="95" y="384"/>
                    <a:pt x="93" y="384"/>
                  </a:cubicBezTo>
                  <a:cubicBezTo>
                    <a:pt x="92" y="385"/>
                    <a:pt x="91" y="386"/>
                    <a:pt x="91" y="384"/>
                  </a:cubicBezTo>
                  <a:cubicBezTo>
                    <a:pt x="91" y="382"/>
                    <a:pt x="93" y="382"/>
                    <a:pt x="94" y="381"/>
                  </a:cubicBezTo>
                  <a:cubicBezTo>
                    <a:pt x="93" y="381"/>
                    <a:pt x="91" y="381"/>
                    <a:pt x="90" y="380"/>
                  </a:cubicBezTo>
                  <a:cubicBezTo>
                    <a:pt x="92" y="378"/>
                    <a:pt x="94" y="378"/>
                    <a:pt x="97" y="377"/>
                  </a:cubicBezTo>
                  <a:cubicBezTo>
                    <a:pt x="98" y="376"/>
                    <a:pt x="99" y="375"/>
                    <a:pt x="100" y="374"/>
                  </a:cubicBezTo>
                  <a:cubicBezTo>
                    <a:pt x="100" y="374"/>
                    <a:pt x="102" y="374"/>
                    <a:pt x="103" y="373"/>
                  </a:cubicBezTo>
                  <a:cubicBezTo>
                    <a:pt x="101" y="371"/>
                    <a:pt x="100" y="371"/>
                    <a:pt x="99" y="368"/>
                  </a:cubicBezTo>
                  <a:cubicBezTo>
                    <a:pt x="99" y="366"/>
                    <a:pt x="101" y="365"/>
                    <a:pt x="102" y="367"/>
                  </a:cubicBezTo>
                  <a:cubicBezTo>
                    <a:pt x="103" y="367"/>
                    <a:pt x="103" y="365"/>
                    <a:pt x="103" y="365"/>
                  </a:cubicBezTo>
                  <a:cubicBezTo>
                    <a:pt x="104" y="364"/>
                    <a:pt x="103" y="363"/>
                    <a:pt x="103" y="362"/>
                  </a:cubicBezTo>
                  <a:cubicBezTo>
                    <a:pt x="104" y="359"/>
                    <a:pt x="106" y="362"/>
                    <a:pt x="107" y="360"/>
                  </a:cubicBezTo>
                  <a:cubicBezTo>
                    <a:pt x="107" y="359"/>
                    <a:pt x="105" y="359"/>
                    <a:pt x="106" y="358"/>
                  </a:cubicBezTo>
                  <a:cubicBezTo>
                    <a:pt x="107" y="358"/>
                    <a:pt x="108" y="358"/>
                    <a:pt x="109" y="358"/>
                  </a:cubicBezTo>
                  <a:cubicBezTo>
                    <a:pt x="109" y="357"/>
                    <a:pt x="108" y="356"/>
                    <a:pt x="109" y="356"/>
                  </a:cubicBezTo>
                  <a:cubicBezTo>
                    <a:pt x="109" y="355"/>
                    <a:pt x="110" y="355"/>
                    <a:pt x="111" y="355"/>
                  </a:cubicBezTo>
                  <a:cubicBezTo>
                    <a:pt x="111" y="354"/>
                    <a:pt x="112" y="354"/>
                    <a:pt x="112" y="353"/>
                  </a:cubicBezTo>
                  <a:cubicBezTo>
                    <a:pt x="110" y="353"/>
                    <a:pt x="109" y="352"/>
                    <a:pt x="108" y="352"/>
                  </a:cubicBezTo>
                  <a:cubicBezTo>
                    <a:pt x="108" y="350"/>
                    <a:pt x="109" y="351"/>
                    <a:pt x="110" y="351"/>
                  </a:cubicBezTo>
                  <a:cubicBezTo>
                    <a:pt x="112" y="352"/>
                    <a:pt x="111" y="353"/>
                    <a:pt x="114" y="352"/>
                  </a:cubicBezTo>
                  <a:cubicBezTo>
                    <a:pt x="115" y="354"/>
                    <a:pt x="118" y="353"/>
                    <a:pt x="115" y="351"/>
                  </a:cubicBezTo>
                  <a:cubicBezTo>
                    <a:pt x="115" y="351"/>
                    <a:pt x="113" y="351"/>
                    <a:pt x="113" y="350"/>
                  </a:cubicBezTo>
                  <a:cubicBezTo>
                    <a:pt x="113" y="349"/>
                    <a:pt x="116" y="350"/>
                    <a:pt x="116" y="350"/>
                  </a:cubicBezTo>
                  <a:cubicBezTo>
                    <a:pt x="117" y="348"/>
                    <a:pt x="118" y="348"/>
                    <a:pt x="119" y="347"/>
                  </a:cubicBezTo>
                  <a:cubicBezTo>
                    <a:pt x="119" y="346"/>
                    <a:pt x="117" y="345"/>
                    <a:pt x="118" y="344"/>
                  </a:cubicBezTo>
                  <a:cubicBezTo>
                    <a:pt x="118" y="344"/>
                    <a:pt x="120" y="343"/>
                    <a:pt x="120" y="344"/>
                  </a:cubicBezTo>
                  <a:cubicBezTo>
                    <a:pt x="121" y="344"/>
                    <a:pt x="121" y="346"/>
                    <a:pt x="121" y="347"/>
                  </a:cubicBezTo>
                  <a:cubicBezTo>
                    <a:pt x="121" y="347"/>
                    <a:pt x="122" y="347"/>
                    <a:pt x="122" y="348"/>
                  </a:cubicBezTo>
                  <a:cubicBezTo>
                    <a:pt x="122" y="349"/>
                    <a:pt x="122" y="350"/>
                    <a:pt x="122" y="350"/>
                  </a:cubicBezTo>
                  <a:cubicBezTo>
                    <a:pt x="123" y="352"/>
                    <a:pt x="124" y="350"/>
                    <a:pt x="126" y="351"/>
                  </a:cubicBezTo>
                  <a:cubicBezTo>
                    <a:pt x="126" y="352"/>
                    <a:pt x="124" y="354"/>
                    <a:pt x="125" y="355"/>
                  </a:cubicBezTo>
                  <a:cubicBezTo>
                    <a:pt x="125" y="357"/>
                    <a:pt x="127" y="352"/>
                    <a:pt x="127" y="352"/>
                  </a:cubicBezTo>
                  <a:cubicBezTo>
                    <a:pt x="127" y="352"/>
                    <a:pt x="127" y="351"/>
                    <a:pt x="127" y="350"/>
                  </a:cubicBezTo>
                  <a:cubicBezTo>
                    <a:pt x="128" y="350"/>
                    <a:pt x="129" y="351"/>
                    <a:pt x="130" y="350"/>
                  </a:cubicBezTo>
                  <a:cubicBezTo>
                    <a:pt x="131" y="349"/>
                    <a:pt x="130" y="349"/>
                    <a:pt x="128" y="348"/>
                  </a:cubicBezTo>
                  <a:cubicBezTo>
                    <a:pt x="129" y="347"/>
                    <a:pt x="134" y="345"/>
                    <a:pt x="133" y="344"/>
                  </a:cubicBezTo>
                  <a:cubicBezTo>
                    <a:pt x="133" y="343"/>
                    <a:pt x="130" y="344"/>
                    <a:pt x="131" y="342"/>
                  </a:cubicBezTo>
                  <a:cubicBezTo>
                    <a:pt x="130" y="342"/>
                    <a:pt x="129" y="344"/>
                    <a:pt x="129" y="344"/>
                  </a:cubicBezTo>
                  <a:cubicBezTo>
                    <a:pt x="129" y="344"/>
                    <a:pt x="129" y="343"/>
                    <a:pt x="129" y="343"/>
                  </a:cubicBezTo>
                  <a:cubicBezTo>
                    <a:pt x="128" y="342"/>
                    <a:pt x="128" y="342"/>
                    <a:pt x="127" y="342"/>
                  </a:cubicBezTo>
                  <a:cubicBezTo>
                    <a:pt x="127" y="341"/>
                    <a:pt x="127" y="340"/>
                    <a:pt x="127" y="339"/>
                  </a:cubicBezTo>
                  <a:cubicBezTo>
                    <a:pt x="128" y="337"/>
                    <a:pt x="127" y="338"/>
                    <a:pt x="128" y="338"/>
                  </a:cubicBezTo>
                  <a:cubicBezTo>
                    <a:pt x="129" y="337"/>
                    <a:pt x="131" y="337"/>
                    <a:pt x="131" y="337"/>
                  </a:cubicBezTo>
                  <a:cubicBezTo>
                    <a:pt x="131" y="336"/>
                    <a:pt x="131" y="335"/>
                    <a:pt x="131" y="335"/>
                  </a:cubicBezTo>
                  <a:cubicBezTo>
                    <a:pt x="132" y="335"/>
                    <a:pt x="136" y="336"/>
                    <a:pt x="135" y="333"/>
                  </a:cubicBezTo>
                  <a:cubicBezTo>
                    <a:pt x="134" y="332"/>
                    <a:pt x="132" y="333"/>
                    <a:pt x="134" y="332"/>
                  </a:cubicBezTo>
                  <a:cubicBezTo>
                    <a:pt x="133" y="330"/>
                    <a:pt x="133" y="330"/>
                    <a:pt x="131" y="329"/>
                  </a:cubicBezTo>
                  <a:cubicBezTo>
                    <a:pt x="131" y="326"/>
                    <a:pt x="133" y="328"/>
                    <a:pt x="135" y="326"/>
                  </a:cubicBezTo>
                  <a:cubicBezTo>
                    <a:pt x="135" y="326"/>
                    <a:pt x="135" y="325"/>
                    <a:pt x="136" y="324"/>
                  </a:cubicBezTo>
                  <a:cubicBezTo>
                    <a:pt x="136" y="323"/>
                    <a:pt x="138" y="322"/>
                    <a:pt x="139" y="321"/>
                  </a:cubicBezTo>
                  <a:cubicBezTo>
                    <a:pt x="139" y="324"/>
                    <a:pt x="142" y="323"/>
                    <a:pt x="143" y="322"/>
                  </a:cubicBezTo>
                  <a:cubicBezTo>
                    <a:pt x="144" y="321"/>
                    <a:pt x="146" y="321"/>
                    <a:pt x="147" y="321"/>
                  </a:cubicBezTo>
                  <a:cubicBezTo>
                    <a:pt x="149" y="321"/>
                    <a:pt x="150" y="320"/>
                    <a:pt x="151" y="319"/>
                  </a:cubicBezTo>
                  <a:cubicBezTo>
                    <a:pt x="153" y="317"/>
                    <a:pt x="156" y="313"/>
                    <a:pt x="157" y="310"/>
                  </a:cubicBezTo>
                  <a:cubicBezTo>
                    <a:pt x="154" y="309"/>
                    <a:pt x="152" y="313"/>
                    <a:pt x="151" y="315"/>
                  </a:cubicBezTo>
                  <a:cubicBezTo>
                    <a:pt x="149" y="317"/>
                    <a:pt x="149" y="319"/>
                    <a:pt x="145" y="318"/>
                  </a:cubicBezTo>
                  <a:cubicBezTo>
                    <a:pt x="146" y="318"/>
                    <a:pt x="145" y="317"/>
                    <a:pt x="145" y="317"/>
                  </a:cubicBezTo>
                  <a:cubicBezTo>
                    <a:pt x="146" y="316"/>
                    <a:pt x="147" y="317"/>
                    <a:pt x="147" y="316"/>
                  </a:cubicBezTo>
                  <a:cubicBezTo>
                    <a:pt x="148" y="316"/>
                    <a:pt x="147" y="314"/>
                    <a:pt x="146" y="314"/>
                  </a:cubicBezTo>
                  <a:cubicBezTo>
                    <a:pt x="146" y="313"/>
                    <a:pt x="145" y="314"/>
                    <a:pt x="145" y="313"/>
                  </a:cubicBezTo>
                  <a:cubicBezTo>
                    <a:pt x="145" y="313"/>
                    <a:pt x="146" y="312"/>
                    <a:pt x="146" y="312"/>
                  </a:cubicBezTo>
                  <a:cubicBezTo>
                    <a:pt x="146" y="311"/>
                    <a:pt x="147" y="309"/>
                    <a:pt x="148" y="308"/>
                  </a:cubicBezTo>
                  <a:cubicBezTo>
                    <a:pt x="148" y="307"/>
                    <a:pt x="148" y="306"/>
                    <a:pt x="149" y="305"/>
                  </a:cubicBezTo>
                  <a:cubicBezTo>
                    <a:pt x="150" y="304"/>
                    <a:pt x="151" y="305"/>
                    <a:pt x="151" y="303"/>
                  </a:cubicBezTo>
                  <a:cubicBezTo>
                    <a:pt x="151" y="302"/>
                    <a:pt x="151" y="298"/>
                    <a:pt x="150" y="298"/>
                  </a:cubicBezTo>
                  <a:cubicBezTo>
                    <a:pt x="149" y="297"/>
                    <a:pt x="148" y="299"/>
                    <a:pt x="147" y="300"/>
                  </a:cubicBezTo>
                  <a:cubicBezTo>
                    <a:pt x="146" y="299"/>
                    <a:pt x="145" y="296"/>
                    <a:pt x="146" y="295"/>
                  </a:cubicBezTo>
                  <a:cubicBezTo>
                    <a:pt x="146" y="294"/>
                    <a:pt x="148" y="291"/>
                    <a:pt x="149" y="291"/>
                  </a:cubicBezTo>
                  <a:cubicBezTo>
                    <a:pt x="149" y="292"/>
                    <a:pt x="150" y="295"/>
                    <a:pt x="151" y="295"/>
                  </a:cubicBezTo>
                  <a:cubicBezTo>
                    <a:pt x="154" y="297"/>
                    <a:pt x="153" y="294"/>
                    <a:pt x="152" y="293"/>
                  </a:cubicBezTo>
                  <a:cubicBezTo>
                    <a:pt x="152" y="292"/>
                    <a:pt x="149" y="291"/>
                    <a:pt x="150" y="289"/>
                  </a:cubicBezTo>
                  <a:cubicBezTo>
                    <a:pt x="150" y="289"/>
                    <a:pt x="151" y="289"/>
                    <a:pt x="152" y="289"/>
                  </a:cubicBezTo>
                  <a:cubicBezTo>
                    <a:pt x="153" y="287"/>
                    <a:pt x="152" y="287"/>
                    <a:pt x="151" y="286"/>
                  </a:cubicBezTo>
                  <a:cubicBezTo>
                    <a:pt x="151" y="284"/>
                    <a:pt x="152" y="282"/>
                    <a:pt x="154" y="281"/>
                  </a:cubicBezTo>
                  <a:cubicBezTo>
                    <a:pt x="156" y="279"/>
                    <a:pt x="157" y="282"/>
                    <a:pt x="159" y="282"/>
                  </a:cubicBezTo>
                  <a:cubicBezTo>
                    <a:pt x="159" y="284"/>
                    <a:pt x="161" y="284"/>
                    <a:pt x="162" y="285"/>
                  </a:cubicBezTo>
                  <a:cubicBezTo>
                    <a:pt x="162" y="283"/>
                    <a:pt x="161" y="281"/>
                    <a:pt x="159" y="280"/>
                  </a:cubicBezTo>
                  <a:cubicBezTo>
                    <a:pt x="158" y="279"/>
                    <a:pt x="157" y="278"/>
                    <a:pt x="158" y="276"/>
                  </a:cubicBezTo>
                  <a:cubicBezTo>
                    <a:pt x="157" y="275"/>
                    <a:pt x="154" y="276"/>
                    <a:pt x="153" y="275"/>
                  </a:cubicBezTo>
                  <a:cubicBezTo>
                    <a:pt x="152" y="274"/>
                    <a:pt x="154" y="272"/>
                    <a:pt x="155" y="272"/>
                  </a:cubicBezTo>
                  <a:cubicBezTo>
                    <a:pt x="157" y="271"/>
                    <a:pt x="159" y="272"/>
                    <a:pt x="161" y="271"/>
                  </a:cubicBezTo>
                  <a:cubicBezTo>
                    <a:pt x="162" y="270"/>
                    <a:pt x="164" y="268"/>
                    <a:pt x="165" y="267"/>
                  </a:cubicBezTo>
                  <a:cubicBezTo>
                    <a:pt x="166" y="267"/>
                    <a:pt x="167" y="267"/>
                    <a:pt x="168" y="267"/>
                  </a:cubicBezTo>
                  <a:cubicBezTo>
                    <a:pt x="168" y="268"/>
                    <a:pt x="167" y="268"/>
                    <a:pt x="167" y="269"/>
                  </a:cubicBezTo>
                  <a:cubicBezTo>
                    <a:pt x="167" y="269"/>
                    <a:pt x="168" y="269"/>
                    <a:pt x="168" y="270"/>
                  </a:cubicBezTo>
                  <a:cubicBezTo>
                    <a:pt x="168" y="270"/>
                    <a:pt x="168" y="271"/>
                    <a:pt x="168" y="272"/>
                  </a:cubicBezTo>
                  <a:cubicBezTo>
                    <a:pt x="168" y="276"/>
                    <a:pt x="170" y="270"/>
                    <a:pt x="172" y="270"/>
                  </a:cubicBezTo>
                  <a:cubicBezTo>
                    <a:pt x="172" y="269"/>
                    <a:pt x="171" y="269"/>
                    <a:pt x="171" y="267"/>
                  </a:cubicBezTo>
                  <a:cubicBezTo>
                    <a:pt x="171" y="266"/>
                    <a:pt x="172" y="266"/>
                    <a:pt x="173" y="266"/>
                  </a:cubicBezTo>
                  <a:cubicBezTo>
                    <a:pt x="174" y="267"/>
                    <a:pt x="173" y="268"/>
                    <a:pt x="175" y="267"/>
                  </a:cubicBezTo>
                  <a:cubicBezTo>
                    <a:pt x="176" y="267"/>
                    <a:pt x="177" y="266"/>
                    <a:pt x="178" y="266"/>
                  </a:cubicBezTo>
                  <a:cubicBezTo>
                    <a:pt x="179" y="265"/>
                    <a:pt x="180" y="265"/>
                    <a:pt x="180" y="264"/>
                  </a:cubicBezTo>
                  <a:cubicBezTo>
                    <a:pt x="181" y="263"/>
                    <a:pt x="181" y="262"/>
                    <a:pt x="179" y="262"/>
                  </a:cubicBezTo>
                  <a:cubicBezTo>
                    <a:pt x="178" y="262"/>
                    <a:pt x="178" y="264"/>
                    <a:pt x="177" y="265"/>
                  </a:cubicBezTo>
                  <a:cubicBezTo>
                    <a:pt x="176" y="265"/>
                    <a:pt x="175" y="265"/>
                    <a:pt x="174" y="265"/>
                  </a:cubicBezTo>
                  <a:cubicBezTo>
                    <a:pt x="174" y="262"/>
                    <a:pt x="171" y="265"/>
                    <a:pt x="170" y="265"/>
                  </a:cubicBezTo>
                  <a:cubicBezTo>
                    <a:pt x="170" y="264"/>
                    <a:pt x="166" y="260"/>
                    <a:pt x="165" y="260"/>
                  </a:cubicBezTo>
                  <a:cubicBezTo>
                    <a:pt x="163" y="261"/>
                    <a:pt x="164" y="264"/>
                    <a:pt x="161" y="264"/>
                  </a:cubicBezTo>
                  <a:cubicBezTo>
                    <a:pt x="161" y="261"/>
                    <a:pt x="161" y="263"/>
                    <a:pt x="159" y="262"/>
                  </a:cubicBezTo>
                  <a:cubicBezTo>
                    <a:pt x="158" y="262"/>
                    <a:pt x="159" y="261"/>
                    <a:pt x="160" y="260"/>
                  </a:cubicBezTo>
                  <a:cubicBezTo>
                    <a:pt x="163" y="257"/>
                    <a:pt x="161" y="255"/>
                    <a:pt x="158" y="253"/>
                  </a:cubicBezTo>
                  <a:cubicBezTo>
                    <a:pt x="159" y="252"/>
                    <a:pt x="161" y="251"/>
                    <a:pt x="162" y="252"/>
                  </a:cubicBezTo>
                  <a:cubicBezTo>
                    <a:pt x="164" y="254"/>
                    <a:pt x="162" y="255"/>
                    <a:pt x="165" y="255"/>
                  </a:cubicBezTo>
                  <a:cubicBezTo>
                    <a:pt x="165" y="254"/>
                    <a:pt x="163" y="253"/>
                    <a:pt x="165" y="252"/>
                  </a:cubicBezTo>
                  <a:cubicBezTo>
                    <a:pt x="167" y="251"/>
                    <a:pt x="169" y="252"/>
                    <a:pt x="171" y="253"/>
                  </a:cubicBezTo>
                  <a:cubicBezTo>
                    <a:pt x="170" y="252"/>
                    <a:pt x="168" y="251"/>
                    <a:pt x="168" y="250"/>
                  </a:cubicBezTo>
                  <a:cubicBezTo>
                    <a:pt x="169" y="248"/>
                    <a:pt x="172" y="249"/>
                    <a:pt x="173" y="249"/>
                  </a:cubicBezTo>
                  <a:cubicBezTo>
                    <a:pt x="170" y="246"/>
                    <a:pt x="165" y="251"/>
                    <a:pt x="163" y="251"/>
                  </a:cubicBezTo>
                  <a:cubicBezTo>
                    <a:pt x="162" y="250"/>
                    <a:pt x="164" y="249"/>
                    <a:pt x="164" y="248"/>
                  </a:cubicBezTo>
                  <a:cubicBezTo>
                    <a:pt x="165" y="248"/>
                    <a:pt x="165" y="247"/>
                    <a:pt x="166" y="247"/>
                  </a:cubicBezTo>
                  <a:cubicBezTo>
                    <a:pt x="166" y="247"/>
                    <a:pt x="168" y="246"/>
                    <a:pt x="168" y="246"/>
                  </a:cubicBezTo>
                  <a:cubicBezTo>
                    <a:pt x="169" y="245"/>
                    <a:pt x="164" y="243"/>
                    <a:pt x="163" y="243"/>
                  </a:cubicBezTo>
                  <a:cubicBezTo>
                    <a:pt x="163" y="242"/>
                    <a:pt x="167" y="243"/>
                    <a:pt x="168" y="243"/>
                  </a:cubicBezTo>
                  <a:cubicBezTo>
                    <a:pt x="169" y="244"/>
                    <a:pt x="170" y="244"/>
                    <a:pt x="172" y="244"/>
                  </a:cubicBezTo>
                  <a:cubicBezTo>
                    <a:pt x="172" y="244"/>
                    <a:pt x="173" y="243"/>
                    <a:pt x="173" y="243"/>
                  </a:cubicBezTo>
                  <a:cubicBezTo>
                    <a:pt x="174" y="243"/>
                    <a:pt x="175" y="243"/>
                    <a:pt x="176" y="243"/>
                  </a:cubicBezTo>
                  <a:cubicBezTo>
                    <a:pt x="175" y="240"/>
                    <a:pt x="171" y="243"/>
                    <a:pt x="172" y="239"/>
                  </a:cubicBezTo>
                  <a:cubicBezTo>
                    <a:pt x="171" y="239"/>
                    <a:pt x="169" y="240"/>
                    <a:pt x="169" y="239"/>
                  </a:cubicBezTo>
                  <a:cubicBezTo>
                    <a:pt x="169" y="238"/>
                    <a:pt x="170" y="238"/>
                    <a:pt x="171" y="238"/>
                  </a:cubicBezTo>
                  <a:cubicBezTo>
                    <a:pt x="172" y="239"/>
                    <a:pt x="175" y="240"/>
                    <a:pt x="174" y="239"/>
                  </a:cubicBezTo>
                  <a:cubicBezTo>
                    <a:pt x="174" y="238"/>
                    <a:pt x="172" y="237"/>
                    <a:pt x="172" y="236"/>
                  </a:cubicBezTo>
                  <a:cubicBezTo>
                    <a:pt x="171" y="234"/>
                    <a:pt x="170" y="234"/>
                    <a:pt x="168" y="233"/>
                  </a:cubicBezTo>
                  <a:cubicBezTo>
                    <a:pt x="169" y="231"/>
                    <a:pt x="172" y="232"/>
                    <a:pt x="173" y="231"/>
                  </a:cubicBezTo>
                  <a:cubicBezTo>
                    <a:pt x="173" y="231"/>
                    <a:pt x="174" y="231"/>
                    <a:pt x="174" y="231"/>
                  </a:cubicBezTo>
                  <a:cubicBezTo>
                    <a:pt x="174" y="230"/>
                    <a:pt x="175" y="230"/>
                    <a:pt x="175" y="230"/>
                  </a:cubicBezTo>
                  <a:cubicBezTo>
                    <a:pt x="176" y="230"/>
                    <a:pt x="176" y="229"/>
                    <a:pt x="177" y="228"/>
                  </a:cubicBezTo>
                  <a:cubicBezTo>
                    <a:pt x="177" y="229"/>
                    <a:pt x="175" y="232"/>
                    <a:pt x="177" y="232"/>
                  </a:cubicBezTo>
                  <a:cubicBezTo>
                    <a:pt x="179" y="231"/>
                    <a:pt x="177" y="228"/>
                    <a:pt x="178" y="227"/>
                  </a:cubicBezTo>
                  <a:cubicBezTo>
                    <a:pt x="180" y="227"/>
                    <a:pt x="179" y="230"/>
                    <a:pt x="180" y="230"/>
                  </a:cubicBezTo>
                  <a:cubicBezTo>
                    <a:pt x="181" y="231"/>
                    <a:pt x="183" y="228"/>
                    <a:pt x="183" y="227"/>
                  </a:cubicBezTo>
                  <a:cubicBezTo>
                    <a:pt x="185" y="226"/>
                    <a:pt x="187" y="227"/>
                    <a:pt x="189" y="228"/>
                  </a:cubicBezTo>
                  <a:cubicBezTo>
                    <a:pt x="190" y="225"/>
                    <a:pt x="184" y="226"/>
                    <a:pt x="184" y="224"/>
                  </a:cubicBezTo>
                  <a:cubicBezTo>
                    <a:pt x="184" y="224"/>
                    <a:pt x="184" y="223"/>
                    <a:pt x="185" y="223"/>
                  </a:cubicBezTo>
                  <a:cubicBezTo>
                    <a:pt x="185" y="222"/>
                    <a:pt x="185" y="221"/>
                    <a:pt x="186" y="221"/>
                  </a:cubicBezTo>
                  <a:cubicBezTo>
                    <a:pt x="186" y="223"/>
                    <a:pt x="186" y="222"/>
                    <a:pt x="188" y="222"/>
                  </a:cubicBezTo>
                  <a:cubicBezTo>
                    <a:pt x="189" y="221"/>
                    <a:pt x="189" y="221"/>
                    <a:pt x="190" y="221"/>
                  </a:cubicBezTo>
                  <a:cubicBezTo>
                    <a:pt x="191" y="221"/>
                    <a:pt x="191" y="223"/>
                    <a:pt x="192" y="222"/>
                  </a:cubicBezTo>
                  <a:cubicBezTo>
                    <a:pt x="192" y="221"/>
                    <a:pt x="191" y="221"/>
                    <a:pt x="191" y="220"/>
                  </a:cubicBezTo>
                  <a:cubicBezTo>
                    <a:pt x="191" y="219"/>
                    <a:pt x="192" y="219"/>
                    <a:pt x="193" y="219"/>
                  </a:cubicBezTo>
                  <a:cubicBezTo>
                    <a:pt x="196" y="218"/>
                    <a:pt x="195" y="220"/>
                    <a:pt x="195" y="222"/>
                  </a:cubicBezTo>
                  <a:cubicBezTo>
                    <a:pt x="197" y="225"/>
                    <a:pt x="196" y="221"/>
                    <a:pt x="197" y="220"/>
                  </a:cubicBezTo>
                  <a:cubicBezTo>
                    <a:pt x="198" y="218"/>
                    <a:pt x="200" y="219"/>
                    <a:pt x="202" y="219"/>
                  </a:cubicBezTo>
                  <a:cubicBezTo>
                    <a:pt x="202" y="220"/>
                    <a:pt x="204" y="220"/>
                    <a:pt x="204" y="220"/>
                  </a:cubicBezTo>
                  <a:cubicBezTo>
                    <a:pt x="204" y="221"/>
                    <a:pt x="203" y="225"/>
                    <a:pt x="205" y="225"/>
                  </a:cubicBezTo>
                  <a:cubicBezTo>
                    <a:pt x="206" y="225"/>
                    <a:pt x="206" y="224"/>
                    <a:pt x="206" y="223"/>
                  </a:cubicBezTo>
                  <a:cubicBezTo>
                    <a:pt x="207" y="222"/>
                    <a:pt x="207" y="221"/>
                    <a:pt x="206" y="221"/>
                  </a:cubicBezTo>
                  <a:cubicBezTo>
                    <a:pt x="206" y="220"/>
                    <a:pt x="205" y="220"/>
                    <a:pt x="205" y="219"/>
                  </a:cubicBezTo>
                  <a:cubicBezTo>
                    <a:pt x="205" y="218"/>
                    <a:pt x="207" y="219"/>
                    <a:pt x="208" y="219"/>
                  </a:cubicBezTo>
                  <a:cubicBezTo>
                    <a:pt x="209" y="220"/>
                    <a:pt x="213" y="221"/>
                    <a:pt x="210" y="219"/>
                  </a:cubicBezTo>
                  <a:cubicBezTo>
                    <a:pt x="207" y="217"/>
                    <a:pt x="203" y="217"/>
                    <a:pt x="200" y="217"/>
                  </a:cubicBezTo>
                  <a:cubicBezTo>
                    <a:pt x="200" y="215"/>
                    <a:pt x="200" y="215"/>
                    <a:pt x="201" y="213"/>
                  </a:cubicBezTo>
                  <a:cubicBezTo>
                    <a:pt x="199" y="213"/>
                    <a:pt x="198" y="214"/>
                    <a:pt x="197" y="215"/>
                  </a:cubicBezTo>
                  <a:cubicBezTo>
                    <a:pt x="196" y="215"/>
                    <a:pt x="195" y="215"/>
                    <a:pt x="194" y="215"/>
                  </a:cubicBezTo>
                  <a:cubicBezTo>
                    <a:pt x="193" y="216"/>
                    <a:pt x="192" y="218"/>
                    <a:pt x="190" y="218"/>
                  </a:cubicBezTo>
                  <a:cubicBezTo>
                    <a:pt x="190" y="217"/>
                    <a:pt x="191" y="217"/>
                    <a:pt x="191" y="216"/>
                  </a:cubicBezTo>
                  <a:cubicBezTo>
                    <a:pt x="190" y="215"/>
                    <a:pt x="187" y="217"/>
                    <a:pt x="185" y="216"/>
                  </a:cubicBezTo>
                  <a:cubicBezTo>
                    <a:pt x="186" y="215"/>
                    <a:pt x="187" y="213"/>
                    <a:pt x="188" y="211"/>
                  </a:cubicBezTo>
                  <a:cubicBezTo>
                    <a:pt x="189" y="210"/>
                    <a:pt x="189" y="208"/>
                    <a:pt x="191" y="207"/>
                  </a:cubicBezTo>
                  <a:cubicBezTo>
                    <a:pt x="193" y="207"/>
                    <a:pt x="192" y="209"/>
                    <a:pt x="194" y="209"/>
                  </a:cubicBezTo>
                  <a:cubicBezTo>
                    <a:pt x="195" y="210"/>
                    <a:pt x="198" y="208"/>
                    <a:pt x="199" y="207"/>
                  </a:cubicBezTo>
                  <a:cubicBezTo>
                    <a:pt x="197" y="206"/>
                    <a:pt x="197" y="207"/>
                    <a:pt x="198" y="206"/>
                  </a:cubicBezTo>
                  <a:cubicBezTo>
                    <a:pt x="198" y="205"/>
                    <a:pt x="200" y="204"/>
                    <a:pt x="200" y="204"/>
                  </a:cubicBezTo>
                  <a:cubicBezTo>
                    <a:pt x="200" y="205"/>
                    <a:pt x="200" y="207"/>
                    <a:pt x="201" y="207"/>
                  </a:cubicBezTo>
                  <a:cubicBezTo>
                    <a:pt x="202" y="207"/>
                    <a:pt x="202" y="205"/>
                    <a:pt x="202" y="205"/>
                  </a:cubicBezTo>
                  <a:cubicBezTo>
                    <a:pt x="203" y="204"/>
                    <a:pt x="206" y="205"/>
                    <a:pt x="206" y="205"/>
                  </a:cubicBezTo>
                  <a:cubicBezTo>
                    <a:pt x="207" y="206"/>
                    <a:pt x="207" y="208"/>
                    <a:pt x="207" y="209"/>
                  </a:cubicBezTo>
                  <a:cubicBezTo>
                    <a:pt x="207" y="210"/>
                    <a:pt x="211" y="217"/>
                    <a:pt x="211" y="213"/>
                  </a:cubicBezTo>
                  <a:cubicBezTo>
                    <a:pt x="211" y="212"/>
                    <a:pt x="210" y="211"/>
                    <a:pt x="209" y="210"/>
                  </a:cubicBezTo>
                  <a:cubicBezTo>
                    <a:pt x="208" y="209"/>
                    <a:pt x="208" y="207"/>
                    <a:pt x="208" y="206"/>
                  </a:cubicBezTo>
                  <a:cubicBezTo>
                    <a:pt x="208" y="205"/>
                    <a:pt x="209" y="203"/>
                    <a:pt x="210" y="203"/>
                  </a:cubicBezTo>
                  <a:cubicBezTo>
                    <a:pt x="211" y="202"/>
                    <a:pt x="213" y="202"/>
                    <a:pt x="213" y="202"/>
                  </a:cubicBezTo>
                  <a:cubicBezTo>
                    <a:pt x="214" y="201"/>
                    <a:pt x="214" y="200"/>
                    <a:pt x="213" y="200"/>
                  </a:cubicBezTo>
                  <a:cubicBezTo>
                    <a:pt x="212" y="199"/>
                    <a:pt x="210" y="200"/>
                    <a:pt x="210" y="201"/>
                  </a:cubicBezTo>
                  <a:cubicBezTo>
                    <a:pt x="209" y="202"/>
                    <a:pt x="208" y="203"/>
                    <a:pt x="207" y="203"/>
                  </a:cubicBezTo>
                  <a:cubicBezTo>
                    <a:pt x="206" y="203"/>
                    <a:pt x="203" y="202"/>
                    <a:pt x="203" y="202"/>
                  </a:cubicBezTo>
                  <a:cubicBezTo>
                    <a:pt x="202" y="201"/>
                    <a:pt x="201" y="200"/>
                    <a:pt x="202" y="199"/>
                  </a:cubicBezTo>
                  <a:cubicBezTo>
                    <a:pt x="203" y="199"/>
                    <a:pt x="204" y="200"/>
                    <a:pt x="205" y="200"/>
                  </a:cubicBezTo>
                  <a:cubicBezTo>
                    <a:pt x="205" y="200"/>
                    <a:pt x="205" y="198"/>
                    <a:pt x="205" y="198"/>
                  </a:cubicBezTo>
                  <a:cubicBezTo>
                    <a:pt x="204" y="196"/>
                    <a:pt x="205" y="198"/>
                    <a:pt x="204" y="198"/>
                  </a:cubicBezTo>
                  <a:cubicBezTo>
                    <a:pt x="203" y="198"/>
                    <a:pt x="203" y="197"/>
                    <a:pt x="202" y="197"/>
                  </a:cubicBezTo>
                  <a:cubicBezTo>
                    <a:pt x="201" y="197"/>
                    <a:pt x="201" y="197"/>
                    <a:pt x="200" y="197"/>
                  </a:cubicBezTo>
                  <a:cubicBezTo>
                    <a:pt x="200" y="196"/>
                    <a:pt x="202" y="195"/>
                    <a:pt x="202" y="195"/>
                  </a:cubicBezTo>
                  <a:cubicBezTo>
                    <a:pt x="202" y="195"/>
                    <a:pt x="203" y="193"/>
                    <a:pt x="203" y="193"/>
                  </a:cubicBezTo>
                  <a:cubicBezTo>
                    <a:pt x="204" y="192"/>
                    <a:pt x="204" y="193"/>
                    <a:pt x="205" y="194"/>
                  </a:cubicBezTo>
                  <a:cubicBezTo>
                    <a:pt x="205" y="194"/>
                    <a:pt x="206" y="194"/>
                    <a:pt x="207" y="194"/>
                  </a:cubicBezTo>
                  <a:cubicBezTo>
                    <a:pt x="207" y="194"/>
                    <a:pt x="209" y="195"/>
                    <a:pt x="209" y="193"/>
                  </a:cubicBezTo>
                  <a:cubicBezTo>
                    <a:pt x="209" y="193"/>
                    <a:pt x="207" y="193"/>
                    <a:pt x="207" y="192"/>
                  </a:cubicBezTo>
                  <a:cubicBezTo>
                    <a:pt x="206" y="191"/>
                    <a:pt x="207" y="191"/>
                    <a:pt x="208" y="191"/>
                  </a:cubicBezTo>
                  <a:cubicBezTo>
                    <a:pt x="209" y="192"/>
                    <a:pt x="210" y="193"/>
                    <a:pt x="211" y="194"/>
                  </a:cubicBezTo>
                  <a:cubicBezTo>
                    <a:pt x="212" y="194"/>
                    <a:pt x="213" y="195"/>
                    <a:pt x="213" y="194"/>
                  </a:cubicBezTo>
                  <a:cubicBezTo>
                    <a:pt x="213" y="193"/>
                    <a:pt x="211" y="191"/>
                    <a:pt x="211" y="191"/>
                  </a:cubicBezTo>
                  <a:cubicBezTo>
                    <a:pt x="209" y="189"/>
                    <a:pt x="206" y="187"/>
                    <a:pt x="204" y="189"/>
                  </a:cubicBezTo>
                  <a:cubicBezTo>
                    <a:pt x="201" y="191"/>
                    <a:pt x="199" y="194"/>
                    <a:pt x="195" y="196"/>
                  </a:cubicBezTo>
                  <a:cubicBezTo>
                    <a:pt x="194" y="196"/>
                    <a:pt x="192" y="197"/>
                    <a:pt x="192" y="195"/>
                  </a:cubicBezTo>
                  <a:cubicBezTo>
                    <a:pt x="192" y="194"/>
                    <a:pt x="194" y="194"/>
                    <a:pt x="194" y="194"/>
                  </a:cubicBezTo>
                  <a:cubicBezTo>
                    <a:pt x="194" y="193"/>
                    <a:pt x="194" y="192"/>
                    <a:pt x="193" y="192"/>
                  </a:cubicBezTo>
                  <a:cubicBezTo>
                    <a:pt x="194" y="190"/>
                    <a:pt x="197" y="192"/>
                    <a:pt x="198" y="191"/>
                  </a:cubicBezTo>
                  <a:cubicBezTo>
                    <a:pt x="198" y="190"/>
                    <a:pt x="198" y="190"/>
                    <a:pt x="198" y="189"/>
                  </a:cubicBezTo>
                  <a:cubicBezTo>
                    <a:pt x="197" y="189"/>
                    <a:pt x="190" y="189"/>
                    <a:pt x="193" y="187"/>
                  </a:cubicBezTo>
                  <a:cubicBezTo>
                    <a:pt x="194" y="187"/>
                    <a:pt x="197" y="187"/>
                    <a:pt x="198" y="186"/>
                  </a:cubicBezTo>
                  <a:cubicBezTo>
                    <a:pt x="199" y="186"/>
                    <a:pt x="198" y="185"/>
                    <a:pt x="198" y="185"/>
                  </a:cubicBezTo>
                  <a:cubicBezTo>
                    <a:pt x="199" y="185"/>
                    <a:pt x="199" y="184"/>
                    <a:pt x="200" y="184"/>
                  </a:cubicBezTo>
                  <a:cubicBezTo>
                    <a:pt x="201" y="185"/>
                    <a:pt x="200" y="186"/>
                    <a:pt x="201" y="186"/>
                  </a:cubicBezTo>
                  <a:cubicBezTo>
                    <a:pt x="202" y="186"/>
                    <a:pt x="203" y="185"/>
                    <a:pt x="203" y="185"/>
                  </a:cubicBezTo>
                  <a:cubicBezTo>
                    <a:pt x="204" y="184"/>
                    <a:pt x="206" y="182"/>
                    <a:pt x="207" y="182"/>
                  </a:cubicBezTo>
                  <a:cubicBezTo>
                    <a:pt x="207" y="183"/>
                    <a:pt x="206" y="184"/>
                    <a:pt x="207" y="185"/>
                  </a:cubicBezTo>
                  <a:cubicBezTo>
                    <a:pt x="208" y="185"/>
                    <a:pt x="209" y="182"/>
                    <a:pt x="210" y="181"/>
                  </a:cubicBezTo>
                  <a:cubicBezTo>
                    <a:pt x="210" y="181"/>
                    <a:pt x="212" y="180"/>
                    <a:pt x="212" y="180"/>
                  </a:cubicBezTo>
                  <a:cubicBezTo>
                    <a:pt x="213" y="181"/>
                    <a:pt x="212" y="182"/>
                    <a:pt x="213" y="182"/>
                  </a:cubicBezTo>
                  <a:cubicBezTo>
                    <a:pt x="215" y="184"/>
                    <a:pt x="215" y="176"/>
                    <a:pt x="219" y="178"/>
                  </a:cubicBezTo>
                  <a:cubicBezTo>
                    <a:pt x="220" y="182"/>
                    <a:pt x="222" y="186"/>
                    <a:pt x="226" y="188"/>
                  </a:cubicBezTo>
                  <a:cubicBezTo>
                    <a:pt x="226" y="186"/>
                    <a:pt x="225" y="186"/>
                    <a:pt x="224" y="184"/>
                  </a:cubicBezTo>
                  <a:cubicBezTo>
                    <a:pt x="223" y="183"/>
                    <a:pt x="222" y="181"/>
                    <a:pt x="223" y="179"/>
                  </a:cubicBezTo>
                  <a:cubicBezTo>
                    <a:pt x="225" y="180"/>
                    <a:pt x="224" y="182"/>
                    <a:pt x="225" y="183"/>
                  </a:cubicBezTo>
                  <a:cubicBezTo>
                    <a:pt x="226" y="182"/>
                    <a:pt x="226" y="180"/>
                    <a:pt x="226" y="179"/>
                  </a:cubicBezTo>
                  <a:cubicBezTo>
                    <a:pt x="226" y="178"/>
                    <a:pt x="226" y="177"/>
                    <a:pt x="225" y="177"/>
                  </a:cubicBezTo>
                  <a:cubicBezTo>
                    <a:pt x="224" y="176"/>
                    <a:pt x="225" y="174"/>
                    <a:pt x="226" y="174"/>
                  </a:cubicBezTo>
                  <a:cubicBezTo>
                    <a:pt x="228" y="174"/>
                    <a:pt x="227" y="176"/>
                    <a:pt x="230" y="175"/>
                  </a:cubicBezTo>
                  <a:cubicBezTo>
                    <a:pt x="229" y="174"/>
                    <a:pt x="228" y="173"/>
                    <a:pt x="227" y="173"/>
                  </a:cubicBezTo>
                  <a:cubicBezTo>
                    <a:pt x="225" y="172"/>
                    <a:pt x="226" y="172"/>
                    <a:pt x="225" y="173"/>
                  </a:cubicBezTo>
                  <a:cubicBezTo>
                    <a:pt x="224" y="173"/>
                    <a:pt x="224" y="174"/>
                    <a:pt x="223" y="173"/>
                  </a:cubicBezTo>
                  <a:cubicBezTo>
                    <a:pt x="222" y="172"/>
                    <a:pt x="222" y="172"/>
                    <a:pt x="223" y="171"/>
                  </a:cubicBezTo>
                  <a:cubicBezTo>
                    <a:pt x="223" y="171"/>
                    <a:pt x="224" y="171"/>
                    <a:pt x="225" y="170"/>
                  </a:cubicBezTo>
                  <a:cubicBezTo>
                    <a:pt x="226" y="170"/>
                    <a:pt x="226" y="169"/>
                    <a:pt x="227" y="169"/>
                  </a:cubicBezTo>
                  <a:cubicBezTo>
                    <a:pt x="229" y="168"/>
                    <a:pt x="230" y="171"/>
                    <a:pt x="232" y="171"/>
                  </a:cubicBezTo>
                  <a:cubicBezTo>
                    <a:pt x="232" y="169"/>
                    <a:pt x="230" y="168"/>
                    <a:pt x="229" y="167"/>
                  </a:cubicBezTo>
                  <a:cubicBezTo>
                    <a:pt x="228" y="165"/>
                    <a:pt x="228" y="163"/>
                    <a:pt x="225" y="162"/>
                  </a:cubicBezTo>
                  <a:cubicBezTo>
                    <a:pt x="225" y="161"/>
                    <a:pt x="221" y="161"/>
                    <a:pt x="222" y="160"/>
                  </a:cubicBezTo>
                  <a:cubicBezTo>
                    <a:pt x="222" y="158"/>
                    <a:pt x="226" y="157"/>
                    <a:pt x="227" y="157"/>
                  </a:cubicBezTo>
                  <a:cubicBezTo>
                    <a:pt x="228" y="157"/>
                    <a:pt x="231" y="156"/>
                    <a:pt x="232" y="157"/>
                  </a:cubicBezTo>
                  <a:cubicBezTo>
                    <a:pt x="232" y="157"/>
                    <a:pt x="233" y="158"/>
                    <a:pt x="233" y="158"/>
                  </a:cubicBezTo>
                  <a:cubicBezTo>
                    <a:pt x="234" y="160"/>
                    <a:pt x="233" y="159"/>
                    <a:pt x="233" y="160"/>
                  </a:cubicBezTo>
                  <a:cubicBezTo>
                    <a:pt x="235" y="161"/>
                    <a:pt x="235" y="161"/>
                    <a:pt x="236" y="160"/>
                  </a:cubicBezTo>
                  <a:cubicBezTo>
                    <a:pt x="238" y="159"/>
                    <a:pt x="238" y="158"/>
                    <a:pt x="239" y="159"/>
                  </a:cubicBezTo>
                  <a:cubicBezTo>
                    <a:pt x="239" y="161"/>
                    <a:pt x="239" y="161"/>
                    <a:pt x="240" y="162"/>
                  </a:cubicBezTo>
                  <a:cubicBezTo>
                    <a:pt x="241" y="163"/>
                    <a:pt x="242" y="164"/>
                    <a:pt x="242" y="165"/>
                  </a:cubicBezTo>
                  <a:cubicBezTo>
                    <a:pt x="243" y="166"/>
                    <a:pt x="243" y="171"/>
                    <a:pt x="244" y="167"/>
                  </a:cubicBezTo>
                  <a:cubicBezTo>
                    <a:pt x="244" y="164"/>
                    <a:pt x="243" y="164"/>
                    <a:pt x="241" y="161"/>
                  </a:cubicBezTo>
                  <a:cubicBezTo>
                    <a:pt x="240" y="159"/>
                    <a:pt x="240" y="157"/>
                    <a:pt x="243" y="156"/>
                  </a:cubicBezTo>
                  <a:cubicBezTo>
                    <a:pt x="244" y="157"/>
                    <a:pt x="244" y="159"/>
                    <a:pt x="246" y="159"/>
                  </a:cubicBezTo>
                  <a:cubicBezTo>
                    <a:pt x="248" y="159"/>
                    <a:pt x="246" y="157"/>
                    <a:pt x="245" y="157"/>
                  </a:cubicBezTo>
                  <a:cubicBezTo>
                    <a:pt x="245" y="156"/>
                    <a:pt x="246" y="155"/>
                    <a:pt x="248" y="155"/>
                  </a:cubicBezTo>
                  <a:cubicBezTo>
                    <a:pt x="250" y="156"/>
                    <a:pt x="250" y="157"/>
                    <a:pt x="253" y="157"/>
                  </a:cubicBezTo>
                  <a:cubicBezTo>
                    <a:pt x="253" y="157"/>
                    <a:pt x="250" y="155"/>
                    <a:pt x="249" y="155"/>
                  </a:cubicBezTo>
                  <a:cubicBezTo>
                    <a:pt x="248" y="154"/>
                    <a:pt x="246" y="155"/>
                    <a:pt x="246" y="153"/>
                  </a:cubicBezTo>
                  <a:cubicBezTo>
                    <a:pt x="246" y="152"/>
                    <a:pt x="248" y="150"/>
                    <a:pt x="247" y="150"/>
                  </a:cubicBezTo>
                  <a:cubicBezTo>
                    <a:pt x="246" y="149"/>
                    <a:pt x="243" y="151"/>
                    <a:pt x="243" y="152"/>
                  </a:cubicBezTo>
                  <a:cubicBezTo>
                    <a:pt x="242" y="153"/>
                    <a:pt x="241" y="155"/>
                    <a:pt x="238" y="154"/>
                  </a:cubicBezTo>
                  <a:cubicBezTo>
                    <a:pt x="237" y="153"/>
                    <a:pt x="238" y="152"/>
                    <a:pt x="237" y="151"/>
                  </a:cubicBezTo>
                  <a:cubicBezTo>
                    <a:pt x="236" y="151"/>
                    <a:pt x="234" y="153"/>
                    <a:pt x="233" y="153"/>
                  </a:cubicBezTo>
                  <a:cubicBezTo>
                    <a:pt x="231" y="154"/>
                    <a:pt x="229" y="155"/>
                    <a:pt x="227" y="154"/>
                  </a:cubicBezTo>
                  <a:cubicBezTo>
                    <a:pt x="227" y="153"/>
                    <a:pt x="226" y="152"/>
                    <a:pt x="227" y="150"/>
                  </a:cubicBezTo>
                  <a:cubicBezTo>
                    <a:pt x="227" y="149"/>
                    <a:pt x="229" y="150"/>
                    <a:pt x="229" y="149"/>
                  </a:cubicBezTo>
                  <a:cubicBezTo>
                    <a:pt x="229" y="149"/>
                    <a:pt x="228" y="148"/>
                    <a:pt x="228" y="148"/>
                  </a:cubicBezTo>
                  <a:cubicBezTo>
                    <a:pt x="228" y="147"/>
                    <a:pt x="228" y="147"/>
                    <a:pt x="228" y="146"/>
                  </a:cubicBezTo>
                  <a:cubicBezTo>
                    <a:pt x="229" y="144"/>
                    <a:pt x="229" y="144"/>
                    <a:pt x="231" y="144"/>
                  </a:cubicBezTo>
                  <a:cubicBezTo>
                    <a:pt x="233" y="143"/>
                    <a:pt x="233" y="143"/>
                    <a:pt x="235" y="142"/>
                  </a:cubicBezTo>
                  <a:cubicBezTo>
                    <a:pt x="236" y="141"/>
                    <a:pt x="236" y="141"/>
                    <a:pt x="237" y="142"/>
                  </a:cubicBezTo>
                  <a:cubicBezTo>
                    <a:pt x="238" y="143"/>
                    <a:pt x="239" y="145"/>
                    <a:pt x="239" y="144"/>
                  </a:cubicBezTo>
                  <a:cubicBezTo>
                    <a:pt x="240" y="143"/>
                    <a:pt x="238" y="142"/>
                    <a:pt x="239" y="141"/>
                  </a:cubicBezTo>
                  <a:cubicBezTo>
                    <a:pt x="242" y="138"/>
                    <a:pt x="245" y="144"/>
                    <a:pt x="248" y="142"/>
                  </a:cubicBezTo>
                  <a:cubicBezTo>
                    <a:pt x="247" y="141"/>
                    <a:pt x="246" y="142"/>
                    <a:pt x="245" y="141"/>
                  </a:cubicBezTo>
                  <a:cubicBezTo>
                    <a:pt x="245" y="141"/>
                    <a:pt x="245" y="140"/>
                    <a:pt x="245" y="139"/>
                  </a:cubicBezTo>
                  <a:cubicBezTo>
                    <a:pt x="244" y="138"/>
                    <a:pt x="242" y="140"/>
                    <a:pt x="242" y="138"/>
                  </a:cubicBezTo>
                  <a:cubicBezTo>
                    <a:pt x="241" y="136"/>
                    <a:pt x="244" y="135"/>
                    <a:pt x="246" y="135"/>
                  </a:cubicBezTo>
                  <a:cubicBezTo>
                    <a:pt x="247" y="136"/>
                    <a:pt x="250" y="138"/>
                    <a:pt x="251" y="138"/>
                  </a:cubicBezTo>
                  <a:cubicBezTo>
                    <a:pt x="252" y="136"/>
                    <a:pt x="248" y="135"/>
                    <a:pt x="248" y="134"/>
                  </a:cubicBezTo>
                  <a:cubicBezTo>
                    <a:pt x="247" y="131"/>
                    <a:pt x="250" y="132"/>
                    <a:pt x="252" y="132"/>
                  </a:cubicBezTo>
                  <a:cubicBezTo>
                    <a:pt x="254" y="131"/>
                    <a:pt x="253" y="131"/>
                    <a:pt x="252" y="130"/>
                  </a:cubicBezTo>
                  <a:cubicBezTo>
                    <a:pt x="251" y="129"/>
                    <a:pt x="251" y="128"/>
                    <a:pt x="250" y="128"/>
                  </a:cubicBezTo>
                  <a:cubicBezTo>
                    <a:pt x="249" y="127"/>
                    <a:pt x="246" y="130"/>
                    <a:pt x="245" y="128"/>
                  </a:cubicBezTo>
                  <a:cubicBezTo>
                    <a:pt x="245" y="127"/>
                    <a:pt x="246" y="126"/>
                    <a:pt x="246" y="125"/>
                  </a:cubicBezTo>
                  <a:cubicBezTo>
                    <a:pt x="247" y="124"/>
                    <a:pt x="247" y="124"/>
                    <a:pt x="248" y="123"/>
                  </a:cubicBezTo>
                  <a:cubicBezTo>
                    <a:pt x="249" y="122"/>
                    <a:pt x="249" y="122"/>
                    <a:pt x="249" y="121"/>
                  </a:cubicBezTo>
                  <a:cubicBezTo>
                    <a:pt x="249" y="119"/>
                    <a:pt x="249" y="119"/>
                    <a:pt x="250" y="118"/>
                  </a:cubicBezTo>
                  <a:cubicBezTo>
                    <a:pt x="250" y="118"/>
                    <a:pt x="252" y="118"/>
                    <a:pt x="253" y="118"/>
                  </a:cubicBezTo>
                  <a:cubicBezTo>
                    <a:pt x="253" y="117"/>
                    <a:pt x="254" y="117"/>
                    <a:pt x="255" y="117"/>
                  </a:cubicBezTo>
                  <a:cubicBezTo>
                    <a:pt x="255" y="116"/>
                    <a:pt x="259" y="116"/>
                    <a:pt x="258" y="116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3"/>
                    <a:pt x="258" y="113"/>
                    <a:pt x="257" y="111"/>
                  </a:cubicBezTo>
                  <a:cubicBezTo>
                    <a:pt x="255" y="109"/>
                    <a:pt x="256" y="108"/>
                    <a:pt x="258" y="106"/>
                  </a:cubicBezTo>
                  <a:cubicBezTo>
                    <a:pt x="259" y="105"/>
                    <a:pt x="259" y="103"/>
                    <a:pt x="259" y="102"/>
                  </a:cubicBezTo>
                  <a:cubicBezTo>
                    <a:pt x="259" y="101"/>
                    <a:pt x="259" y="100"/>
                    <a:pt x="259" y="100"/>
                  </a:cubicBezTo>
                  <a:cubicBezTo>
                    <a:pt x="260" y="99"/>
                    <a:pt x="261" y="99"/>
                    <a:pt x="262" y="98"/>
                  </a:cubicBezTo>
                  <a:cubicBezTo>
                    <a:pt x="262" y="100"/>
                    <a:pt x="262" y="103"/>
                    <a:pt x="265" y="103"/>
                  </a:cubicBezTo>
                  <a:cubicBezTo>
                    <a:pt x="265" y="105"/>
                    <a:pt x="264" y="109"/>
                    <a:pt x="265" y="111"/>
                  </a:cubicBezTo>
                  <a:cubicBezTo>
                    <a:pt x="267" y="112"/>
                    <a:pt x="267" y="108"/>
                    <a:pt x="267" y="107"/>
                  </a:cubicBezTo>
                  <a:cubicBezTo>
                    <a:pt x="267" y="108"/>
                    <a:pt x="268" y="110"/>
                    <a:pt x="269" y="110"/>
                  </a:cubicBezTo>
                  <a:cubicBezTo>
                    <a:pt x="270" y="109"/>
                    <a:pt x="269" y="108"/>
                    <a:pt x="271" y="107"/>
                  </a:cubicBezTo>
                  <a:cubicBezTo>
                    <a:pt x="273" y="107"/>
                    <a:pt x="274" y="109"/>
                    <a:pt x="275" y="109"/>
                  </a:cubicBezTo>
                  <a:cubicBezTo>
                    <a:pt x="276" y="107"/>
                    <a:pt x="273" y="106"/>
                    <a:pt x="272" y="105"/>
                  </a:cubicBezTo>
                  <a:cubicBezTo>
                    <a:pt x="270" y="104"/>
                    <a:pt x="269" y="103"/>
                    <a:pt x="268" y="101"/>
                  </a:cubicBezTo>
                  <a:cubicBezTo>
                    <a:pt x="267" y="100"/>
                    <a:pt x="266" y="100"/>
                    <a:pt x="266" y="98"/>
                  </a:cubicBezTo>
                  <a:cubicBezTo>
                    <a:pt x="265" y="95"/>
                    <a:pt x="268" y="96"/>
                    <a:pt x="270" y="95"/>
                  </a:cubicBezTo>
                  <a:cubicBezTo>
                    <a:pt x="273" y="94"/>
                    <a:pt x="272" y="95"/>
                    <a:pt x="273" y="97"/>
                  </a:cubicBezTo>
                  <a:cubicBezTo>
                    <a:pt x="273" y="98"/>
                    <a:pt x="274" y="99"/>
                    <a:pt x="275" y="100"/>
                  </a:cubicBezTo>
                  <a:cubicBezTo>
                    <a:pt x="276" y="102"/>
                    <a:pt x="276" y="103"/>
                    <a:pt x="277" y="105"/>
                  </a:cubicBezTo>
                  <a:cubicBezTo>
                    <a:pt x="278" y="105"/>
                    <a:pt x="279" y="105"/>
                    <a:pt x="280" y="106"/>
                  </a:cubicBezTo>
                  <a:cubicBezTo>
                    <a:pt x="281" y="106"/>
                    <a:pt x="282" y="105"/>
                    <a:pt x="283" y="106"/>
                  </a:cubicBezTo>
                  <a:cubicBezTo>
                    <a:pt x="285" y="108"/>
                    <a:pt x="279" y="109"/>
                    <a:pt x="279" y="110"/>
                  </a:cubicBezTo>
                  <a:cubicBezTo>
                    <a:pt x="279" y="110"/>
                    <a:pt x="282" y="112"/>
                    <a:pt x="282" y="112"/>
                  </a:cubicBezTo>
                  <a:cubicBezTo>
                    <a:pt x="282" y="112"/>
                    <a:pt x="282" y="112"/>
                    <a:pt x="282" y="112"/>
                  </a:cubicBezTo>
                  <a:cubicBezTo>
                    <a:pt x="282" y="112"/>
                    <a:pt x="284" y="112"/>
                    <a:pt x="283" y="112"/>
                  </a:cubicBezTo>
                  <a:cubicBezTo>
                    <a:pt x="285" y="112"/>
                    <a:pt x="285" y="113"/>
                    <a:pt x="285" y="111"/>
                  </a:cubicBezTo>
                  <a:cubicBezTo>
                    <a:pt x="285" y="110"/>
                    <a:pt x="285" y="107"/>
                    <a:pt x="285" y="105"/>
                  </a:cubicBezTo>
                  <a:cubicBezTo>
                    <a:pt x="284" y="103"/>
                    <a:pt x="282" y="103"/>
                    <a:pt x="280" y="103"/>
                  </a:cubicBezTo>
                  <a:cubicBezTo>
                    <a:pt x="278" y="102"/>
                    <a:pt x="276" y="101"/>
                    <a:pt x="276" y="98"/>
                  </a:cubicBezTo>
                  <a:cubicBezTo>
                    <a:pt x="276" y="96"/>
                    <a:pt x="278" y="96"/>
                    <a:pt x="279" y="94"/>
                  </a:cubicBezTo>
                  <a:cubicBezTo>
                    <a:pt x="277" y="93"/>
                    <a:pt x="274" y="95"/>
                    <a:pt x="274" y="91"/>
                  </a:cubicBezTo>
                  <a:cubicBezTo>
                    <a:pt x="275" y="90"/>
                    <a:pt x="275" y="89"/>
                    <a:pt x="276" y="88"/>
                  </a:cubicBezTo>
                  <a:cubicBezTo>
                    <a:pt x="277" y="87"/>
                    <a:pt x="277" y="86"/>
                    <a:pt x="277" y="85"/>
                  </a:cubicBezTo>
                  <a:cubicBezTo>
                    <a:pt x="278" y="84"/>
                    <a:pt x="278" y="84"/>
                    <a:pt x="279" y="83"/>
                  </a:cubicBezTo>
                  <a:cubicBezTo>
                    <a:pt x="279" y="83"/>
                    <a:pt x="280" y="82"/>
                    <a:pt x="280" y="82"/>
                  </a:cubicBezTo>
                  <a:cubicBezTo>
                    <a:pt x="282" y="81"/>
                    <a:pt x="285" y="81"/>
                    <a:pt x="287" y="80"/>
                  </a:cubicBezTo>
                  <a:cubicBezTo>
                    <a:pt x="288" y="80"/>
                    <a:pt x="290" y="79"/>
                    <a:pt x="290" y="81"/>
                  </a:cubicBezTo>
                  <a:cubicBezTo>
                    <a:pt x="291" y="83"/>
                    <a:pt x="289" y="85"/>
                    <a:pt x="289" y="88"/>
                  </a:cubicBezTo>
                  <a:cubicBezTo>
                    <a:pt x="289" y="89"/>
                    <a:pt x="289" y="90"/>
                    <a:pt x="289" y="92"/>
                  </a:cubicBezTo>
                  <a:cubicBezTo>
                    <a:pt x="289" y="93"/>
                    <a:pt x="288" y="94"/>
                    <a:pt x="288" y="96"/>
                  </a:cubicBezTo>
                  <a:cubicBezTo>
                    <a:pt x="288" y="97"/>
                    <a:pt x="288" y="98"/>
                    <a:pt x="287" y="100"/>
                  </a:cubicBezTo>
                  <a:cubicBezTo>
                    <a:pt x="287" y="101"/>
                    <a:pt x="286" y="102"/>
                    <a:pt x="285" y="103"/>
                  </a:cubicBezTo>
                  <a:cubicBezTo>
                    <a:pt x="287" y="103"/>
                    <a:pt x="289" y="100"/>
                    <a:pt x="290" y="98"/>
                  </a:cubicBezTo>
                  <a:cubicBezTo>
                    <a:pt x="290" y="97"/>
                    <a:pt x="290" y="95"/>
                    <a:pt x="290" y="93"/>
                  </a:cubicBezTo>
                  <a:cubicBezTo>
                    <a:pt x="292" y="88"/>
                    <a:pt x="295" y="95"/>
                    <a:pt x="298" y="94"/>
                  </a:cubicBezTo>
                  <a:cubicBezTo>
                    <a:pt x="298" y="92"/>
                    <a:pt x="296" y="92"/>
                    <a:pt x="295" y="92"/>
                  </a:cubicBezTo>
                  <a:cubicBezTo>
                    <a:pt x="293" y="91"/>
                    <a:pt x="292" y="90"/>
                    <a:pt x="292" y="88"/>
                  </a:cubicBezTo>
                  <a:cubicBezTo>
                    <a:pt x="291" y="86"/>
                    <a:pt x="292" y="85"/>
                    <a:pt x="293" y="83"/>
                  </a:cubicBezTo>
                  <a:cubicBezTo>
                    <a:pt x="293" y="82"/>
                    <a:pt x="293" y="80"/>
                    <a:pt x="294" y="79"/>
                  </a:cubicBezTo>
                  <a:cubicBezTo>
                    <a:pt x="294" y="80"/>
                    <a:pt x="294" y="81"/>
                    <a:pt x="295" y="82"/>
                  </a:cubicBezTo>
                  <a:cubicBezTo>
                    <a:pt x="296" y="81"/>
                    <a:pt x="296" y="80"/>
                    <a:pt x="296" y="79"/>
                  </a:cubicBezTo>
                  <a:cubicBezTo>
                    <a:pt x="296" y="78"/>
                    <a:pt x="296" y="77"/>
                    <a:pt x="296" y="77"/>
                  </a:cubicBezTo>
                  <a:cubicBezTo>
                    <a:pt x="296" y="76"/>
                    <a:pt x="297" y="76"/>
                    <a:pt x="297" y="76"/>
                  </a:cubicBezTo>
                  <a:cubicBezTo>
                    <a:pt x="298" y="74"/>
                    <a:pt x="298" y="74"/>
                    <a:pt x="298" y="73"/>
                  </a:cubicBezTo>
                  <a:cubicBezTo>
                    <a:pt x="299" y="72"/>
                    <a:pt x="300" y="71"/>
                    <a:pt x="301" y="70"/>
                  </a:cubicBezTo>
                  <a:cubicBezTo>
                    <a:pt x="303" y="74"/>
                    <a:pt x="303" y="76"/>
                    <a:pt x="302" y="81"/>
                  </a:cubicBezTo>
                  <a:cubicBezTo>
                    <a:pt x="302" y="82"/>
                    <a:pt x="301" y="84"/>
                    <a:pt x="301" y="86"/>
                  </a:cubicBezTo>
                  <a:cubicBezTo>
                    <a:pt x="302" y="88"/>
                    <a:pt x="303" y="89"/>
                    <a:pt x="303" y="91"/>
                  </a:cubicBezTo>
                  <a:cubicBezTo>
                    <a:pt x="302" y="92"/>
                    <a:pt x="301" y="92"/>
                    <a:pt x="301" y="93"/>
                  </a:cubicBezTo>
                  <a:cubicBezTo>
                    <a:pt x="300" y="94"/>
                    <a:pt x="300" y="97"/>
                    <a:pt x="300" y="98"/>
                  </a:cubicBezTo>
                  <a:cubicBezTo>
                    <a:pt x="300" y="99"/>
                    <a:pt x="299" y="101"/>
                    <a:pt x="299" y="102"/>
                  </a:cubicBezTo>
                  <a:cubicBezTo>
                    <a:pt x="298" y="104"/>
                    <a:pt x="296" y="104"/>
                    <a:pt x="295" y="106"/>
                  </a:cubicBezTo>
                  <a:cubicBezTo>
                    <a:pt x="295" y="106"/>
                    <a:pt x="294" y="108"/>
                    <a:pt x="293" y="109"/>
                  </a:cubicBezTo>
                  <a:cubicBezTo>
                    <a:pt x="293" y="110"/>
                    <a:pt x="294" y="110"/>
                    <a:pt x="295" y="109"/>
                  </a:cubicBezTo>
                  <a:cubicBezTo>
                    <a:pt x="296" y="107"/>
                    <a:pt x="297" y="106"/>
                    <a:pt x="298" y="105"/>
                  </a:cubicBezTo>
                  <a:cubicBezTo>
                    <a:pt x="300" y="104"/>
                    <a:pt x="301" y="103"/>
                    <a:pt x="301" y="102"/>
                  </a:cubicBezTo>
                  <a:cubicBezTo>
                    <a:pt x="302" y="100"/>
                    <a:pt x="303" y="98"/>
                    <a:pt x="303" y="96"/>
                  </a:cubicBezTo>
                  <a:cubicBezTo>
                    <a:pt x="303" y="96"/>
                    <a:pt x="304" y="93"/>
                    <a:pt x="304" y="93"/>
                  </a:cubicBezTo>
                  <a:cubicBezTo>
                    <a:pt x="305" y="93"/>
                    <a:pt x="307" y="95"/>
                    <a:pt x="307" y="96"/>
                  </a:cubicBezTo>
                  <a:cubicBezTo>
                    <a:pt x="308" y="96"/>
                    <a:pt x="310" y="96"/>
                    <a:pt x="311" y="97"/>
                  </a:cubicBezTo>
                  <a:cubicBezTo>
                    <a:pt x="312" y="96"/>
                    <a:pt x="309" y="95"/>
                    <a:pt x="309" y="94"/>
                  </a:cubicBezTo>
                  <a:cubicBezTo>
                    <a:pt x="308" y="94"/>
                    <a:pt x="308" y="93"/>
                    <a:pt x="307" y="92"/>
                  </a:cubicBezTo>
                  <a:cubicBezTo>
                    <a:pt x="307" y="91"/>
                    <a:pt x="306" y="91"/>
                    <a:pt x="306" y="90"/>
                  </a:cubicBezTo>
                  <a:cubicBezTo>
                    <a:pt x="304" y="89"/>
                    <a:pt x="305" y="89"/>
                    <a:pt x="305" y="87"/>
                  </a:cubicBezTo>
                  <a:cubicBezTo>
                    <a:pt x="305" y="86"/>
                    <a:pt x="305" y="85"/>
                    <a:pt x="305" y="85"/>
                  </a:cubicBezTo>
                  <a:cubicBezTo>
                    <a:pt x="305" y="84"/>
                    <a:pt x="304" y="83"/>
                    <a:pt x="304" y="83"/>
                  </a:cubicBezTo>
                  <a:cubicBezTo>
                    <a:pt x="304" y="81"/>
                    <a:pt x="308" y="82"/>
                    <a:pt x="310" y="80"/>
                  </a:cubicBezTo>
                  <a:cubicBezTo>
                    <a:pt x="311" y="79"/>
                    <a:pt x="311" y="77"/>
                    <a:pt x="312" y="76"/>
                  </a:cubicBezTo>
                  <a:cubicBezTo>
                    <a:pt x="313" y="74"/>
                    <a:pt x="314" y="74"/>
                    <a:pt x="315" y="72"/>
                  </a:cubicBezTo>
                  <a:cubicBezTo>
                    <a:pt x="316" y="74"/>
                    <a:pt x="313" y="76"/>
                    <a:pt x="313" y="78"/>
                  </a:cubicBezTo>
                  <a:cubicBezTo>
                    <a:pt x="314" y="79"/>
                    <a:pt x="314" y="80"/>
                    <a:pt x="315" y="79"/>
                  </a:cubicBezTo>
                  <a:cubicBezTo>
                    <a:pt x="316" y="79"/>
                    <a:pt x="316" y="76"/>
                    <a:pt x="317" y="76"/>
                  </a:cubicBezTo>
                  <a:cubicBezTo>
                    <a:pt x="318" y="76"/>
                    <a:pt x="317" y="79"/>
                    <a:pt x="318" y="79"/>
                  </a:cubicBezTo>
                  <a:cubicBezTo>
                    <a:pt x="318" y="79"/>
                    <a:pt x="318" y="79"/>
                    <a:pt x="318" y="79"/>
                  </a:cubicBezTo>
                  <a:cubicBezTo>
                    <a:pt x="319" y="78"/>
                    <a:pt x="319" y="76"/>
                    <a:pt x="319" y="75"/>
                  </a:cubicBezTo>
                  <a:cubicBezTo>
                    <a:pt x="319" y="74"/>
                    <a:pt x="320" y="74"/>
                    <a:pt x="320" y="72"/>
                  </a:cubicBezTo>
                  <a:cubicBezTo>
                    <a:pt x="320" y="71"/>
                    <a:pt x="319" y="71"/>
                    <a:pt x="319" y="70"/>
                  </a:cubicBezTo>
                  <a:cubicBezTo>
                    <a:pt x="319" y="69"/>
                    <a:pt x="320" y="67"/>
                    <a:pt x="320" y="67"/>
                  </a:cubicBezTo>
                  <a:cubicBezTo>
                    <a:pt x="322" y="66"/>
                    <a:pt x="325" y="69"/>
                    <a:pt x="325" y="70"/>
                  </a:cubicBezTo>
                  <a:cubicBezTo>
                    <a:pt x="326" y="72"/>
                    <a:pt x="326" y="73"/>
                    <a:pt x="327" y="74"/>
                  </a:cubicBezTo>
                  <a:cubicBezTo>
                    <a:pt x="328" y="74"/>
                    <a:pt x="330" y="74"/>
                    <a:pt x="331" y="76"/>
                  </a:cubicBezTo>
                  <a:cubicBezTo>
                    <a:pt x="332" y="78"/>
                    <a:pt x="332" y="82"/>
                    <a:pt x="334" y="83"/>
                  </a:cubicBezTo>
                  <a:cubicBezTo>
                    <a:pt x="338" y="86"/>
                    <a:pt x="335" y="80"/>
                    <a:pt x="335" y="79"/>
                  </a:cubicBezTo>
                  <a:cubicBezTo>
                    <a:pt x="334" y="78"/>
                    <a:pt x="334" y="77"/>
                    <a:pt x="334" y="76"/>
                  </a:cubicBezTo>
                  <a:cubicBezTo>
                    <a:pt x="334" y="75"/>
                    <a:pt x="333" y="75"/>
                    <a:pt x="333" y="74"/>
                  </a:cubicBezTo>
                  <a:cubicBezTo>
                    <a:pt x="332" y="70"/>
                    <a:pt x="334" y="68"/>
                    <a:pt x="335" y="72"/>
                  </a:cubicBezTo>
                  <a:cubicBezTo>
                    <a:pt x="336" y="72"/>
                    <a:pt x="336" y="69"/>
                    <a:pt x="335" y="68"/>
                  </a:cubicBezTo>
                  <a:cubicBezTo>
                    <a:pt x="335" y="68"/>
                    <a:pt x="336" y="68"/>
                    <a:pt x="334" y="67"/>
                  </a:cubicBezTo>
                  <a:cubicBezTo>
                    <a:pt x="334" y="67"/>
                    <a:pt x="333" y="68"/>
                    <a:pt x="332" y="68"/>
                  </a:cubicBezTo>
                  <a:cubicBezTo>
                    <a:pt x="332" y="68"/>
                    <a:pt x="331" y="67"/>
                    <a:pt x="330" y="67"/>
                  </a:cubicBezTo>
                  <a:cubicBezTo>
                    <a:pt x="330" y="66"/>
                    <a:pt x="331" y="66"/>
                    <a:pt x="332" y="66"/>
                  </a:cubicBezTo>
                  <a:cubicBezTo>
                    <a:pt x="333" y="65"/>
                    <a:pt x="334" y="65"/>
                    <a:pt x="335" y="64"/>
                  </a:cubicBezTo>
                  <a:cubicBezTo>
                    <a:pt x="335" y="64"/>
                    <a:pt x="336" y="62"/>
                    <a:pt x="336" y="62"/>
                  </a:cubicBezTo>
                  <a:cubicBezTo>
                    <a:pt x="334" y="62"/>
                    <a:pt x="333" y="65"/>
                    <a:pt x="331" y="63"/>
                  </a:cubicBezTo>
                  <a:cubicBezTo>
                    <a:pt x="330" y="64"/>
                    <a:pt x="330" y="65"/>
                    <a:pt x="329" y="65"/>
                  </a:cubicBezTo>
                  <a:cubicBezTo>
                    <a:pt x="328" y="65"/>
                    <a:pt x="328" y="64"/>
                    <a:pt x="327" y="64"/>
                  </a:cubicBezTo>
                  <a:cubicBezTo>
                    <a:pt x="326" y="63"/>
                    <a:pt x="325" y="63"/>
                    <a:pt x="324" y="62"/>
                  </a:cubicBezTo>
                  <a:cubicBezTo>
                    <a:pt x="323" y="61"/>
                    <a:pt x="325" y="60"/>
                    <a:pt x="324" y="59"/>
                  </a:cubicBezTo>
                  <a:cubicBezTo>
                    <a:pt x="323" y="58"/>
                    <a:pt x="318" y="59"/>
                    <a:pt x="319" y="56"/>
                  </a:cubicBezTo>
                  <a:cubicBezTo>
                    <a:pt x="320" y="53"/>
                    <a:pt x="324" y="53"/>
                    <a:pt x="324" y="57"/>
                  </a:cubicBezTo>
                  <a:cubicBezTo>
                    <a:pt x="326" y="55"/>
                    <a:pt x="323" y="52"/>
                    <a:pt x="325" y="50"/>
                  </a:cubicBezTo>
                  <a:cubicBezTo>
                    <a:pt x="326" y="51"/>
                    <a:pt x="326" y="54"/>
                    <a:pt x="327" y="54"/>
                  </a:cubicBezTo>
                  <a:cubicBezTo>
                    <a:pt x="328" y="51"/>
                    <a:pt x="328" y="49"/>
                    <a:pt x="328" y="47"/>
                  </a:cubicBezTo>
                  <a:cubicBezTo>
                    <a:pt x="331" y="46"/>
                    <a:pt x="330" y="51"/>
                    <a:pt x="330" y="52"/>
                  </a:cubicBezTo>
                  <a:cubicBezTo>
                    <a:pt x="329" y="56"/>
                    <a:pt x="329" y="58"/>
                    <a:pt x="331" y="60"/>
                  </a:cubicBezTo>
                  <a:cubicBezTo>
                    <a:pt x="332" y="60"/>
                    <a:pt x="332" y="57"/>
                    <a:pt x="332" y="57"/>
                  </a:cubicBezTo>
                  <a:cubicBezTo>
                    <a:pt x="331" y="55"/>
                    <a:pt x="331" y="54"/>
                    <a:pt x="332" y="52"/>
                  </a:cubicBezTo>
                  <a:cubicBezTo>
                    <a:pt x="333" y="50"/>
                    <a:pt x="333" y="50"/>
                    <a:pt x="334" y="51"/>
                  </a:cubicBezTo>
                  <a:cubicBezTo>
                    <a:pt x="334" y="51"/>
                    <a:pt x="334" y="52"/>
                    <a:pt x="334" y="52"/>
                  </a:cubicBezTo>
                  <a:cubicBezTo>
                    <a:pt x="335" y="52"/>
                    <a:pt x="335" y="51"/>
                    <a:pt x="336" y="51"/>
                  </a:cubicBezTo>
                  <a:cubicBezTo>
                    <a:pt x="336" y="52"/>
                    <a:pt x="336" y="57"/>
                    <a:pt x="337" y="54"/>
                  </a:cubicBezTo>
                  <a:cubicBezTo>
                    <a:pt x="337" y="53"/>
                    <a:pt x="337" y="53"/>
                    <a:pt x="337" y="52"/>
                  </a:cubicBezTo>
                  <a:cubicBezTo>
                    <a:pt x="338" y="52"/>
                    <a:pt x="339" y="52"/>
                    <a:pt x="339" y="53"/>
                  </a:cubicBezTo>
                  <a:cubicBezTo>
                    <a:pt x="340" y="54"/>
                    <a:pt x="339" y="58"/>
                    <a:pt x="339" y="59"/>
                  </a:cubicBezTo>
                  <a:cubicBezTo>
                    <a:pt x="339" y="61"/>
                    <a:pt x="343" y="62"/>
                    <a:pt x="345" y="62"/>
                  </a:cubicBezTo>
                  <a:cubicBezTo>
                    <a:pt x="346" y="60"/>
                    <a:pt x="343" y="60"/>
                    <a:pt x="343" y="60"/>
                  </a:cubicBezTo>
                  <a:cubicBezTo>
                    <a:pt x="341" y="59"/>
                    <a:pt x="341" y="57"/>
                    <a:pt x="342" y="56"/>
                  </a:cubicBezTo>
                  <a:cubicBezTo>
                    <a:pt x="342" y="54"/>
                    <a:pt x="343" y="53"/>
                    <a:pt x="344" y="55"/>
                  </a:cubicBezTo>
                  <a:cubicBezTo>
                    <a:pt x="345" y="55"/>
                    <a:pt x="345" y="56"/>
                    <a:pt x="345" y="56"/>
                  </a:cubicBezTo>
                  <a:cubicBezTo>
                    <a:pt x="346" y="57"/>
                    <a:pt x="348" y="57"/>
                    <a:pt x="348" y="57"/>
                  </a:cubicBezTo>
                  <a:cubicBezTo>
                    <a:pt x="350" y="57"/>
                    <a:pt x="352" y="56"/>
                    <a:pt x="352" y="58"/>
                  </a:cubicBezTo>
                  <a:cubicBezTo>
                    <a:pt x="353" y="60"/>
                    <a:pt x="350" y="61"/>
                    <a:pt x="349" y="62"/>
                  </a:cubicBezTo>
                  <a:cubicBezTo>
                    <a:pt x="347" y="63"/>
                    <a:pt x="339" y="63"/>
                    <a:pt x="340" y="66"/>
                  </a:cubicBezTo>
                  <a:cubicBezTo>
                    <a:pt x="341" y="66"/>
                    <a:pt x="342" y="65"/>
                    <a:pt x="344" y="65"/>
                  </a:cubicBezTo>
                  <a:cubicBezTo>
                    <a:pt x="345" y="65"/>
                    <a:pt x="346" y="65"/>
                    <a:pt x="347" y="65"/>
                  </a:cubicBezTo>
                  <a:cubicBezTo>
                    <a:pt x="349" y="64"/>
                    <a:pt x="351" y="63"/>
                    <a:pt x="353" y="61"/>
                  </a:cubicBezTo>
                  <a:cubicBezTo>
                    <a:pt x="354" y="62"/>
                    <a:pt x="353" y="65"/>
                    <a:pt x="354" y="66"/>
                  </a:cubicBezTo>
                  <a:cubicBezTo>
                    <a:pt x="354" y="67"/>
                    <a:pt x="355" y="67"/>
                    <a:pt x="356" y="67"/>
                  </a:cubicBezTo>
                  <a:cubicBezTo>
                    <a:pt x="356" y="68"/>
                    <a:pt x="356" y="68"/>
                    <a:pt x="356" y="69"/>
                  </a:cubicBezTo>
                  <a:cubicBezTo>
                    <a:pt x="356" y="71"/>
                    <a:pt x="356" y="71"/>
                    <a:pt x="357" y="70"/>
                  </a:cubicBezTo>
                  <a:cubicBezTo>
                    <a:pt x="358" y="70"/>
                    <a:pt x="359" y="69"/>
                    <a:pt x="359" y="69"/>
                  </a:cubicBezTo>
                  <a:cubicBezTo>
                    <a:pt x="360" y="69"/>
                    <a:pt x="359" y="70"/>
                    <a:pt x="360" y="70"/>
                  </a:cubicBezTo>
                  <a:cubicBezTo>
                    <a:pt x="361" y="71"/>
                    <a:pt x="360" y="71"/>
                    <a:pt x="361" y="71"/>
                  </a:cubicBezTo>
                  <a:cubicBezTo>
                    <a:pt x="362" y="70"/>
                    <a:pt x="363" y="70"/>
                    <a:pt x="363" y="69"/>
                  </a:cubicBezTo>
                  <a:cubicBezTo>
                    <a:pt x="364" y="67"/>
                    <a:pt x="363" y="67"/>
                    <a:pt x="361" y="67"/>
                  </a:cubicBezTo>
                  <a:cubicBezTo>
                    <a:pt x="360" y="66"/>
                    <a:pt x="358" y="65"/>
                    <a:pt x="357" y="64"/>
                  </a:cubicBezTo>
                  <a:cubicBezTo>
                    <a:pt x="357" y="62"/>
                    <a:pt x="360" y="62"/>
                    <a:pt x="361" y="62"/>
                  </a:cubicBezTo>
                  <a:cubicBezTo>
                    <a:pt x="361" y="60"/>
                    <a:pt x="359" y="59"/>
                    <a:pt x="362" y="58"/>
                  </a:cubicBezTo>
                  <a:cubicBezTo>
                    <a:pt x="362" y="56"/>
                    <a:pt x="360" y="58"/>
                    <a:pt x="359" y="57"/>
                  </a:cubicBezTo>
                  <a:cubicBezTo>
                    <a:pt x="357" y="56"/>
                    <a:pt x="359" y="56"/>
                    <a:pt x="360" y="56"/>
                  </a:cubicBezTo>
                  <a:cubicBezTo>
                    <a:pt x="361" y="56"/>
                    <a:pt x="364" y="56"/>
                    <a:pt x="363" y="54"/>
                  </a:cubicBezTo>
                  <a:cubicBezTo>
                    <a:pt x="363" y="54"/>
                    <a:pt x="360" y="54"/>
                    <a:pt x="360" y="54"/>
                  </a:cubicBezTo>
                  <a:cubicBezTo>
                    <a:pt x="359" y="54"/>
                    <a:pt x="359" y="53"/>
                    <a:pt x="359" y="53"/>
                  </a:cubicBezTo>
                  <a:cubicBezTo>
                    <a:pt x="360" y="52"/>
                    <a:pt x="362" y="52"/>
                    <a:pt x="363" y="52"/>
                  </a:cubicBezTo>
                  <a:cubicBezTo>
                    <a:pt x="366" y="52"/>
                    <a:pt x="364" y="51"/>
                    <a:pt x="364" y="50"/>
                  </a:cubicBezTo>
                  <a:cubicBezTo>
                    <a:pt x="363" y="48"/>
                    <a:pt x="365" y="46"/>
                    <a:pt x="366" y="45"/>
                  </a:cubicBezTo>
                  <a:cubicBezTo>
                    <a:pt x="368" y="43"/>
                    <a:pt x="369" y="41"/>
                    <a:pt x="370" y="41"/>
                  </a:cubicBezTo>
                  <a:cubicBezTo>
                    <a:pt x="372" y="40"/>
                    <a:pt x="374" y="40"/>
                    <a:pt x="376" y="40"/>
                  </a:cubicBezTo>
                  <a:cubicBezTo>
                    <a:pt x="377" y="41"/>
                    <a:pt x="380" y="43"/>
                    <a:pt x="380" y="42"/>
                  </a:cubicBezTo>
                  <a:cubicBezTo>
                    <a:pt x="381" y="41"/>
                    <a:pt x="378" y="39"/>
                    <a:pt x="378" y="39"/>
                  </a:cubicBezTo>
                  <a:cubicBezTo>
                    <a:pt x="377" y="38"/>
                    <a:pt x="375" y="38"/>
                    <a:pt x="375" y="37"/>
                  </a:cubicBezTo>
                  <a:cubicBezTo>
                    <a:pt x="375" y="36"/>
                    <a:pt x="377" y="36"/>
                    <a:pt x="377" y="35"/>
                  </a:cubicBezTo>
                  <a:cubicBezTo>
                    <a:pt x="379" y="34"/>
                    <a:pt x="378" y="32"/>
                    <a:pt x="379" y="30"/>
                  </a:cubicBezTo>
                  <a:cubicBezTo>
                    <a:pt x="380" y="28"/>
                    <a:pt x="382" y="27"/>
                    <a:pt x="383" y="28"/>
                  </a:cubicBezTo>
                  <a:cubicBezTo>
                    <a:pt x="384" y="29"/>
                    <a:pt x="384" y="31"/>
                    <a:pt x="386" y="32"/>
                  </a:cubicBezTo>
                  <a:cubicBezTo>
                    <a:pt x="387" y="34"/>
                    <a:pt x="388" y="32"/>
                    <a:pt x="388" y="31"/>
                  </a:cubicBezTo>
                  <a:cubicBezTo>
                    <a:pt x="387" y="29"/>
                    <a:pt x="386" y="28"/>
                    <a:pt x="385" y="27"/>
                  </a:cubicBezTo>
                  <a:cubicBezTo>
                    <a:pt x="383" y="25"/>
                    <a:pt x="382" y="25"/>
                    <a:pt x="380" y="24"/>
                  </a:cubicBezTo>
                  <a:cubicBezTo>
                    <a:pt x="378" y="24"/>
                    <a:pt x="378" y="23"/>
                    <a:pt x="378" y="21"/>
                  </a:cubicBezTo>
                  <a:cubicBezTo>
                    <a:pt x="378" y="20"/>
                    <a:pt x="378" y="20"/>
                    <a:pt x="379" y="19"/>
                  </a:cubicBezTo>
                  <a:cubicBezTo>
                    <a:pt x="379" y="19"/>
                    <a:pt x="381" y="18"/>
                    <a:pt x="382" y="18"/>
                  </a:cubicBezTo>
                  <a:cubicBezTo>
                    <a:pt x="382" y="19"/>
                    <a:pt x="382" y="19"/>
                    <a:pt x="382" y="20"/>
                  </a:cubicBezTo>
                  <a:cubicBezTo>
                    <a:pt x="383" y="21"/>
                    <a:pt x="383" y="21"/>
                    <a:pt x="384" y="21"/>
                  </a:cubicBezTo>
                  <a:cubicBezTo>
                    <a:pt x="384" y="22"/>
                    <a:pt x="385" y="24"/>
                    <a:pt x="386" y="23"/>
                  </a:cubicBezTo>
                  <a:cubicBezTo>
                    <a:pt x="386" y="22"/>
                    <a:pt x="384" y="17"/>
                    <a:pt x="387" y="18"/>
                  </a:cubicBezTo>
                  <a:cubicBezTo>
                    <a:pt x="387" y="17"/>
                    <a:pt x="386" y="17"/>
                    <a:pt x="385" y="16"/>
                  </a:cubicBezTo>
                  <a:cubicBezTo>
                    <a:pt x="384" y="16"/>
                    <a:pt x="384" y="14"/>
                    <a:pt x="384" y="13"/>
                  </a:cubicBezTo>
                  <a:cubicBezTo>
                    <a:pt x="385" y="12"/>
                    <a:pt x="387" y="11"/>
                    <a:pt x="388" y="11"/>
                  </a:cubicBezTo>
                  <a:cubicBezTo>
                    <a:pt x="390" y="12"/>
                    <a:pt x="389" y="14"/>
                    <a:pt x="389" y="16"/>
                  </a:cubicBezTo>
                  <a:cubicBezTo>
                    <a:pt x="393" y="18"/>
                    <a:pt x="391" y="12"/>
                    <a:pt x="393" y="11"/>
                  </a:cubicBezTo>
                  <a:cubicBezTo>
                    <a:pt x="393" y="12"/>
                    <a:pt x="394" y="14"/>
                    <a:pt x="393" y="15"/>
                  </a:cubicBezTo>
                  <a:cubicBezTo>
                    <a:pt x="393" y="17"/>
                    <a:pt x="392" y="18"/>
                    <a:pt x="393" y="19"/>
                  </a:cubicBezTo>
                  <a:cubicBezTo>
                    <a:pt x="394" y="18"/>
                    <a:pt x="394" y="15"/>
                    <a:pt x="396" y="16"/>
                  </a:cubicBezTo>
                  <a:cubicBezTo>
                    <a:pt x="396" y="16"/>
                    <a:pt x="398" y="18"/>
                    <a:pt x="398" y="19"/>
                  </a:cubicBezTo>
                  <a:cubicBezTo>
                    <a:pt x="398" y="20"/>
                    <a:pt x="397" y="24"/>
                    <a:pt x="399" y="22"/>
                  </a:cubicBezTo>
                  <a:cubicBezTo>
                    <a:pt x="400" y="22"/>
                    <a:pt x="400" y="18"/>
                    <a:pt x="400" y="17"/>
                  </a:cubicBezTo>
                  <a:cubicBezTo>
                    <a:pt x="400" y="16"/>
                    <a:pt x="399" y="12"/>
                    <a:pt x="400" y="12"/>
                  </a:cubicBezTo>
                  <a:cubicBezTo>
                    <a:pt x="401" y="12"/>
                    <a:pt x="402" y="16"/>
                    <a:pt x="403" y="17"/>
                  </a:cubicBezTo>
                  <a:cubicBezTo>
                    <a:pt x="403" y="19"/>
                    <a:pt x="402" y="19"/>
                    <a:pt x="404" y="17"/>
                  </a:cubicBezTo>
                  <a:cubicBezTo>
                    <a:pt x="405" y="16"/>
                    <a:pt x="406" y="16"/>
                    <a:pt x="407" y="18"/>
                  </a:cubicBezTo>
                  <a:cubicBezTo>
                    <a:pt x="408" y="18"/>
                    <a:pt x="408" y="16"/>
                    <a:pt x="410" y="16"/>
                  </a:cubicBezTo>
                  <a:cubicBezTo>
                    <a:pt x="411" y="17"/>
                    <a:pt x="411" y="18"/>
                    <a:pt x="411" y="19"/>
                  </a:cubicBezTo>
                  <a:cubicBezTo>
                    <a:pt x="410" y="20"/>
                    <a:pt x="409" y="22"/>
                    <a:pt x="409" y="22"/>
                  </a:cubicBezTo>
                  <a:cubicBezTo>
                    <a:pt x="408" y="23"/>
                    <a:pt x="406" y="24"/>
                    <a:pt x="406" y="24"/>
                  </a:cubicBezTo>
                  <a:cubicBezTo>
                    <a:pt x="405" y="25"/>
                    <a:pt x="405" y="26"/>
                    <a:pt x="405" y="28"/>
                  </a:cubicBezTo>
                  <a:cubicBezTo>
                    <a:pt x="404" y="29"/>
                    <a:pt x="403" y="29"/>
                    <a:pt x="402" y="30"/>
                  </a:cubicBezTo>
                  <a:cubicBezTo>
                    <a:pt x="401" y="31"/>
                    <a:pt x="400" y="32"/>
                    <a:pt x="399" y="33"/>
                  </a:cubicBezTo>
                  <a:cubicBezTo>
                    <a:pt x="398" y="35"/>
                    <a:pt x="396" y="36"/>
                    <a:pt x="395" y="38"/>
                  </a:cubicBezTo>
                  <a:cubicBezTo>
                    <a:pt x="397" y="39"/>
                    <a:pt x="397" y="37"/>
                    <a:pt x="397" y="40"/>
                  </a:cubicBezTo>
                  <a:cubicBezTo>
                    <a:pt x="398" y="42"/>
                    <a:pt x="398" y="44"/>
                    <a:pt x="398" y="46"/>
                  </a:cubicBezTo>
                  <a:cubicBezTo>
                    <a:pt x="397" y="46"/>
                    <a:pt x="395" y="47"/>
                    <a:pt x="395" y="49"/>
                  </a:cubicBezTo>
                  <a:cubicBezTo>
                    <a:pt x="395" y="50"/>
                    <a:pt x="396" y="50"/>
                    <a:pt x="396" y="51"/>
                  </a:cubicBezTo>
                  <a:cubicBezTo>
                    <a:pt x="396" y="52"/>
                    <a:pt x="395" y="52"/>
                    <a:pt x="395" y="53"/>
                  </a:cubicBezTo>
                  <a:cubicBezTo>
                    <a:pt x="393" y="54"/>
                    <a:pt x="393" y="55"/>
                    <a:pt x="392" y="57"/>
                  </a:cubicBezTo>
                  <a:cubicBezTo>
                    <a:pt x="392" y="58"/>
                    <a:pt x="390" y="64"/>
                    <a:pt x="393" y="65"/>
                  </a:cubicBezTo>
                  <a:cubicBezTo>
                    <a:pt x="395" y="65"/>
                    <a:pt x="392" y="60"/>
                    <a:pt x="394" y="60"/>
                  </a:cubicBezTo>
                  <a:cubicBezTo>
                    <a:pt x="395" y="61"/>
                    <a:pt x="395" y="65"/>
                    <a:pt x="397" y="64"/>
                  </a:cubicBezTo>
                  <a:cubicBezTo>
                    <a:pt x="398" y="63"/>
                    <a:pt x="398" y="61"/>
                    <a:pt x="398" y="60"/>
                  </a:cubicBezTo>
                  <a:cubicBezTo>
                    <a:pt x="399" y="57"/>
                    <a:pt x="401" y="56"/>
                    <a:pt x="402" y="54"/>
                  </a:cubicBezTo>
                  <a:cubicBezTo>
                    <a:pt x="402" y="53"/>
                    <a:pt x="403" y="52"/>
                    <a:pt x="403" y="51"/>
                  </a:cubicBezTo>
                  <a:cubicBezTo>
                    <a:pt x="403" y="50"/>
                    <a:pt x="402" y="50"/>
                    <a:pt x="402" y="50"/>
                  </a:cubicBezTo>
                  <a:cubicBezTo>
                    <a:pt x="400" y="47"/>
                    <a:pt x="406" y="43"/>
                    <a:pt x="407" y="41"/>
                  </a:cubicBezTo>
                  <a:cubicBezTo>
                    <a:pt x="411" y="37"/>
                    <a:pt x="412" y="33"/>
                    <a:pt x="413" y="29"/>
                  </a:cubicBezTo>
                  <a:cubicBezTo>
                    <a:pt x="414" y="27"/>
                    <a:pt x="416" y="25"/>
                    <a:pt x="417" y="23"/>
                  </a:cubicBezTo>
                  <a:cubicBezTo>
                    <a:pt x="417" y="21"/>
                    <a:pt x="418" y="19"/>
                    <a:pt x="420" y="18"/>
                  </a:cubicBezTo>
                  <a:cubicBezTo>
                    <a:pt x="421" y="16"/>
                    <a:pt x="426" y="10"/>
                    <a:pt x="427" y="15"/>
                  </a:cubicBezTo>
                  <a:cubicBezTo>
                    <a:pt x="427" y="17"/>
                    <a:pt x="426" y="18"/>
                    <a:pt x="426" y="20"/>
                  </a:cubicBezTo>
                  <a:cubicBezTo>
                    <a:pt x="426" y="21"/>
                    <a:pt x="426" y="21"/>
                    <a:pt x="426" y="23"/>
                  </a:cubicBezTo>
                  <a:cubicBezTo>
                    <a:pt x="426" y="25"/>
                    <a:pt x="426" y="27"/>
                    <a:pt x="424" y="28"/>
                  </a:cubicBezTo>
                  <a:cubicBezTo>
                    <a:pt x="424" y="29"/>
                    <a:pt x="420" y="31"/>
                    <a:pt x="420" y="31"/>
                  </a:cubicBezTo>
                  <a:cubicBezTo>
                    <a:pt x="421" y="33"/>
                    <a:pt x="424" y="30"/>
                    <a:pt x="425" y="31"/>
                  </a:cubicBezTo>
                  <a:cubicBezTo>
                    <a:pt x="425" y="31"/>
                    <a:pt x="425" y="36"/>
                    <a:pt x="424" y="37"/>
                  </a:cubicBezTo>
                  <a:cubicBezTo>
                    <a:pt x="424" y="39"/>
                    <a:pt x="423" y="41"/>
                    <a:pt x="422" y="43"/>
                  </a:cubicBezTo>
                  <a:cubicBezTo>
                    <a:pt x="422" y="44"/>
                    <a:pt x="422" y="47"/>
                    <a:pt x="422" y="48"/>
                  </a:cubicBezTo>
                  <a:cubicBezTo>
                    <a:pt x="423" y="49"/>
                    <a:pt x="423" y="48"/>
                    <a:pt x="424" y="47"/>
                  </a:cubicBezTo>
                  <a:cubicBezTo>
                    <a:pt x="424" y="47"/>
                    <a:pt x="424" y="46"/>
                    <a:pt x="425" y="45"/>
                  </a:cubicBezTo>
                  <a:cubicBezTo>
                    <a:pt x="425" y="44"/>
                    <a:pt x="426" y="45"/>
                    <a:pt x="426" y="44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43"/>
                    <a:pt x="428" y="43"/>
                    <a:pt x="428" y="42"/>
                  </a:cubicBezTo>
                  <a:cubicBezTo>
                    <a:pt x="428" y="41"/>
                    <a:pt x="428" y="41"/>
                    <a:pt x="430" y="41"/>
                  </a:cubicBezTo>
                  <a:cubicBezTo>
                    <a:pt x="431" y="41"/>
                    <a:pt x="432" y="43"/>
                    <a:pt x="434" y="42"/>
                  </a:cubicBezTo>
                  <a:cubicBezTo>
                    <a:pt x="433" y="41"/>
                    <a:pt x="432" y="39"/>
                    <a:pt x="432" y="37"/>
                  </a:cubicBezTo>
                  <a:cubicBezTo>
                    <a:pt x="431" y="35"/>
                    <a:pt x="432" y="33"/>
                    <a:pt x="434" y="34"/>
                  </a:cubicBezTo>
                  <a:cubicBezTo>
                    <a:pt x="434" y="34"/>
                    <a:pt x="438" y="37"/>
                    <a:pt x="437" y="34"/>
                  </a:cubicBezTo>
                  <a:cubicBezTo>
                    <a:pt x="437" y="33"/>
                    <a:pt x="435" y="33"/>
                    <a:pt x="435" y="32"/>
                  </a:cubicBezTo>
                  <a:cubicBezTo>
                    <a:pt x="434" y="31"/>
                    <a:pt x="435" y="31"/>
                    <a:pt x="435" y="3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6"/>
                    <a:pt x="434" y="26"/>
                    <a:pt x="435" y="25"/>
                  </a:cubicBezTo>
                  <a:cubicBezTo>
                    <a:pt x="437" y="25"/>
                    <a:pt x="438" y="26"/>
                    <a:pt x="438" y="24"/>
                  </a:cubicBezTo>
                  <a:cubicBezTo>
                    <a:pt x="438" y="24"/>
                    <a:pt x="438" y="23"/>
                    <a:pt x="438" y="23"/>
                  </a:cubicBezTo>
                  <a:cubicBezTo>
                    <a:pt x="438" y="22"/>
                    <a:pt x="438" y="21"/>
                    <a:pt x="439" y="21"/>
                  </a:cubicBezTo>
                  <a:cubicBezTo>
                    <a:pt x="441" y="20"/>
                    <a:pt x="443" y="23"/>
                    <a:pt x="444" y="22"/>
                  </a:cubicBezTo>
                  <a:cubicBezTo>
                    <a:pt x="443" y="21"/>
                    <a:pt x="443" y="22"/>
                    <a:pt x="442" y="21"/>
                  </a:cubicBezTo>
                  <a:cubicBezTo>
                    <a:pt x="442" y="21"/>
                    <a:pt x="442" y="20"/>
                    <a:pt x="442" y="19"/>
                  </a:cubicBezTo>
                  <a:cubicBezTo>
                    <a:pt x="442" y="19"/>
                    <a:pt x="440" y="17"/>
                    <a:pt x="440" y="16"/>
                  </a:cubicBezTo>
                  <a:cubicBezTo>
                    <a:pt x="438" y="16"/>
                    <a:pt x="438" y="17"/>
                    <a:pt x="436" y="16"/>
                  </a:cubicBezTo>
                  <a:cubicBezTo>
                    <a:pt x="435" y="15"/>
                    <a:pt x="434" y="14"/>
                    <a:pt x="435" y="13"/>
                  </a:cubicBezTo>
                  <a:cubicBezTo>
                    <a:pt x="436" y="11"/>
                    <a:pt x="440" y="15"/>
                    <a:pt x="438" y="12"/>
                  </a:cubicBezTo>
                  <a:cubicBezTo>
                    <a:pt x="437" y="11"/>
                    <a:pt x="436" y="10"/>
                    <a:pt x="437" y="9"/>
                  </a:cubicBezTo>
                  <a:cubicBezTo>
                    <a:pt x="438" y="8"/>
                    <a:pt x="439" y="9"/>
                    <a:pt x="440" y="9"/>
                  </a:cubicBezTo>
                  <a:cubicBezTo>
                    <a:pt x="440" y="9"/>
                    <a:pt x="441" y="9"/>
                    <a:pt x="441" y="9"/>
                  </a:cubicBezTo>
                  <a:cubicBezTo>
                    <a:pt x="441" y="10"/>
                    <a:pt x="441" y="11"/>
                    <a:pt x="441" y="11"/>
                  </a:cubicBezTo>
                  <a:cubicBezTo>
                    <a:pt x="442" y="12"/>
                    <a:pt x="443" y="12"/>
                    <a:pt x="444" y="11"/>
                  </a:cubicBezTo>
                  <a:cubicBezTo>
                    <a:pt x="444" y="9"/>
                    <a:pt x="442" y="8"/>
                    <a:pt x="442" y="7"/>
                  </a:cubicBezTo>
                  <a:cubicBezTo>
                    <a:pt x="442" y="5"/>
                    <a:pt x="443" y="6"/>
                    <a:pt x="444" y="4"/>
                  </a:cubicBezTo>
                  <a:cubicBezTo>
                    <a:pt x="445" y="4"/>
                    <a:pt x="444" y="3"/>
                    <a:pt x="445" y="3"/>
                  </a:cubicBezTo>
                  <a:cubicBezTo>
                    <a:pt x="445" y="3"/>
                    <a:pt x="447" y="6"/>
                    <a:pt x="447" y="6"/>
                  </a:cubicBezTo>
                  <a:cubicBezTo>
                    <a:pt x="447" y="6"/>
                    <a:pt x="448" y="6"/>
                    <a:pt x="448" y="6"/>
                  </a:cubicBezTo>
                  <a:cubicBezTo>
                    <a:pt x="448" y="7"/>
                    <a:pt x="448" y="7"/>
                    <a:pt x="448" y="7"/>
                  </a:cubicBezTo>
                  <a:cubicBezTo>
                    <a:pt x="449" y="8"/>
                    <a:pt x="451" y="8"/>
                    <a:pt x="451" y="7"/>
                  </a:cubicBezTo>
                  <a:cubicBezTo>
                    <a:pt x="452" y="7"/>
                    <a:pt x="451" y="6"/>
                    <a:pt x="452" y="6"/>
                  </a:cubicBezTo>
                  <a:cubicBezTo>
                    <a:pt x="452" y="6"/>
                    <a:pt x="453" y="7"/>
                    <a:pt x="453" y="7"/>
                  </a:cubicBezTo>
                  <a:cubicBezTo>
                    <a:pt x="453" y="7"/>
                    <a:pt x="454" y="7"/>
                    <a:pt x="454" y="7"/>
                  </a:cubicBezTo>
                  <a:cubicBezTo>
                    <a:pt x="455" y="6"/>
                    <a:pt x="455" y="5"/>
                    <a:pt x="455" y="5"/>
                  </a:cubicBezTo>
                  <a:cubicBezTo>
                    <a:pt x="456" y="6"/>
                    <a:pt x="455" y="9"/>
                    <a:pt x="456" y="10"/>
                  </a:cubicBezTo>
                  <a:cubicBezTo>
                    <a:pt x="456" y="11"/>
                    <a:pt x="458" y="10"/>
                    <a:pt x="459" y="10"/>
                  </a:cubicBezTo>
                  <a:cubicBezTo>
                    <a:pt x="462" y="10"/>
                    <a:pt x="462" y="10"/>
                    <a:pt x="462" y="13"/>
                  </a:cubicBezTo>
                  <a:cubicBezTo>
                    <a:pt x="461" y="14"/>
                    <a:pt x="461" y="15"/>
                    <a:pt x="461" y="16"/>
                  </a:cubicBezTo>
                  <a:cubicBezTo>
                    <a:pt x="460" y="17"/>
                    <a:pt x="459" y="17"/>
                    <a:pt x="459" y="18"/>
                  </a:cubicBezTo>
                  <a:cubicBezTo>
                    <a:pt x="459" y="18"/>
                    <a:pt x="460" y="18"/>
                    <a:pt x="460" y="18"/>
                  </a:cubicBezTo>
                  <a:cubicBezTo>
                    <a:pt x="460" y="20"/>
                    <a:pt x="458" y="20"/>
                    <a:pt x="457" y="20"/>
                  </a:cubicBezTo>
                  <a:cubicBezTo>
                    <a:pt x="456" y="21"/>
                    <a:pt x="456" y="20"/>
                    <a:pt x="456" y="21"/>
                  </a:cubicBezTo>
                  <a:cubicBezTo>
                    <a:pt x="456" y="22"/>
                    <a:pt x="457" y="22"/>
                    <a:pt x="457" y="23"/>
                  </a:cubicBezTo>
                  <a:cubicBezTo>
                    <a:pt x="455" y="26"/>
                    <a:pt x="453" y="22"/>
                    <a:pt x="452" y="22"/>
                  </a:cubicBezTo>
                  <a:cubicBezTo>
                    <a:pt x="451" y="21"/>
                    <a:pt x="450" y="22"/>
                    <a:pt x="449" y="22"/>
                  </a:cubicBezTo>
                  <a:cubicBezTo>
                    <a:pt x="448" y="23"/>
                    <a:pt x="447" y="22"/>
                    <a:pt x="446" y="22"/>
                  </a:cubicBezTo>
                  <a:cubicBezTo>
                    <a:pt x="447" y="23"/>
                    <a:pt x="448" y="24"/>
                    <a:pt x="447" y="25"/>
                  </a:cubicBezTo>
                  <a:cubicBezTo>
                    <a:pt x="448" y="25"/>
                    <a:pt x="451" y="24"/>
                    <a:pt x="451" y="24"/>
                  </a:cubicBezTo>
                  <a:cubicBezTo>
                    <a:pt x="451" y="25"/>
                    <a:pt x="451" y="25"/>
                    <a:pt x="451" y="25"/>
                  </a:cubicBezTo>
                  <a:cubicBezTo>
                    <a:pt x="452" y="26"/>
                    <a:pt x="454" y="25"/>
                    <a:pt x="453" y="27"/>
                  </a:cubicBezTo>
                  <a:cubicBezTo>
                    <a:pt x="453" y="28"/>
                    <a:pt x="452" y="28"/>
                    <a:pt x="451" y="29"/>
                  </a:cubicBezTo>
                  <a:cubicBezTo>
                    <a:pt x="450" y="29"/>
                    <a:pt x="449" y="30"/>
                    <a:pt x="448" y="31"/>
                  </a:cubicBezTo>
                  <a:cubicBezTo>
                    <a:pt x="447" y="32"/>
                    <a:pt x="446" y="32"/>
                    <a:pt x="444" y="33"/>
                  </a:cubicBezTo>
                  <a:cubicBezTo>
                    <a:pt x="446" y="37"/>
                    <a:pt x="455" y="28"/>
                    <a:pt x="457" y="27"/>
                  </a:cubicBezTo>
                  <a:cubicBezTo>
                    <a:pt x="459" y="31"/>
                    <a:pt x="454" y="36"/>
                    <a:pt x="451" y="38"/>
                  </a:cubicBezTo>
                  <a:cubicBezTo>
                    <a:pt x="450" y="39"/>
                    <a:pt x="447" y="41"/>
                    <a:pt x="450" y="41"/>
                  </a:cubicBezTo>
                  <a:cubicBezTo>
                    <a:pt x="451" y="41"/>
                    <a:pt x="453" y="39"/>
                    <a:pt x="453" y="42"/>
                  </a:cubicBezTo>
                  <a:cubicBezTo>
                    <a:pt x="455" y="43"/>
                    <a:pt x="455" y="40"/>
                    <a:pt x="457" y="39"/>
                  </a:cubicBezTo>
                  <a:cubicBezTo>
                    <a:pt x="457" y="40"/>
                    <a:pt x="457" y="41"/>
                    <a:pt x="456" y="42"/>
                  </a:cubicBezTo>
                  <a:cubicBezTo>
                    <a:pt x="455" y="42"/>
                    <a:pt x="455" y="45"/>
                    <a:pt x="455" y="45"/>
                  </a:cubicBezTo>
                  <a:cubicBezTo>
                    <a:pt x="455" y="48"/>
                    <a:pt x="454" y="49"/>
                    <a:pt x="454" y="52"/>
                  </a:cubicBezTo>
                  <a:cubicBezTo>
                    <a:pt x="454" y="54"/>
                    <a:pt x="454" y="56"/>
                    <a:pt x="454" y="58"/>
                  </a:cubicBezTo>
                  <a:cubicBezTo>
                    <a:pt x="454" y="60"/>
                    <a:pt x="453" y="62"/>
                    <a:pt x="453" y="64"/>
                  </a:cubicBezTo>
                  <a:cubicBezTo>
                    <a:pt x="457" y="64"/>
                    <a:pt x="456" y="54"/>
                    <a:pt x="456" y="53"/>
                  </a:cubicBezTo>
                  <a:cubicBezTo>
                    <a:pt x="455" y="50"/>
                    <a:pt x="456" y="48"/>
                    <a:pt x="457" y="46"/>
                  </a:cubicBezTo>
                  <a:cubicBezTo>
                    <a:pt x="458" y="44"/>
                    <a:pt x="458" y="41"/>
                    <a:pt x="460" y="40"/>
                  </a:cubicBezTo>
                  <a:cubicBezTo>
                    <a:pt x="460" y="41"/>
                    <a:pt x="460" y="42"/>
                    <a:pt x="461" y="43"/>
                  </a:cubicBezTo>
                  <a:cubicBezTo>
                    <a:pt x="461" y="42"/>
                    <a:pt x="462" y="40"/>
                    <a:pt x="462" y="40"/>
                  </a:cubicBezTo>
                  <a:cubicBezTo>
                    <a:pt x="462" y="39"/>
                    <a:pt x="461" y="39"/>
                    <a:pt x="460" y="38"/>
                  </a:cubicBezTo>
                  <a:cubicBezTo>
                    <a:pt x="459" y="36"/>
                    <a:pt x="460" y="35"/>
                    <a:pt x="460" y="34"/>
                  </a:cubicBezTo>
                  <a:cubicBezTo>
                    <a:pt x="461" y="33"/>
                    <a:pt x="461" y="31"/>
                    <a:pt x="461" y="30"/>
                  </a:cubicBezTo>
                  <a:cubicBezTo>
                    <a:pt x="462" y="29"/>
                    <a:pt x="463" y="30"/>
                    <a:pt x="463" y="28"/>
                  </a:cubicBezTo>
                  <a:cubicBezTo>
                    <a:pt x="463" y="28"/>
                    <a:pt x="462" y="27"/>
                    <a:pt x="462" y="26"/>
                  </a:cubicBezTo>
                  <a:cubicBezTo>
                    <a:pt x="462" y="24"/>
                    <a:pt x="465" y="21"/>
                    <a:pt x="466" y="19"/>
                  </a:cubicBezTo>
                  <a:cubicBezTo>
                    <a:pt x="466" y="17"/>
                    <a:pt x="469" y="17"/>
                    <a:pt x="471" y="17"/>
                  </a:cubicBezTo>
                  <a:cubicBezTo>
                    <a:pt x="471" y="17"/>
                    <a:pt x="472" y="17"/>
                    <a:pt x="472" y="17"/>
                  </a:cubicBezTo>
                  <a:cubicBezTo>
                    <a:pt x="472" y="17"/>
                    <a:pt x="472" y="18"/>
                    <a:pt x="472" y="18"/>
                  </a:cubicBezTo>
                  <a:cubicBezTo>
                    <a:pt x="473" y="19"/>
                    <a:pt x="474" y="18"/>
                    <a:pt x="475" y="19"/>
                  </a:cubicBezTo>
                  <a:cubicBezTo>
                    <a:pt x="476" y="20"/>
                    <a:pt x="476" y="21"/>
                    <a:pt x="476" y="22"/>
                  </a:cubicBezTo>
                  <a:cubicBezTo>
                    <a:pt x="477" y="22"/>
                    <a:pt x="478" y="22"/>
                    <a:pt x="479" y="23"/>
                  </a:cubicBezTo>
                  <a:cubicBezTo>
                    <a:pt x="479" y="24"/>
                    <a:pt x="475" y="26"/>
                    <a:pt x="478" y="26"/>
                  </a:cubicBezTo>
                  <a:cubicBezTo>
                    <a:pt x="478" y="27"/>
                    <a:pt x="475" y="30"/>
                    <a:pt x="477" y="31"/>
                  </a:cubicBezTo>
                  <a:cubicBezTo>
                    <a:pt x="478" y="31"/>
                    <a:pt x="479" y="29"/>
                    <a:pt x="479" y="29"/>
                  </a:cubicBezTo>
                  <a:cubicBezTo>
                    <a:pt x="480" y="28"/>
                    <a:pt x="481" y="28"/>
                    <a:pt x="482" y="27"/>
                  </a:cubicBezTo>
                  <a:cubicBezTo>
                    <a:pt x="482" y="27"/>
                    <a:pt x="483" y="26"/>
                    <a:pt x="484" y="26"/>
                  </a:cubicBezTo>
                  <a:cubicBezTo>
                    <a:pt x="485" y="26"/>
                    <a:pt x="485" y="25"/>
                    <a:pt x="485" y="26"/>
                  </a:cubicBezTo>
                  <a:cubicBezTo>
                    <a:pt x="487" y="28"/>
                    <a:pt x="484" y="31"/>
                    <a:pt x="484" y="32"/>
                  </a:cubicBezTo>
                  <a:cubicBezTo>
                    <a:pt x="488" y="33"/>
                    <a:pt x="488" y="30"/>
                    <a:pt x="490" y="28"/>
                  </a:cubicBezTo>
                  <a:cubicBezTo>
                    <a:pt x="491" y="27"/>
                    <a:pt x="493" y="27"/>
                    <a:pt x="494" y="28"/>
                  </a:cubicBezTo>
                  <a:cubicBezTo>
                    <a:pt x="495" y="29"/>
                    <a:pt x="494" y="29"/>
                    <a:pt x="494" y="30"/>
                  </a:cubicBezTo>
                  <a:cubicBezTo>
                    <a:pt x="493" y="32"/>
                    <a:pt x="494" y="31"/>
                    <a:pt x="495" y="32"/>
                  </a:cubicBezTo>
                  <a:cubicBezTo>
                    <a:pt x="496" y="32"/>
                    <a:pt x="497" y="33"/>
                    <a:pt x="497" y="34"/>
                  </a:cubicBezTo>
                  <a:cubicBezTo>
                    <a:pt x="497" y="37"/>
                    <a:pt x="492" y="36"/>
                    <a:pt x="491" y="38"/>
                  </a:cubicBezTo>
                  <a:cubicBezTo>
                    <a:pt x="492" y="38"/>
                    <a:pt x="496" y="38"/>
                    <a:pt x="497" y="38"/>
                  </a:cubicBezTo>
                  <a:cubicBezTo>
                    <a:pt x="499" y="37"/>
                    <a:pt x="500" y="35"/>
                    <a:pt x="502" y="37"/>
                  </a:cubicBezTo>
                  <a:cubicBezTo>
                    <a:pt x="502" y="38"/>
                    <a:pt x="502" y="38"/>
                    <a:pt x="502" y="39"/>
                  </a:cubicBezTo>
                  <a:cubicBezTo>
                    <a:pt x="503" y="40"/>
                    <a:pt x="504" y="40"/>
                    <a:pt x="504" y="41"/>
                  </a:cubicBezTo>
                  <a:cubicBezTo>
                    <a:pt x="505" y="41"/>
                    <a:pt x="505" y="44"/>
                    <a:pt x="506" y="45"/>
                  </a:cubicBezTo>
                  <a:cubicBezTo>
                    <a:pt x="507" y="45"/>
                    <a:pt x="507" y="43"/>
                    <a:pt x="508" y="42"/>
                  </a:cubicBezTo>
                  <a:cubicBezTo>
                    <a:pt x="509" y="42"/>
                    <a:pt x="510" y="44"/>
                    <a:pt x="510" y="45"/>
                  </a:cubicBezTo>
                  <a:cubicBezTo>
                    <a:pt x="511" y="47"/>
                    <a:pt x="511" y="47"/>
                    <a:pt x="511" y="49"/>
                  </a:cubicBezTo>
                  <a:cubicBezTo>
                    <a:pt x="511" y="49"/>
                    <a:pt x="511" y="51"/>
                    <a:pt x="511" y="51"/>
                  </a:cubicBezTo>
                  <a:cubicBezTo>
                    <a:pt x="511" y="52"/>
                    <a:pt x="510" y="53"/>
                    <a:pt x="508" y="54"/>
                  </a:cubicBezTo>
                  <a:cubicBezTo>
                    <a:pt x="506" y="54"/>
                    <a:pt x="504" y="53"/>
                    <a:pt x="502" y="54"/>
                  </a:cubicBezTo>
                  <a:cubicBezTo>
                    <a:pt x="501" y="54"/>
                    <a:pt x="501" y="55"/>
                    <a:pt x="500" y="55"/>
                  </a:cubicBezTo>
                  <a:cubicBezTo>
                    <a:pt x="500" y="56"/>
                    <a:pt x="500" y="56"/>
                    <a:pt x="500" y="57"/>
                  </a:cubicBezTo>
                  <a:cubicBezTo>
                    <a:pt x="499" y="57"/>
                    <a:pt x="498" y="57"/>
                    <a:pt x="498" y="58"/>
                  </a:cubicBezTo>
                  <a:cubicBezTo>
                    <a:pt x="497" y="59"/>
                    <a:pt x="498" y="60"/>
                    <a:pt x="497" y="61"/>
                  </a:cubicBezTo>
                  <a:cubicBezTo>
                    <a:pt x="497" y="62"/>
                    <a:pt x="495" y="62"/>
                    <a:pt x="494" y="63"/>
                  </a:cubicBezTo>
                  <a:cubicBezTo>
                    <a:pt x="492" y="64"/>
                    <a:pt x="492" y="65"/>
                    <a:pt x="490" y="64"/>
                  </a:cubicBezTo>
                  <a:cubicBezTo>
                    <a:pt x="486" y="64"/>
                    <a:pt x="482" y="63"/>
                    <a:pt x="478" y="62"/>
                  </a:cubicBezTo>
                  <a:cubicBezTo>
                    <a:pt x="474" y="62"/>
                    <a:pt x="471" y="60"/>
                    <a:pt x="467" y="59"/>
                  </a:cubicBezTo>
                  <a:cubicBezTo>
                    <a:pt x="467" y="59"/>
                    <a:pt x="465" y="57"/>
                    <a:pt x="464" y="58"/>
                  </a:cubicBezTo>
                  <a:cubicBezTo>
                    <a:pt x="462" y="59"/>
                    <a:pt x="465" y="59"/>
                    <a:pt x="465" y="60"/>
                  </a:cubicBezTo>
                  <a:cubicBezTo>
                    <a:pt x="465" y="61"/>
                    <a:pt x="463" y="62"/>
                    <a:pt x="464" y="63"/>
                  </a:cubicBezTo>
                  <a:cubicBezTo>
                    <a:pt x="464" y="64"/>
                    <a:pt x="466" y="62"/>
                    <a:pt x="467" y="63"/>
                  </a:cubicBezTo>
                  <a:cubicBezTo>
                    <a:pt x="468" y="63"/>
                    <a:pt x="468" y="64"/>
                    <a:pt x="468" y="64"/>
                  </a:cubicBezTo>
                  <a:cubicBezTo>
                    <a:pt x="468" y="64"/>
                    <a:pt x="470" y="65"/>
                    <a:pt x="470" y="65"/>
                  </a:cubicBezTo>
                  <a:cubicBezTo>
                    <a:pt x="471" y="66"/>
                    <a:pt x="475" y="65"/>
                    <a:pt x="474" y="67"/>
                  </a:cubicBezTo>
                  <a:cubicBezTo>
                    <a:pt x="475" y="68"/>
                    <a:pt x="476" y="68"/>
                    <a:pt x="478" y="68"/>
                  </a:cubicBezTo>
                  <a:cubicBezTo>
                    <a:pt x="479" y="68"/>
                    <a:pt x="479" y="69"/>
                    <a:pt x="480" y="69"/>
                  </a:cubicBezTo>
                  <a:cubicBezTo>
                    <a:pt x="483" y="70"/>
                    <a:pt x="485" y="70"/>
                    <a:pt x="482" y="72"/>
                  </a:cubicBezTo>
                  <a:cubicBezTo>
                    <a:pt x="481" y="73"/>
                    <a:pt x="478" y="74"/>
                    <a:pt x="478" y="76"/>
                  </a:cubicBezTo>
                  <a:cubicBezTo>
                    <a:pt x="478" y="78"/>
                    <a:pt x="482" y="74"/>
                    <a:pt x="483" y="74"/>
                  </a:cubicBezTo>
                  <a:cubicBezTo>
                    <a:pt x="483" y="75"/>
                    <a:pt x="484" y="74"/>
                    <a:pt x="485" y="74"/>
                  </a:cubicBezTo>
                  <a:cubicBezTo>
                    <a:pt x="486" y="76"/>
                    <a:pt x="485" y="78"/>
                    <a:pt x="484" y="80"/>
                  </a:cubicBezTo>
                  <a:cubicBezTo>
                    <a:pt x="483" y="81"/>
                    <a:pt x="483" y="83"/>
                    <a:pt x="483" y="84"/>
                  </a:cubicBezTo>
                  <a:cubicBezTo>
                    <a:pt x="482" y="84"/>
                    <a:pt x="481" y="86"/>
                    <a:pt x="481" y="87"/>
                  </a:cubicBezTo>
                  <a:cubicBezTo>
                    <a:pt x="483" y="87"/>
                    <a:pt x="483" y="85"/>
                    <a:pt x="484" y="85"/>
                  </a:cubicBezTo>
                  <a:cubicBezTo>
                    <a:pt x="486" y="83"/>
                    <a:pt x="486" y="84"/>
                    <a:pt x="488" y="84"/>
                  </a:cubicBezTo>
                  <a:cubicBezTo>
                    <a:pt x="489" y="84"/>
                    <a:pt x="490" y="83"/>
                    <a:pt x="490" y="83"/>
                  </a:cubicBezTo>
                  <a:cubicBezTo>
                    <a:pt x="491" y="84"/>
                    <a:pt x="490" y="85"/>
                    <a:pt x="490" y="86"/>
                  </a:cubicBezTo>
                  <a:cubicBezTo>
                    <a:pt x="491" y="86"/>
                    <a:pt x="491" y="84"/>
                    <a:pt x="492" y="85"/>
                  </a:cubicBezTo>
                  <a:cubicBezTo>
                    <a:pt x="493" y="85"/>
                    <a:pt x="493" y="86"/>
                    <a:pt x="495" y="86"/>
                  </a:cubicBezTo>
                  <a:cubicBezTo>
                    <a:pt x="495" y="85"/>
                    <a:pt x="493" y="84"/>
                    <a:pt x="494" y="83"/>
                  </a:cubicBezTo>
                  <a:cubicBezTo>
                    <a:pt x="494" y="82"/>
                    <a:pt x="495" y="82"/>
                    <a:pt x="495" y="81"/>
                  </a:cubicBezTo>
                  <a:cubicBezTo>
                    <a:pt x="495" y="81"/>
                    <a:pt x="494" y="80"/>
                    <a:pt x="494" y="79"/>
                  </a:cubicBezTo>
                  <a:cubicBezTo>
                    <a:pt x="494" y="78"/>
                    <a:pt x="494" y="76"/>
                    <a:pt x="494" y="76"/>
                  </a:cubicBezTo>
                  <a:cubicBezTo>
                    <a:pt x="495" y="76"/>
                    <a:pt x="495" y="76"/>
                    <a:pt x="496" y="76"/>
                  </a:cubicBezTo>
                  <a:cubicBezTo>
                    <a:pt x="497" y="77"/>
                    <a:pt x="496" y="77"/>
                    <a:pt x="496" y="77"/>
                  </a:cubicBezTo>
                  <a:cubicBezTo>
                    <a:pt x="496" y="78"/>
                    <a:pt x="497" y="78"/>
                    <a:pt x="497" y="78"/>
                  </a:cubicBezTo>
                  <a:cubicBezTo>
                    <a:pt x="497" y="79"/>
                    <a:pt x="497" y="78"/>
                    <a:pt x="497" y="78"/>
                  </a:cubicBezTo>
                  <a:cubicBezTo>
                    <a:pt x="498" y="80"/>
                    <a:pt x="497" y="83"/>
                    <a:pt x="498" y="85"/>
                  </a:cubicBezTo>
                  <a:cubicBezTo>
                    <a:pt x="498" y="87"/>
                    <a:pt x="499" y="88"/>
                    <a:pt x="500" y="85"/>
                  </a:cubicBezTo>
                  <a:cubicBezTo>
                    <a:pt x="500" y="83"/>
                    <a:pt x="499" y="81"/>
                    <a:pt x="500" y="79"/>
                  </a:cubicBezTo>
                  <a:cubicBezTo>
                    <a:pt x="503" y="79"/>
                    <a:pt x="504" y="80"/>
                    <a:pt x="504" y="82"/>
                  </a:cubicBezTo>
                  <a:cubicBezTo>
                    <a:pt x="505" y="82"/>
                    <a:pt x="506" y="80"/>
                    <a:pt x="507" y="80"/>
                  </a:cubicBezTo>
                  <a:cubicBezTo>
                    <a:pt x="507" y="83"/>
                    <a:pt x="508" y="86"/>
                    <a:pt x="509" y="89"/>
                  </a:cubicBezTo>
                  <a:cubicBezTo>
                    <a:pt x="509" y="91"/>
                    <a:pt x="510" y="94"/>
                    <a:pt x="507" y="95"/>
                  </a:cubicBezTo>
                  <a:cubicBezTo>
                    <a:pt x="506" y="96"/>
                    <a:pt x="504" y="96"/>
                    <a:pt x="502" y="95"/>
                  </a:cubicBezTo>
                  <a:cubicBezTo>
                    <a:pt x="499" y="94"/>
                    <a:pt x="500" y="93"/>
                    <a:pt x="499" y="91"/>
                  </a:cubicBezTo>
                  <a:cubicBezTo>
                    <a:pt x="498" y="90"/>
                    <a:pt x="495" y="89"/>
                    <a:pt x="494" y="89"/>
                  </a:cubicBezTo>
                  <a:cubicBezTo>
                    <a:pt x="492" y="89"/>
                    <a:pt x="495" y="91"/>
                    <a:pt x="495" y="92"/>
                  </a:cubicBezTo>
                  <a:cubicBezTo>
                    <a:pt x="496" y="94"/>
                    <a:pt x="494" y="98"/>
                    <a:pt x="493" y="100"/>
                  </a:cubicBezTo>
                  <a:cubicBezTo>
                    <a:pt x="493" y="102"/>
                    <a:pt x="491" y="104"/>
                    <a:pt x="489" y="104"/>
                  </a:cubicBezTo>
                  <a:cubicBezTo>
                    <a:pt x="488" y="106"/>
                    <a:pt x="485" y="104"/>
                    <a:pt x="484" y="106"/>
                  </a:cubicBezTo>
                  <a:cubicBezTo>
                    <a:pt x="483" y="107"/>
                    <a:pt x="483" y="108"/>
                    <a:pt x="483" y="108"/>
                  </a:cubicBezTo>
                  <a:cubicBezTo>
                    <a:pt x="482" y="109"/>
                    <a:pt x="480" y="108"/>
                    <a:pt x="479" y="108"/>
                  </a:cubicBezTo>
                  <a:cubicBezTo>
                    <a:pt x="475" y="109"/>
                    <a:pt x="476" y="115"/>
                    <a:pt x="475" y="118"/>
                  </a:cubicBezTo>
                  <a:cubicBezTo>
                    <a:pt x="474" y="121"/>
                    <a:pt x="470" y="125"/>
                    <a:pt x="467" y="121"/>
                  </a:cubicBezTo>
                  <a:cubicBezTo>
                    <a:pt x="465" y="117"/>
                    <a:pt x="470" y="111"/>
                    <a:pt x="472" y="108"/>
                  </a:cubicBezTo>
                  <a:cubicBezTo>
                    <a:pt x="473" y="106"/>
                    <a:pt x="475" y="104"/>
                    <a:pt x="476" y="102"/>
                  </a:cubicBezTo>
                  <a:cubicBezTo>
                    <a:pt x="478" y="100"/>
                    <a:pt x="477" y="98"/>
                    <a:pt x="476" y="95"/>
                  </a:cubicBezTo>
                  <a:cubicBezTo>
                    <a:pt x="475" y="93"/>
                    <a:pt x="475" y="91"/>
                    <a:pt x="474" y="89"/>
                  </a:cubicBezTo>
                  <a:cubicBezTo>
                    <a:pt x="473" y="87"/>
                    <a:pt x="470" y="85"/>
                    <a:pt x="468" y="84"/>
                  </a:cubicBezTo>
                  <a:cubicBezTo>
                    <a:pt x="466" y="83"/>
                    <a:pt x="463" y="82"/>
                    <a:pt x="460" y="80"/>
                  </a:cubicBezTo>
                  <a:cubicBezTo>
                    <a:pt x="460" y="79"/>
                    <a:pt x="459" y="79"/>
                    <a:pt x="459" y="78"/>
                  </a:cubicBezTo>
                  <a:cubicBezTo>
                    <a:pt x="458" y="76"/>
                    <a:pt x="458" y="77"/>
                    <a:pt x="457" y="75"/>
                  </a:cubicBezTo>
                  <a:cubicBezTo>
                    <a:pt x="455" y="74"/>
                    <a:pt x="454" y="72"/>
                    <a:pt x="453" y="71"/>
                  </a:cubicBezTo>
                  <a:cubicBezTo>
                    <a:pt x="452" y="70"/>
                    <a:pt x="451" y="69"/>
                    <a:pt x="451" y="68"/>
                  </a:cubicBezTo>
                  <a:cubicBezTo>
                    <a:pt x="450" y="67"/>
                    <a:pt x="450" y="65"/>
                    <a:pt x="449" y="64"/>
                  </a:cubicBezTo>
                  <a:cubicBezTo>
                    <a:pt x="447" y="66"/>
                    <a:pt x="445" y="64"/>
                    <a:pt x="444" y="65"/>
                  </a:cubicBezTo>
                  <a:cubicBezTo>
                    <a:pt x="442" y="67"/>
                    <a:pt x="441" y="69"/>
                    <a:pt x="440" y="70"/>
                  </a:cubicBezTo>
                  <a:cubicBezTo>
                    <a:pt x="438" y="72"/>
                    <a:pt x="437" y="74"/>
                    <a:pt x="435" y="74"/>
                  </a:cubicBezTo>
                  <a:cubicBezTo>
                    <a:pt x="433" y="74"/>
                    <a:pt x="431" y="73"/>
                    <a:pt x="429" y="72"/>
                  </a:cubicBezTo>
                  <a:cubicBezTo>
                    <a:pt x="424" y="72"/>
                    <a:pt x="422" y="74"/>
                    <a:pt x="420" y="77"/>
                  </a:cubicBezTo>
                  <a:cubicBezTo>
                    <a:pt x="419" y="79"/>
                    <a:pt x="419" y="81"/>
                    <a:pt x="417" y="83"/>
                  </a:cubicBezTo>
                  <a:cubicBezTo>
                    <a:pt x="416" y="84"/>
                    <a:pt x="414" y="84"/>
                    <a:pt x="413" y="86"/>
                  </a:cubicBezTo>
                  <a:cubicBezTo>
                    <a:pt x="411" y="87"/>
                    <a:pt x="412" y="90"/>
                    <a:pt x="412" y="92"/>
                  </a:cubicBezTo>
                  <a:cubicBezTo>
                    <a:pt x="412" y="94"/>
                    <a:pt x="410" y="96"/>
                    <a:pt x="410" y="98"/>
                  </a:cubicBezTo>
                  <a:cubicBezTo>
                    <a:pt x="409" y="101"/>
                    <a:pt x="410" y="102"/>
                    <a:pt x="410" y="105"/>
                  </a:cubicBezTo>
                  <a:cubicBezTo>
                    <a:pt x="409" y="107"/>
                    <a:pt x="408" y="109"/>
                    <a:pt x="408" y="111"/>
                  </a:cubicBezTo>
                  <a:cubicBezTo>
                    <a:pt x="407" y="114"/>
                    <a:pt x="408" y="115"/>
                    <a:pt x="408" y="118"/>
                  </a:cubicBezTo>
                  <a:cubicBezTo>
                    <a:pt x="408" y="119"/>
                    <a:pt x="407" y="121"/>
                    <a:pt x="408" y="122"/>
                  </a:cubicBezTo>
                  <a:cubicBezTo>
                    <a:pt x="408" y="123"/>
                    <a:pt x="408" y="123"/>
                    <a:pt x="408" y="124"/>
                  </a:cubicBezTo>
                  <a:cubicBezTo>
                    <a:pt x="408" y="125"/>
                    <a:pt x="407" y="126"/>
                    <a:pt x="407" y="127"/>
                  </a:cubicBezTo>
                  <a:cubicBezTo>
                    <a:pt x="407" y="128"/>
                    <a:pt x="407" y="129"/>
                    <a:pt x="406" y="130"/>
                  </a:cubicBezTo>
                  <a:cubicBezTo>
                    <a:pt x="406" y="131"/>
                    <a:pt x="403" y="132"/>
                    <a:pt x="402" y="130"/>
                  </a:cubicBezTo>
                  <a:cubicBezTo>
                    <a:pt x="399" y="132"/>
                    <a:pt x="395" y="135"/>
                    <a:pt x="395" y="139"/>
                  </a:cubicBezTo>
                  <a:cubicBezTo>
                    <a:pt x="396" y="141"/>
                    <a:pt x="396" y="142"/>
                    <a:pt x="395" y="144"/>
                  </a:cubicBezTo>
                  <a:cubicBezTo>
                    <a:pt x="394" y="144"/>
                    <a:pt x="394" y="145"/>
                    <a:pt x="393" y="145"/>
                  </a:cubicBezTo>
                  <a:cubicBezTo>
                    <a:pt x="393" y="146"/>
                    <a:pt x="392" y="146"/>
                    <a:pt x="392" y="147"/>
                  </a:cubicBezTo>
                  <a:cubicBezTo>
                    <a:pt x="390" y="148"/>
                    <a:pt x="390" y="148"/>
                    <a:pt x="389" y="147"/>
                  </a:cubicBezTo>
                  <a:cubicBezTo>
                    <a:pt x="388" y="146"/>
                    <a:pt x="388" y="144"/>
                    <a:pt x="386" y="143"/>
                  </a:cubicBezTo>
                  <a:cubicBezTo>
                    <a:pt x="385" y="142"/>
                    <a:pt x="383" y="142"/>
                    <a:pt x="381" y="141"/>
                  </a:cubicBezTo>
                  <a:cubicBezTo>
                    <a:pt x="379" y="140"/>
                    <a:pt x="378" y="139"/>
                    <a:pt x="377" y="138"/>
                  </a:cubicBezTo>
                  <a:cubicBezTo>
                    <a:pt x="376" y="137"/>
                    <a:pt x="373" y="136"/>
                    <a:pt x="371" y="135"/>
                  </a:cubicBezTo>
                  <a:cubicBezTo>
                    <a:pt x="370" y="135"/>
                    <a:pt x="369" y="137"/>
                    <a:pt x="369" y="138"/>
                  </a:cubicBezTo>
                  <a:cubicBezTo>
                    <a:pt x="368" y="140"/>
                    <a:pt x="367" y="141"/>
                    <a:pt x="365" y="142"/>
                  </a:cubicBezTo>
                  <a:cubicBezTo>
                    <a:pt x="363" y="142"/>
                    <a:pt x="361" y="143"/>
                    <a:pt x="360" y="144"/>
                  </a:cubicBezTo>
                  <a:cubicBezTo>
                    <a:pt x="358" y="145"/>
                    <a:pt x="357" y="145"/>
                    <a:pt x="356" y="143"/>
                  </a:cubicBezTo>
                  <a:cubicBezTo>
                    <a:pt x="354" y="142"/>
                    <a:pt x="354" y="142"/>
                    <a:pt x="352" y="142"/>
                  </a:cubicBezTo>
                  <a:cubicBezTo>
                    <a:pt x="350" y="142"/>
                    <a:pt x="349" y="142"/>
                    <a:pt x="347" y="140"/>
                  </a:cubicBezTo>
                  <a:cubicBezTo>
                    <a:pt x="345" y="139"/>
                    <a:pt x="345" y="140"/>
                    <a:pt x="342" y="140"/>
                  </a:cubicBezTo>
                  <a:cubicBezTo>
                    <a:pt x="343" y="136"/>
                    <a:pt x="341" y="134"/>
                    <a:pt x="339" y="130"/>
                  </a:cubicBezTo>
                  <a:cubicBezTo>
                    <a:pt x="338" y="129"/>
                    <a:pt x="338" y="128"/>
                    <a:pt x="337" y="126"/>
                  </a:cubicBezTo>
                  <a:cubicBezTo>
                    <a:pt x="337" y="125"/>
                    <a:pt x="335" y="124"/>
                    <a:pt x="334" y="123"/>
                  </a:cubicBezTo>
                  <a:cubicBezTo>
                    <a:pt x="332" y="121"/>
                    <a:pt x="330" y="118"/>
                    <a:pt x="329" y="114"/>
                  </a:cubicBezTo>
                  <a:cubicBezTo>
                    <a:pt x="328" y="113"/>
                    <a:pt x="328" y="111"/>
                    <a:pt x="327" y="110"/>
                  </a:cubicBezTo>
                  <a:cubicBezTo>
                    <a:pt x="326" y="109"/>
                    <a:pt x="325" y="110"/>
                    <a:pt x="324" y="109"/>
                  </a:cubicBezTo>
                  <a:cubicBezTo>
                    <a:pt x="323" y="109"/>
                    <a:pt x="322" y="109"/>
                    <a:pt x="320" y="109"/>
                  </a:cubicBezTo>
                  <a:cubicBezTo>
                    <a:pt x="319" y="110"/>
                    <a:pt x="317" y="111"/>
                    <a:pt x="316" y="112"/>
                  </a:cubicBezTo>
                  <a:cubicBezTo>
                    <a:pt x="315" y="115"/>
                    <a:pt x="317" y="117"/>
                    <a:pt x="317" y="120"/>
                  </a:cubicBezTo>
                  <a:cubicBezTo>
                    <a:pt x="317" y="123"/>
                    <a:pt x="314" y="122"/>
                    <a:pt x="313" y="121"/>
                  </a:cubicBezTo>
                  <a:cubicBezTo>
                    <a:pt x="312" y="120"/>
                    <a:pt x="311" y="119"/>
                    <a:pt x="309" y="119"/>
                  </a:cubicBezTo>
                  <a:cubicBezTo>
                    <a:pt x="308" y="120"/>
                    <a:pt x="307" y="122"/>
                    <a:pt x="307" y="123"/>
                  </a:cubicBezTo>
                  <a:cubicBezTo>
                    <a:pt x="307" y="123"/>
                    <a:pt x="307" y="121"/>
                    <a:pt x="307" y="123"/>
                  </a:cubicBezTo>
                  <a:close/>
                  <a:moveTo>
                    <a:pt x="61" y="394"/>
                  </a:moveTo>
                  <a:cubicBezTo>
                    <a:pt x="60" y="394"/>
                    <a:pt x="59" y="395"/>
                    <a:pt x="58" y="396"/>
                  </a:cubicBezTo>
                  <a:cubicBezTo>
                    <a:pt x="57" y="396"/>
                    <a:pt x="56" y="396"/>
                    <a:pt x="56" y="397"/>
                  </a:cubicBezTo>
                  <a:cubicBezTo>
                    <a:pt x="56" y="398"/>
                    <a:pt x="57" y="398"/>
                    <a:pt x="58" y="399"/>
                  </a:cubicBezTo>
                  <a:cubicBezTo>
                    <a:pt x="58" y="399"/>
                    <a:pt x="59" y="400"/>
                    <a:pt x="60" y="400"/>
                  </a:cubicBezTo>
                  <a:cubicBezTo>
                    <a:pt x="61" y="401"/>
                    <a:pt x="63" y="400"/>
                    <a:pt x="63" y="399"/>
                  </a:cubicBezTo>
                  <a:cubicBezTo>
                    <a:pt x="64" y="397"/>
                    <a:pt x="62" y="396"/>
                    <a:pt x="63" y="395"/>
                  </a:cubicBezTo>
                  <a:cubicBezTo>
                    <a:pt x="62" y="395"/>
                    <a:pt x="62" y="394"/>
                    <a:pt x="61" y="394"/>
                  </a:cubicBezTo>
                  <a:close/>
                  <a:moveTo>
                    <a:pt x="69" y="390"/>
                  </a:moveTo>
                  <a:cubicBezTo>
                    <a:pt x="68" y="391"/>
                    <a:pt x="63" y="394"/>
                    <a:pt x="67" y="395"/>
                  </a:cubicBezTo>
                  <a:cubicBezTo>
                    <a:pt x="68" y="397"/>
                    <a:pt x="70" y="396"/>
                    <a:pt x="71" y="395"/>
                  </a:cubicBezTo>
                  <a:cubicBezTo>
                    <a:pt x="73" y="394"/>
                    <a:pt x="75" y="394"/>
                    <a:pt x="77" y="393"/>
                  </a:cubicBezTo>
                  <a:cubicBezTo>
                    <a:pt x="78" y="393"/>
                    <a:pt x="82" y="392"/>
                    <a:pt x="82" y="391"/>
                  </a:cubicBezTo>
                  <a:cubicBezTo>
                    <a:pt x="83" y="388"/>
                    <a:pt x="81" y="389"/>
                    <a:pt x="80" y="389"/>
                  </a:cubicBezTo>
                  <a:cubicBezTo>
                    <a:pt x="80" y="387"/>
                    <a:pt x="79" y="386"/>
                    <a:pt x="77" y="386"/>
                  </a:cubicBezTo>
                  <a:cubicBezTo>
                    <a:pt x="76" y="387"/>
                    <a:pt x="72" y="387"/>
                    <a:pt x="72" y="388"/>
                  </a:cubicBezTo>
                  <a:cubicBezTo>
                    <a:pt x="71" y="389"/>
                    <a:pt x="73" y="389"/>
                    <a:pt x="72" y="390"/>
                  </a:cubicBezTo>
                  <a:cubicBezTo>
                    <a:pt x="71" y="392"/>
                    <a:pt x="70" y="390"/>
                    <a:pt x="69" y="390"/>
                  </a:cubicBezTo>
                  <a:cubicBezTo>
                    <a:pt x="68" y="391"/>
                    <a:pt x="69" y="390"/>
                    <a:pt x="69" y="390"/>
                  </a:cubicBezTo>
                  <a:close/>
                  <a:moveTo>
                    <a:pt x="73" y="381"/>
                  </a:moveTo>
                  <a:cubicBezTo>
                    <a:pt x="72" y="383"/>
                    <a:pt x="70" y="382"/>
                    <a:pt x="68" y="383"/>
                  </a:cubicBezTo>
                  <a:cubicBezTo>
                    <a:pt x="66" y="384"/>
                    <a:pt x="64" y="385"/>
                    <a:pt x="67" y="385"/>
                  </a:cubicBezTo>
                  <a:cubicBezTo>
                    <a:pt x="68" y="385"/>
                    <a:pt x="69" y="384"/>
                    <a:pt x="70" y="384"/>
                  </a:cubicBezTo>
                  <a:cubicBezTo>
                    <a:pt x="71" y="384"/>
                    <a:pt x="72" y="385"/>
                    <a:pt x="73" y="385"/>
                  </a:cubicBezTo>
                  <a:cubicBezTo>
                    <a:pt x="77" y="385"/>
                    <a:pt x="76" y="382"/>
                    <a:pt x="76" y="379"/>
                  </a:cubicBezTo>
                  <a:cubicBezTo>
                    <a:pt x="75" y="380"/>
                    <a:pt x="74" y="380"/>
                    <a:pt x="73" y="381"/>
                  </a:cubicBezTo>
                  <a:close/>
                  <a:moveTo>
                    <a:pt x="200" y="179"/>
                  </a:moveTo>
                  <a:cubicBezTo>
                    <a:pt x="199" y="180"/>
                    <a:pt x="198" y="178"/>
                    <a:pt x="197" y="179"/>
                  </a:cubicBezTo>
                  <a:cubicBezTo>
                    <a:pt x="196" y="180"/>
                    <a:pt x="196" y="181"/>
                    <a:pt x="197" y="182"/>
                  </a:cubicBezTo>
                  <a:cubicBezTo>
                    <a:pt x="199" y="183"/>
                    <a:pt x="203" y="181"/>
                    <a:pt x="200" y="179"/>
                  </a:cubicBezTo>
                  <a:moveTo>
                    <a:pt x="203" y="177"/>
                  </a:moveTo>
                  <a:cubicBezTo>
                    <a:pt x="205" y="178"/>
                    <a:pt x="205" y="176"/>
                    <a:pt x="206" y="175"/>
                  </a:cubicBezTo>
                  <a:cubicBezTo>
                    <a:pt x="207" y="175"/>
                    <a:pt x="208" y="175"/>
                    <a:pt x="209" y="174"/>
                  </a:cubicBezTo>
                  <a:cubicBezTo>
                    <a:pt x="210" y="173"/>
                    <a:pt x="212" y="169"/>
                    <a:pt x="209" y="169"/>
                  </a:cubicBezTo>
                  <a:cubicBezTo>
                    <a:pt x="209" y="170"/>
                    <a:pt x="209" y="172"/>
                    <a:pt x="208" y="172"/>
                  </a:cubicBezTo>
                  <a:cubicBezTo>
                    <a:pt x="207" y="173"/>
                    <a:pt x="207" y="171"/>
                    <a:pt x="206" y="171"/>
                  </a:cubicBezTo>
                  <a:cubicBezTo>
                    <a:pt x="205" y="171"/>
                    <a:pt x="206" y="171"/>
                    <a:pt x="205" y="172"/>
                  </a:cubicBezTo>
                  <a:cubicBezTo>
                    <a:pt x="205" y="173"/>
                    <a:pt x="204" y="174"/>
                    <a:pt x="204" y="175"/>
                  </a:cubicBezTo>
                  <a:cubicBezTo>
                    <a:pt x="202" y="175"/>
                    <a:pt x="203" y="177"/>
                    <a:pt x="203" y="177"/>
                  </a:cubicBezTo>
                  <a:cubicBezTo>
                    <a:pt x="205" y="178"/>
                    <a:pt x="203" y="177"/>
                    <a:pt x="203" y="177"/>
                  </a:cubicBezTo>
                  <a:close/>
                  <a:moveTo>
                    <a:pt x="211" y="175"/>
                  </a:moveTo>
                  <a:cubicBezTo>
                    <a:pt x="211" y="176"/>
                    <a:pt x="208" y="177"/>
                    <a:pt x="210" y="178"/>
                  </a:cubicBezTo>
                  <a:cubicBezTo>
                    <a:pt x="210" y="179"/>
                    <a:pt x="212" y="177"/>
                    <a:pt x="212" y="176"/>
                  </a:cubicBezTo>
                  <a:cubicBezTo>
                    <a:pt x="213" y="176"/>
                    <a:pt x="214" y="176"/>
                    <a:pt x="214" y="175"/>
                  </a:cubicBezTo>
                  <a:cubicBezTo>
                    <a:pt x="215" y="177"/>
                    <a:pt x="216" y="177"/>
                    <a:pt x="217" y="176"/>
                  </a:cubicBezTo>
                  <a:cubicBezTo>
                    <a:pt x="218" y="175"/>
                    <a:pt x="218" y="174"/>
                    <a:pt x="218" y="172"/>
                  </a:cubicBezTo>
                  <a:cubicBezTo>
                    <a:pt x="218" y="171"/>
                    <a:pt x="218" y="170"/>
                    <a:pt x="218" y="169"/>
                  </a:cubicBezTo>
                  <a:cubicBezTo>
                    <a:pt x="217" y="168"/>
                    <a:pt x="217" y="168"/>
                    <a:pt x="217" y="167"/>
                  </a:cubicBezTo>
                  <a:cubicBezTo>
                    <a:pt x="217" y="166"/>
                    <a:pt x="217" y="165"/>
                    <a:pt x="216" y="165"/>
                  </a:cubicBezTo>
                  <a:cubicBezTo>
                    <a:pt x="215" y="165"/>
                    <a:pt x="215" y="167"/>
                    <a:pt x="215" y="168"/>
                  </a:cubicBezTo>
                  <a:cubicBezTo>
                    <a:pt x="215" y="168"/>
                    <a:pt x="214" y="168"/>
                    <a:pt x="214" y="169"/>
                  </a:cubicBezTo>
                  <a:cubicBezTo>
                    <a:pt x="214" y="169"/>
                    <a:pt x="214" y="170"/>
                    <a:pt x="214" y="170"/>
                  </a:cubicBezTo>
                  <a:cubicBezTo>
                    <a:pt x="214" y="171"/>
                    <a:pt x="214" y="171"/>
                    <a:pt x="214" y="172"/>
                  </a:cubicBezTo>
                  <a:cubicBezTo>
                    <a:pt x="213" y="172"/>
                    <a:pt x="213" y="172"/>
                    <a:pt x="212" y="173"/>
                  </a:cubicBezTo>
                  <a:cubicBezTo>
                    <a:pt x="212" y="173"/>
                    <a:pt x="212" y="174"/>
                    <a:pt x="211" y="175"/>
                  </a:cubicBezTo>
                  <a:close/>
                  <a:moveTo>
                    <a:pt x="155" y="184"/>
                  </a:moveTo>
                  <a:cubicBezTo>
                    <a:pt x="153" y="187"/>
                    <a:pt x="156" y="187"/>
                    <a:pt x="158" y="185"/>
                  </a:cubicBezTo>
                  <a:cubicBezTo>
                    <a:pt x="158" y="184"/>
                    <a:pt x="159" y="183"/>
                    <a:pt x="159" y="182"/>
                  </a:cubicBezTo>
                  <a:cubicBezTo>
                    <a:pt x="158" y="181"/>
                    <a:pt x="157" y="180"/>
                    <a:pt x="156" y="179"/>
                  </a:cubicBezTo>
                  <a:cubicBezTo>
                    <a:pt x="156" y="180"/>
                    <a:pt x="155" y="183"/>
                    <a:pt x="155" y="184"/>
                  </a:cubicBezTo>
                  <a:cubicBezTo>
                    <a:pt x="155" y="185"/>
                    <a:pt x="155" y="183"/>
                    <a:pt x="155" y="184"/>
                  </a:cubicBezTo>
                  <a:close/>
                  <a:moveTo>
                    <a:pt x="160" y="176"/>
                  </a:moveTo>
                  <a:cubicBezTo>
                    <a:pt x="160" y="175"/>
                    <a:pt x="161" y="173"/>
                    <a:pt x="160" y="173"/>
                  </a:cubicBezTo>
                  <a:cubicBezTo>
                    <a:pt x="159" y="172"/>
                    <a:pt x="157" y="175"/>
                    <a:pt x="157" y="176"/>
                  </a:cubicBezTo>
                  <a:cubicBezTo>
                    <a:pt x="157" y="177"/>
                    <a:pt x="158" y="180"/>
                    <a:pt x="160" y="180"/>
                  </a:cubicBezTo>
                  <a:cubicBezTo>
                    <a:pt x="162" y="180"/>
                    <a:pt x="160" y="177"/>
                    <a:pt x="160" y="176"/>
                  </a:cubicBezTo>
                  <a:cubicBezTo>
                    <a:pt x="160" y="175"/>
                    <a:pt x="160" y="176"/>
                    <a:pt x="160" y="176"/>
                  </a:cubicBezTo>
                  <a:close/>
                  <a:moveTo>
                    <a:pt x="162" y="176"/>
                  </a:moveTo>
                  <a:cubicBezTo>
                    <a:pt x="162" y="176"/>
                    <a:pt x="163" y="178"/>
                    <a:pt x="163" y="178"/>
                  </a:cubicBezTo>
                  <a:cubicBezTo>
                    <a:pt x="164" y="177"/>
                    <a:pt x="165" y="177"/>
                    <a:pt x="166" y="176"/>
                  </a:cubicBezTo>
                  <a:cubicBezTo>
                    <a:pt x="166" y="175"/>
                    <a:pt x="167" y="172"/>
                    <a:pt x="166" y="171"/>
                  </a:cubicBezTo>
                  <a:cubicBezTo>
                    <a:pt x="166" y="171"/>
                    <a:pt x="165" y="170"/>
                    <a:pt x="165" y="170"/>
                  </a:cubicBezTo>
                  <a:cubicBezTo>
                    <a:pt x="163" y="172"/>
                    <a:pt x="163" y="174"/>
                    <a:pt x="162" y="176"/>
                  </a:cubicBezTo>
                  <a:cubicBezTo>
                    <a:pt x="162" y="176"/>
                    <a:pt x="162" y="175"/>
                    <a:pt x="162" y="176"/>
                  </a:cubicBezTo>
                  <a:close/>
                  <a:moveTo>
                    <a:pt x="169" y="174"/>
                  </a:moveTo>
                  <a:cubicBezTo>
                    <a:pt x="168" y="172"/>
                    <a:pt x="170" y="173"/>
                    <a:pt x="170" y="174"/>
                  </a:cubicBezTo>
                  <a:cubicBezTo>
                    <a:pt x="171" y="174"/>
                    <a:pt x="171" y="175"/>
                    <a:pt x="172" y="175"/>
                  </a:cubicBezTo>
                  <a:cubicBezTo>
                    <a:pt x="172" y="174"/>
                    <a:pt x="172" y="173"/>
                    <a:pt x="173" y="172"/>
                  </a:cubicBezTo>
                  <a:cubicBezTo>
                    <a:pt x="174" y="174"/>
                    <a:pt x="175" y="171"/>
                    <a:pt x="175" y="171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69"/>
                    <a:pt x="176" y="169"/>
                    <a:pt x="177" y="168"/>
                  </a:cubicBezTo>
                  <a:cubicBezTo>
                    <a:pt x="178" y="168"/>
                    <a:pt x="180" y="167"/>
                    <a:pt x="180" y="166"/>
                  </a:cubicBezTo>
                  <a:cubicBezTo>
                    <a:pt x="180" y="164"/>
                    <a:pt x="179" y="165"/>
                    <a:pt x="178" y="165"/>
                  </a:cubicBezTo>
                  <a:cubicBezTo>
                    <a:pt x="176" y="165"/>
                    <a:pt x="176" y="164"/>
                    <a:pt x="175" y="163"/>
                  </a:cubicBezTo>
                  <a:cubicBezTo>
                    <a:pt x="174" y="163"/>
                    <a:pt x="174" y="163"/>
                    <a:pt x="173" y="163"/>
                  </a:cubicBezTo>
                  <a:cubicBezTo>
                    <a:pt x="172" y="163"/>
                    <a:pt x="171" y="163"/>
                    <a:pt x="170" y="164"/>
                  </a:cubicBezTo>
                  <a:cubicBezTo>
                    <a:pt x="169" y="165"/>
                    <a:pt x="168" y="166"/>
                    <a:pt x="170" y="166"/>
                  </a:cubicBezTo>
                  <a:cubicBezTo>
                    <a:pt x="170" y="167"/>
                    <a:pt x="168" y="167"/>
                    <a:pt x="168" y="169"/>
                  </a:cubicBezTo>
                  <a:cubicBezTo>
                    <a:pt x="168" y="170"/>
                    <a:pt x="169" y="173"/>
                    <a:pt x="169" y="174"/>
                  </a:cubicBezTo>
                  <a:cubicBezTo>
                    <a:pt x="169" y="173"/>
                    <a:pt x="169" y="172"/>
                    <a:pt x="169" y="174"/>
                  </a:cubicBezTo>
                  <a:close/>
                  <a:moveTo>
                    <a:pt x="184" y="166"/>
                  </a:moveTo>
                  <a:cubicBezTo>
                    <a:pt x="183" y="166"/>
                    <a:pt x="181" y="167"/>
                    <a:pt x="181" y="168"/>
                  </a:cubicBezTo>
                  <a:cubicBezTo>
                    <a:pt x="182" y="169"/>
                    <a:pt x="184" y="168"/>
                    <a:pt x="185" y="168"/>
                  </a:cubicBezTo>
                  <a:cubicBezTo>
                    <a:pt x="186" y="168"/>
                    <a:pt x="187" y="167"/>
                    <a:pt x="188" y="167"/>
                  </a:cubicBezTo>
                  <a:cubicBezTo>
                    <a:pt x="190" y="166"/>
                    <a:pt x="189" y="165"/>
                    <a:pt x="190" y="164"/>
                  </a:cubicBezTo>
                  <a:cubicBezTo>
                    <a:pt x="191" y="161"/>
                    <a:pt x="192" y="159"/>
                    <a:pt x="193" y="157"/>
                  </a:cubicBezTo>
                  <a:cubicBezTo>
                    <a:pt x="193" y="157"/>
                    <a:pt x="194" y="155"/>
                    <a:pt x="192" y="155"/>
                  </a:cubicBezTo>
                  <a:cubicBezTo>
                    <a:pt x="191" y="155"/>
                    <a:pt x="191" y="157"/>
                    <a:pt x="191" y="157"/>
                  </a:cubicBezTo>
                  <a:cubicBezTo>
                    <a:pt x="191" y="156"/>
                    <a:pt x="190" y="155"/>
                    <a:pt x="189" y="156"/>
                  </a:cubicBezTo>
                  <a:cubicBezTo>
                    <a:pt x="187" y="156"/>
                    <a:pt x="189" y="158"/>
                    <a:pt x="188" y="159"/>
                  </a:cubicBezTo>
                  <a:cubicBezTo>
                    <a:pt x="188" y="159"/>
                    <a:pt x="185" y="156"/>
                    <a:pt x="185" y="159"/>
                  </a:cubicBezTo>
                  <a:cubicBezTo>
                    <a:pt x="185" y="160"/>
                    <a:pt x="188" y="161"/>
                    <a:pt x="186" y="162"/>
                  </a:cubicBezTo>
                  <a:cubicBezTo>
                    <a:pt x="185" y="163"/>
                    <a:pt x="185" y="160"/>
                    <a:pt x="184" y="162"/>
                  </a:cubicBezTo>
                  <a:cubicBezTo>
                    <a:pt x="183" y="163"/>
                    <a:pt x="184" y="165"/>
                    <a:pt x="184" y="166"/>
                  </a:cubicBezTo>
                  <a:cubicBezTo>
                    <a:pt x="183" y="166"/>
                    <a:pt x="184" y="165"/>
                    <a:pt x="184" y="166"/>
                  </a:cubicBezTo>
                  <a:close/>
                  <a:moveTo>
                    <a:pt x="194" y="162"/>
                  </a:moveTo>
                  <a:cubicBezTo>
                    <a:pt x="194" y="162"/>
                    <a:pt x="196" y="160"/>
                    <a:pt x="196" y="160"/>
                  </a:cubicBezTo>
                  <a:cubicBezTo>
                    <a:pt x="197" y="158"/>
                    <a:pt x="197" y="158"/>
                    <a:pt x="198" y="157"/>
                  </a:cubicBezTo>
                  <a:cubicBezTo>
                    <a:pt x="200" y="155"/>
                    <a:pt x="200" y="154"/>
                    <a:pt x="197" y="154"/>
                  </a:cubicBezTo>
                  <a:cubicBezTo>
                    <a:pt x="195" y="155"/>
                    <a:pt x="195" y="156"/>
                    <a:pt x="194" y="159"/>
                  </a:cubicBezTo>
                  <a:cubicBezTo>
                    <a:pt x="194" y="160"/>
                    <a:pt x="191" y="163"/>
                    <a:pt x="193" y="164"/>
                  </a:cubicBezTo>
                  <a:cubicBezTo>
                    <a:pt x="193" y="164"/>
                    <a:pt x="194" y="163"/>
                    <a:pt x="194" y="162"/>
                  </a:cubicBezTo>
                  <a:cubicBezTo>
                    <a:pt x="194" y="162"/>
                    <a:pt x="194" y="163"/>
                    <a:pt x="194" y="162"/>
                  </a:cubicBezTo>
                  <a:close/>
                  <a:moveTo>
                    <a:pt x="192" y="141"/>
                  </a:moveTo>
                  <a:cubicBezTo>
                    <a:pt x="193" y="142"/>
                    <a:pt x="195" y="141"/>
                    <a:pt x="196" y="141"/>
                  </a:cubicBezTo>
                  <a:cubicBezTo>
                    <a:pt x="198" y="140"/>
                    <a:pt x="197" y="140"/>
                    <a:pt x="198" y="139"/>
                  </a:cubicBezTo>
                  <a:cubicBezTo>
                    <a:pt x="200" y="136"/>
                    <a:pt x="201" y="139"/>
                    <a:pt x="201" y="141"/>
                  </a:cubicBezTo>
                  <a:cubicBezTo>
                    <a:pt x="199" y="141"/>
                    <a:pt x="197" y="142"/>
                    <a:pt x="196" y="143"/>
                  </a:cubicBezTo>
                  <a:cubicBezTo>
                    <a:pt x="194" y="144"/>
                    <a:pt x="194" y="144"/>
                    <a:pt x="195" y="146"/>
                  </a:cubicBezTo>
                  <a:cubicBezTo>
                    <a:pt x="196" y="149"/>
                    <a:pt x="201" y="147"/>
                    <a:pt x="203" y="145"/>
                  </a:cubicBezTo>
                  <a:cubicBezTo>
                    <a:pt x="204" y="143"/>
                    <a:pt x="205" y="141"/>
                    <a:pt x="204" y="140"/>
                  </a:cubicBezTo>
                  <a:cubicBezTo>
                    <a:pt x="204" y="138"/>
                    <a:pt x="203" y="138"/>
                    <a:pt x="203" y="137"/>
                  </a:cubicBezTo>
                  <a:cubicBezTo>
                    <a:pt x="203" y="136"/>
                    <a:pt x="205" y="136"/>
                    <a:pt x="204" y="135"/>
                  </a:cubicBezTo>
                  <a:cubicBezTo>
                    <a:pt x="204" y="134"/>
                    <a:pt x="204" y="135"/>
                    <a:pt x="204" y="134"/>
                  </a:cubicBezTo>
                  <a:cubicBezTo>
                    <a:pt x="203" y="134"/>
                    <a:pt x="203" y="134"/>
                    <a:pt x="203" y="133"/>
                  </a:cubicBezTo>
                  <a:cubicBezTo>
                    <a:pt x="203" y="132"/>
                    <a:pt x="203" y="131"/>
                    <a:pt x="202" y="130"/>
                  </a:cubicBezTo>
                  <a:cubicBezTo>
                    <a:pt x="199" y="133"/>
                    <a:pt x="202" y="123"/>
                    <a:pt x="199" y="124"/>
                  </a:cubicBezTo>
                  <a:cubicBezTo>
                    <a:pt x="197" y="125"/>
                    <a:pt x="198" y="128"/>
                    <a:pt x="198" y="129"/>
                  </a:cubicBezTo>
                  <a:cubicBezTo>
                    <a:pt x="199" y="130"/>
                    <a:pt x="199" y="131"/>
                    <a:pt x="200" y="132"/>
                  </a:cubicBezTo>
                  <a:cubicBezTo>
                    <a:pt x="200" y="132"/>
                    <a:pt x="200" y="135"/>
                    <a:pt x="199" y="134"/>
                  </a:cubicBezTo>
                  <a:cubicBezTo>
                    <a:pt x="199" y="134"/>
                    <a:pt x="198" y="135"/>
                    <a:pt x="198" y="135"/>
                  </a:cubicBezTo>
                  <a:cubicBezTo>
                    <a:pt x="197" y="135"/>
                    <a:pt x="197" y="133"/>
                    <a:pt x="197" y="133"/>
                  </a:cubicBezTo>
                  <a:cubicBezTo>
                    <a:pt x="197" y="131"/>
                    <a:pt x="197" y="127"/>
                    <a:pt x="195" y="129"/>
                  </a:cubicBezTo>
                  <a:cubicBezTo>
                    <a:pt x="194" y="130"/>
                    <a:pt x="195" y="130"/>
                    <a:pt x="195" y="131"/>
                  </a:cubicBezTo>
                  <a:cubicBezTo>
                    <a:pt x="196" y="131"/>
                    <a:pt x="196" y="132"/>
                    <a:pt x="196" y="132"/>
                  </a:cubicBezTo>
                  <a:cubicBezTo>
                    <a:pt x="196" y="133"/>
                    <a:pt x="196" y="133"/>
                    <a:pt x="196" y="134"/>
                  </a:cubicBezTo>
                  <a:cubicBezTo>
                    <a:pt x="196" y="135"/>
                    <a:pt x="197" y="136"/>
                    <a:pt x="196" y="137"/>
                  </a:cubicBezTo>
                  <a:cubicBezTo>
                    <a:pt x="195" y="138"/>
                    <a:pt x="194" y="136"/>
                    <a:pt x="194" y="135"/>
                  </a:cubicBezTo>
                  <a:cubicBezTo>
                    <a:pt x="193" y="136"/>
                    <a:pt x="193" y="137"/>
                    <a:pt x="192" y="137"/>
                  </a:cubicBezTo>
                  <a:cubicBezTo>
                    <a:pt x="190" y="137"/>
                    <a:pt x="191" y="134"/>
                    <a:pt x="190" y="134"/>
                  </a:cubicBezTo>
                  <a:cubicBezTo>
                    <a:pt x="190" y="134"/>
                    <a:pt x="190" y="137"/>
                    <a:pt x="189" y="137"/>
                  </a:cubicBezTo>
                  <a:cubicBezTo>
                    <a:pt x="188" y="138"/>
                    <a:pt x="189" y="135"/>
                    <a:pt x="188" y="135"/>
                  </a:cubicBezTo>
                  <a:cubicBezTo>
                    <a:pt x="186" y="135"/>
                    <a:pt x="187" y="137"/>
                    <a:pt x="187" y="138"/>
                  </a:cubicBezTo>
                  <a:cubicBezTo>
                    <a:pt x="187" y="138"/>
                    <a:pt x="188" y="138"/>
                    <a:pt x="188" y="139"/>
                  </a:cubicBezTo>
                  <a:cubicBezTo>
                    <a:pt x="188" y="139"/>
                    <a:pt x="187" y="139"/>
                    <a:pt x="186" y="140"/>
                  </a:cubicBezTo>
                  <a:cubicBezTo>
                    <a:pt x="185" y="141"/>
                    <a:pt x="185" y="141"/>
                    <a:pt x="186" y="143"/>
                  </a:cubicBezTo>
                  <a:cubicBezTo>
                    <a:pt x="185" y="142"/>
                    <a:pt x="186" y="144"/>
                    <a:pt x="186" y="144"/>
                  </a:cubicBezTo>
                  <a:cubicBezTo>
                    <a:pt x="186" y="144"/>
                    <a:pt x="186" y="145"/>
                    <a:pt x="187" y="146"/>
                  </a:cubicBezTo>
                  <a:cubicBezTo>
                    <a:pt x="189" y="148"/>
                    <a:pt x="191" y="141"/>
                    <a:pt x="191" y="140"/>
                  </a:cubicBezTo>
                  <a:cubicBezTo>
                    <a:pt x="192" y="140"/>
                    <a:pt x="192" y="141"/>
                    <a:pt x="192" y="141"/>
                  </a:cubicBezTo>
                  <a:close/>
                  <a:moveTo>
                    <a:pt x="207" y="129"/>
                  </a:moveTo>
                  <a:cubicBezTo>
                    <a:pt x="208" y="128"/>
                    <a:pt x="208" y="126"/>
                    <a:pt x="208" y="124"/>
                  </a:cubicBezTo>
                  <a:cubicBezTo>
                    <a:pt x="213" y="125"/>
                    <a:pt x="214" y="121"/>
                    <a:pt x="217" y="118"/>
                  </a:cubicBezTo>
                  <a:cubicBezTo>
                    <a:pt x="219" y="115"/>
                    <a:pt x="221" y="111"/>
                    <a:pt x="219" y="107"/>
                  </a:cubicBezTo>
                  <a:cubicBezTo>
                    <a:pt x="214" y="109"/>
                    <a:pt x="214" y="115"/>
                    <a:pt x="210" y="117"/>
                  </a:cubicBezTo>
                  <a:cubicBezTo>
                    <a:pt x="208" y="119"/>
                    <a:pt x="207" y="120"/>
                    <a:pt x="206" y="123"/>
                  </a:cubicBezTo>
                  <a:cubicBezTo>
                    <a:pt x="206" y="125"/>
                    <a:pt x="204" y="128"/>
                    <a:pt x="206" y="130"/>
                  </a:cubicBezTo>
                  <a:cubicBezTo>
                    <a:pt x="206" y="130"/>
                    <a:pt x="207" y="129"/>
                    <a:pt x="207" y="129"/>
                  </a:cubicBezTo>
                  <a:close/>
                  <a:moveTo>
                    <a:pt x="215" y="132"/>
                  </a:moveTo>
                  <a:cubicBezTo>
                    <a:pt x="215" y="131"/>
                    <a:pt x="216" y="128"/>
                    <a:pt x="215" y="127"/>
                  </a:cubicBezTo>
                  <a:cubicBezTo>
                    <a:pt x="214" y="125"/>
                    <a:pt x="210" y="127"/>
                    <a:pt x="209" y="129"/>
                  </a:cubicBezTo>
                  <a:cubicBezTo>
                    <a:pt x="208" y="131"/>
                    <a:pt x="210" y="133"/>
                    <a:pt x="208" y="135"/>
                  </a:cubicBezTo>
                  <a:cubicBezTo>
                    <a:pt x="207" y="135"/>
                    <a:pt x="206" y="135"/>
                    <a:pt x="207" y="137"/>
                  </a:cubicBezTo>
                  <a:cubicBezTo>
                    <a:pt x="207" y="138"/>
                    <a:pt x="209" y="138"/>
                    <a:pt x="209" y="139"/>
                  </a:cubicBezTo>
                  <a:cubicBezTo>
                    <a:pt x="209" y="140"/>
                    <a:pt x="207" y="140"/>
                    <a:pt x="207" y="140"/>
                  </a:cubicBezTo>
                  <a:cubicBezTo>
                    <a:pt x="206" y="141"/>
                    <a:pt x="206" y="141"/>
                    <a:pt x="206" y="142"/>
                  </a:cubicBezTo>
                  <a:cubicBezTo>
                    <a:pt x="206" y="143"/>
                    <a:pt x="209" y="145"/>
                    <a:pt x="208" y="146"/>
                  </a:cubicBezTo>
                  <a:cubicBezTo>
                    <a:pt x="208" y="146"/>
                    <a:pt x="207" y="145"/>
                    <a:pt x="206" y="145"/>
                  </a:cubicBezTo>
                  <a:cubicBezTo>
                    <a:pt x="206" y="146"/>
                    <a:pt x="206" y="147"/>
                    <a:pt x="206" y="148"/>
                  </a:cubicBezTo>
                  <a:cubicBezTo>
                    <a:pt x="205" y="148"/>
                    <a:pt x="203" y="147"/>
                    <a:pt x="202" y="148"/>
                  </a:cubicBezTo>
                  <a:cubicBezTo>
                    <a:pt x="202" y="149"/>
                    <a:pt x="203" y="151"/>
                    <a:pt x="203" y="152"/>
                  </a:cubicBezTo>
                  <a:cubicBezTo>
                    <a:pt x="203" y="154"/>
                    <a:pt x="202" y="154"/>
                    <a:pt x="201" y="155"/>
                  </a:cubicBezTo>
                  <a:cubicBezTo>
                    <a:pt x="200" y="156"/>
                    <a:pt x="199" y="159"/>
                    <a:pt x="199" y="160"/>
                  </a:cubicBezTo>
                  <a:cubicBezTo>
                    <a:pt x="197" y="163"/>
                    <a:pt x="198" y="165"/>
                    <a:pt x="200" y="161"/>
                  </a:cubicBezTo>
                  <a:cubicBezTo>
                    <a:pt x="202" y="158"/>
                    <a:pt x="206" y="156"/>
                    <a:pt x="208" y="152"/>
                  </a:cubicBezTo>
                  <a:cubicBezTo>
                    <a:pt x="208" y="153"/>
                    <a:pt x="208" y="155"/>
                    <a:pt x="207" y="156"/>
                  </a:cubicBezTo>
                  <a:cubicBezTo>
                    <a:pt x="207" y="157"/>
                    <a:pt x="205" y="158"/>
                    <a:pt x="205" y="159"/>
                  </a:cubicBezTo>
                  <a:cubicBezTo>
                    <a:pt x="204" y="162"/>
                    <a:pt x="207" y="160"/>
                    <a:pt x="208" y="160"/>
                  </a:cubicBezTo>
                  <a:cubicBezTo>
                    <a:pt x="209" y="161"/>
                    <a:pt x="210" y="163"/>
                    <a:pt x="210" y="161"/>
                  </a:cubicBezTo>
                  <a:cubicBezTo>
                    <a:pt x="211" y="160"/>
                    <a:pt x="210" y="159"/>
                    <a:pt x="210" y="158"/>
                  </a:cubicBezTo>
                  <a:cubicBezTo>
                    <a:pt x="210" y="158"/>
                    <a:pt x="212" y="156"/>
                    <a:pt x="212" y="156"/>
                  </a:cubicBezTo>
                  <a:cubicBezTo>
                    <a:pt x="212" y="156"/>
                    <a:pt x="212" y="157"/>
                    <a:pt x="213" y="157"/>
                  </a:cubicBezTo>
                  <a:cubicBezTo>
                    <a:pt x="213" y="156"/>
                    <a:pt x="214" y="154"/>
                    <a:pt x="214" y="153"/>
                  </a:cubicBezTo>
                  <a:cubicBezTo>
                    <a:pt x="215" y="154"/>
                    <a:pt x="215" y="156"/>
                    <a:pt x="215" y="158"/>
                  </a:cubicBezTo>
                  <a:cubicBezTo>
                    <a:pt x="217" y="158"/>
                    <a:pt x="217" y="153"/>
                    <a:pt x="218" y="152"/>
                  </a:cubicBezTo>
                  <a:cubicBezTo>
                    <a:pt x="220" y="150"/>
                    <a:pt x="222" y="148"/>
                    <a:pt x="225" y="148"/>
                  </a:cubicBezTo>
                  <a:cubicBezTo>
                    <a:pt x="227" y="148"/>
                    <a:pt x="227" y="148"/>
                    <a:pt x="227" y="146"/>
                  </a:cubicBezTo>
                  <a:cubicBezTo>
                    <a:pt x="227" y="145"/>
                    <a:pt x="227" y="144"/>
                    <a:pt x="228" y="143"/>
                  </a:cubicBezTo>
                  <a:cubicBezTo>
                    <a:pt x="228" y="141"/>
                    <a:pt x="227" y="139"/>
                    <a:pt x="227" y="137"/>
                  </a:cubicBezTo>
                  <a:cubicBezTo>
                    <a:pt x="227" y="136"/>
                    <a:pt x="227" y="135"/>
                    <a:pt x="225" y="134"/>
                  </a:cubicBezTo>
                  <a:cubicBezTo>
                    <a:pt x="225" y="133"/>
                    <a:pt x="224" y="132"/>
                    <a:pt x="223" y="131"/>
                  </a:cubicBezTo>
                  <a:cubicBezTo>
                    <a:pt x="222" y="130"/>
                    <a:pt x="222" y="129"/>
                    <a:pt x="221" y="131"/>
                  </a:cubicBezTo>
                  <a:cubicBezTo>
                    <a:pt x="221" y="132"/>
                    <a:pt x="222" y="132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0" y="134"/>
                    <a:pt x="219" y="133"/>
                    <a:pt x="219" y="135"/>
                  </a:cubicBezTo>
                  <a:cubicBezTo>
                    <a:pt x="219" y="136"/>
                    <a:pt x="221" y="137"/>
                    <a:pt x="221" y="138"/>
                  </a:cubicBezTo>
                  <a:cubicBezTo>
                    <a:pt x="221" y="139"/>
                    <a:pt x="219" y="138"/>
                    <a:pt x="218" y="139"/>
                  </a:cubicBezTo>
                  <a:cubicBezTo>
                    <a:pt x="217" y="140"/>
                    <a:pt x="220" y="143"/>
                    <a:pt x="218" y="144"/>
                  </a:cubicBezTo>
                  <a:cubicBezTo>
                    <a:pt x="217" y="143"/>
                    <a:pt x="218" y="142"/>
                    <a:pt x="216" y="143"/>
                  </a:cubicBezTo>
                  <a:cubicBezTo>
                    <a:pt x="216" y="143"/>
                    <a:pt x="215" y="144"/>
                    <a:pt x="215" y="144"/>
                  </a:cubicBezTo>
                  <a:cubicBezTo>
                    <a:pt x="214" y="146"/>
                    <a:pt x="214" y="149"/>
                    <a:pt x="213" y="150"/>
                  </a:cubicBezTo>
                  <a:cubicBezTo>
                    <a:pt x="211" y="148"/>
                    <a:pt x="212" y="145"/>
                    <a:pt x="213" y="144"/>
                  </a:cubicBezTo>
                  <a:cubicBezTo>
                    <a:pt x="215" y="141"/>
                    <a:pt x="216" y="140"/>
                    <a:pt x="216" y="136"/>
                  </a:cubicBezTo>
                  <a:cubicBezTo>
                    <a:pt x="215" y="136"/>
                    <a:pt x="213" y="140"/>
                    <a:pt x="212" y="138"/>
                  </a:cubicBezTo>
                  <a:cubicBezTo>
                    <a:pt x="212" y="137"/>
                    <a:pt x="214" y="133"/>
                    <a:pt x="215" y="132"/>
                  </a:cubicBezTo>
                  <a:cubicBezTo>
                    <a:pt x="215" y="131"/>
                    <a:pt x="214" y="133"/>
                    <a:pt x="215" y="132"/>
                  </a:cubicBezTo>
                  <a:close/>
                  <a:moveTo>
                    <a:pt x="221" y="126"/>
                  </a:moveTo>
                  <a:cubicBezTo>
                    <a:pt x="219" y="127"/>
                    <a:pt x="222" y="128"/>
                    <a:pt x="223" y="128"/>
                  </a:cubicBezTo>
                  <a:cubicBezTo>
                    <a:pt x="224" y="129"/>
                    <a:pt x="226" y="131"/>
                    <a:pt x="228" y="131"/>
                  </a:cubicBezTo>
                  <a:cubicBezTo>
                    <a:pt x="229" y="130"/>
                    <a:pt x="229" y="127"/>
                    <a:pt x="229" y="126"/>
                  </a:cubicBezTo>
                  <a:cubicBezTo>
                    <a:pt x="228" y="126"/>
                    <a:pt x="227" y="126"/>
                    <a:pt x="227" y="126"/>
                  </a:cubicBezTo>
                  <a:cubicBezTo>
                    <a:pt x="225" y="126"/>
                    <a:pt x="224" y="126"/>
                    <a:pt x="223" y="125"/>
                  </a:cubicBezTo>
                  <a:cubicBezTo>
                    <a:pt x="222" y="125"/>
                    <a:pt x="222" y="125"/>
                    <a:pt x="221" y="126"/>
                  </a:cubicBezTo>
                  <a:close/>
                  <a:moveTo>
                    <a:pt x="221" y="157"/>
                  </a:moveTo>
                  <a:cubicBezTo>
                    <a:pt x="223" y="156"/>
                    <a:pt x="224" y="156"/>
                    <a:pt x="224" y="154"/>
                  </a:cubicBezTo>
                  <a:cubicBezTo>
                    <a:pt x="225" y="153"/>
                    <a:pt x="225" y="151"/>
                    <a:pt x="224" y="150"/>
                  </a:cubicBezTo>
                  <a:cubicBezTo>
                    <a:pt x="220" y="148"/>
                    <a:pt x="220" y="155"/>
                    <a:pt x="219" y="157"/>
                  </a:cubicBezTo>
                  <a:cubicBezTo>
                    <a:pt x="220" y="157"/>
                    <a:pt x="221" y="157"/>
                    <a:pt x="221" y="157"/>
                  </a:cubicBezTo>
                  <a:close/>
                  <a:moveTo>
                    <a:pt x="233" y="136"/>
                  </a:moveTo>
                  <a:cubicBezTo>
                    <a:pt x="231" y="137"/>
                    <a:pt x="234" y="139"/>
                    <a:pt x="235" y="139"/>
                  </a:cubicBezTo>
                  <a:cubicBezTo>
                    <a:pt x="236" y="139"/>
                    <a:pt x="238" y="138"/>
                    <a:pt x="239" y="137"/>
                  </a:cubicBezTo>
                  <a:cubicBezTo>
                    <a:pt x="239" y="136"/>
                    <a:pt x="238" y="136"/>
                    <a:pt x="238" y="135"/>
                  </a:cubicBezTo>
                  <a:cubicBezTo>
                    <a:pt x="238" y="136"/>
                    <a:pt x="237" y="133"/>
                    <a:pt x="237" y="133"/>
                  </a:cubicBezTo>
                  <a:cubicBezTo>
                    <a:pt x="235" y="132"/>
                    <a:pt x="236" y="135"/>
                    <a:pt x="234" y="135"/>
                  </a:cubicBezTo>
                  <a:cubicBezTo>
                    <a:pt x="234" y="136"/>
                    <a:pt x="233" y="136"/>
                    <a:pt x="233" y="136"/>
                  </a:cubicBezTo>
                  <a:close/>
                  <a:moveTo>
                    <a:pt x="240" y="132"/>
                  </a:moveTo>
                  <a:cubicBezTo>
                    <a:pt x="239" y="133"/>
                    <a:pt x="240" y="135"/>
                    <a:pt x="241" y="135"/>
                  </a:cubicBezTo>
                  <a:cubicBezTo>
                    <a:pt x="242" y="135"/>
                    <a:pt x="244" y="132"/>
                    <a:pt x="244" y="132"/>
                  </a:cubicBezTo>
                  <a:cubicBezTo>
                    <a:pt x="245" y="131"/>
                    <a:pt x="243" y="129"/>
                    <a:pt x="242" y="129"/>
                  </a:cubicBezTo>
                  <a:cubicBezTo>
                    <a:pt x="241" y="129"/>
                    <a:pt x="241" y="131"/>
                    <a:pt x="240" y="132"/>
                  </a:cubicBezTo>
                  <a:close/>
                  <a:moveTo>
                    <a:pt x="246" y="120"/>
                  </a:moveTo>
                  <a:cubicBezTo>
                    <a:pt x="245" y="120"/>
                    <a:pt x="240" y="124"/>
                    <a:pt x="243" y="125"/>
                  </a:cubicBezTo>
                  <a:cubicBezTo>
                    <a:pt x="245" y="125"/>
                    <a:pt x="247" y="120"/>
                    <a:pt x="247" y="119"/>
                  </a:cubicBezTo>
                  <a:cubicBezTo>
                    <a:pt x="246" y="119"/>
                    <a:pt x="246" y="119"/>
                    <a:pt x="246" y="120"/>
                  </a:cubicBezTo>
                  <a:close/>
                  <a:moveTo>
                    <a:pt x="254" y="115"/>
                  </a:moveTo>
                  <a:cubicBezTo>
                    <a:pt x="254" y="113"/>
                    <a:pt x="254" y="111"/>
                    <a:pt x="254" y="110"/>
                  </a:cubicBezTo>
                  <a:cubicBezTo>
                    <a:pt x="254" y="108"/>
                    <a:pt x="254" y="107"/>
                    <a:pt x="255" y="106"/>
                  </a:cubicBezTo>
                  <a:cubicBezTo>
                    <a:pt x="256" y="105"/>
                    <a:pt x="257" y="105"/>
                    <a:pt x="257" y="104"/>
                  </a:cubicBezTo>
                  <a:cubicBezTo>
                    <a:pt x="258" y="104"/>
                    <a:pt x="258" y="101"/>
                    <a:pt x="257" y="101"/>
                  </a:cubicBezTo>
                  <a:cubicBezTo>
                    <a:pt x="256" y="101"/>
                    <a:pt x="256" y="102"/>
                    <a:pt x="256" y="102"/>
                  </a:cubicBezTo>
                  <a:cubicBezTo>
                    <a:pt x="254" y="102"/>
                    <a:pt x="255" y="100"/>
                    <a:pt x="256" y="100"/>
                  </a:cubicBezTo>
                  <a:cubicBezTo>
                    <a:pt x="256" y="99"/>
                    <a:pt x="257" y="98"/>
                    <a:pt x="257" y="97"/>
                  </a:cubicBezTo>
                  <a:cubicBezTo>
                    <a:pt x="257" y="97"/>
                    <a:pt x="255" y="96"/>
                    <a:pt x="255" y="96"/>
                  </a:cubicBezTo>
                  <a:cubicBezTo>
                    <a:pt x="254" y="96"/>
                    <a:pt x="254" y="102"/>
                    <a:pt x="252" y="99"/>
                  </a:cubicBezTo>
                  <a:cubicBezTo>
                    <a:pt x="251" y="98"/>
                    <a:pt x="255" y="94"/>
                    <a:pt x="253" y="93"/>
                  </a:cubicBezTo>
                  <a:cubicBezTo>
                    <a:pt x="252" y="92"/>
                    <a:pt x="252" y="93"/>
                    <a:pt x="252" y="94"/>
                  </a:cubicBezTo>
                  <a:cubicBezTo>
                    <a:pt x="251" y="94"/>
                    <a:pt x="251" y="94"/>
                    <a:pt x="250" y="93"/>
                  </a:cubicBezTo>
                  <a:cubicBezTo>
                    <a:pt x="249" y="94"/>
                    <a:pt x="250" y="95"/>
                    <a:pt x="249" y="96"/>
                  </a:cubicBezTo>
                  <a:cubicBezTo>
                    <a:pt x="248" y="96"/>
                    <a:pt x="248" y="92"/>
                    <a:pt x="246" y="92"/>
                  </a:cubicBezTo>
                  <a:cubicBezTo>
                    <a:pt x="245" y="93"/>
                    <a:pt x="247" y="96"/>
                    <a:pt x="248" y="97"/>
                  </a:cubicBezTo>
                  <a:cubicBezTo>
                    <a:pt x="249" y="99"/>
                    <a:pt x="249" y="100"/>
                    <a:pt x="247" y="98"/>
                  </a:cubicBezTo>
                  <a:cubicBezTo>
                    <a:pt x="246" y="97"/>
                    <a:pt x="244" y="94"/>
                    <a:pt x="243" y="95"/>
                  </a:cubicBezTo>
                  <a:cubicBezTo>
                    <a:pt x="242" y="95"/>
                    <a:pt x="246" y="98"/>
                    <a:pt x="243" y="98"/>
                  </a:cubicBezTo>
                  <a:cubicBezTo>
                    <a:pt x="242" y="98"/>
                    <a:pt x="239" y="95"/>
                    <a:pt x="241" y="98"/>
                  </a:cubicBezTo>
                  <a:cubicBezTo>
                    <a:pt x="242" y="99"/>
                    <a:pt x="246" y="100"/>
                    <a:pt x="245" y="102"/>
                  </a:cubicBezTo>
                  <a:cubicBezTo>
                    <a:pt x="245" y="102"/>
                    <a:pt x="243" y="102"/>
                    <a:pt x="243" y="102"/>
                  </a:cubicBezTo>
                  <a:cubicBezTo>
                    <a:pt x="243" y="103"/>
                    <a:pt x="244" y="103"/>
                    <a:pt x="244" y="104"/>
                  </a:cubicBezTo>
                  <a:cubicBezTo>
                    <a:pt x="243" y="104"/>
                    <a:pt x="242" y="103"/>
                    <a:pt x="241" y="103"/>
                  </a:cubicBezTo>
                  <a:cubicBezTo>
                    <a:pt x="240" y="102"/>
                    <a:pt x="239" y="103"/>
                    <a:pt x="238" y="103"/>
                  </a:cubicBezTo>
                  <a:cubicBezTo>
                    <a:pt x="238" y="103"/>
                    <a:pt x="233" y="102"/>
                    <a:pt x="235" y="104"/>
                  </a:cubicBezTo>
                  <a:cubicBezTo>
                    <a:pt x="235" y="105"/>
                    <a:pt x="236" y="104"/>
                    <a:pt x="237" y="104"/>
                  </a:cubicBezTo>
                  <a:cubicBezTo>
                    <a:pt x="238" y="105"/>
                    <a:pt x="237" y="105"/>
                    <a:pt x="238" y="106"/>
                  </a:cubicBezTo>
                  <a:cubicBezTo>
                    <a:pt x="239" y="107"/>
                    <a:pt x="239" y="107"/>
                    <a:pt x="237" y="107"/>
                  </a:cubicBezTo>
                  <a:cubicBezTo>
                    <a:pt x="234" y="107"/>
                    <a:pt x="234" y="107"/>
                    <a:pt x="236" y="108"/>
                  </a:cubicBezTo>
                  <a:cubicBezTo>
                    <a:pt x="237" y="109"/>
                    <a:pt x="237" y="109"/>
                    <a:pt x="238" y="109"/>
                  </a:cubicBezTo>
                  <a:cubicBezTo>
                    <a:pt x="239" y="110"/>
                    <a:pt x="240" y="109"/>
                    <a:pt x="240" y="110"/>
                  </a:cubicBezTo>
                  <a:cubicBezTo>
                    <a:pt x="239" y="112"/>
                    <a:pt x="235" y="111"/>
                    <a:pt x="235" y="113"/>
                  </a:cubicBezTo>
                  <a:cubicBezTo>
                    <a:pt x="235" y="113"/>
                    <a:pt x="236" y="114"/>
                    <a:pt x="237" y="114"/>
                  </a:cubicBezTo>
                  <a:cubicBezTo>
                    <a:pt x="238" y="115"/>
                    <a:pt x="239" y="114"/>
                    <a:pt x="240" y="114"/>
                  </a:cubicBezTo>
                  <a:cubicBezTo>
                    <a:pt x="239" y="115"/>
                    <a:pt x="237" y="116"/>
                    <a:pt x="236" y="117"/>
                  </a:cubicBezTo>
                  <a:cubicBezTo>
                    <a:pt x="235" y="118"/>
                    <a:pt x="233" y="118"/>
                    <a:pt x="232" y="118"/>
                  </a:cubicBezTo>
                  <a:cubicBezTo>
                    <a:pt x="231" y="119"/>
                    <a:pt x="231" y="121"/>
                    <a:pt x="233" y="121"/>
                  </a:cubicBezTo>
                  <a:cubicBezTo>
                    <a:pt x="235" y="122"/>
                    <a:pt x="236" y="120"/>
                    <a:pt x="238" y="120"/>
                  </a:cubicBezTo>
                  <a:cubicBezTo>
                    <a:pt x="238" y="121"/>
                    <a:pt x="237" y="123"/>
                    <a:pt x="237" y="124"/>
                  </a:cubicBezTo>
                  <a:cubicBezTo>
                    <a:pt x="238" y="125"/>
                    <a:pt x="240" y="124"/>
                    <a:pt x="240" y="123"/>
                  </a:cubicBezTo>
                  <a:cubicBezTo>
                    <a:pt x="241" y="121"/>
                    <a:pt x="240" y="120"/>
                    <a:pt x="241" y="119"/>
                  </a:cubicBezTo>
                  <a:cubicBezTo>
                    <a:pt x="242" y="117"/>
                    <a:pt x="243" y="117"/>
                    <a:pt x="244" y="115"/>
                  </a:cubicBezTo>
                  <a:cubicBezTo>
                    <a:pt x="245" y="114"/>
                    <a:pt x="246" y="112"/>
                    <a:pt x="247" y="114"/>
                  </a:cubicBezTo>
                  <a:cubicBezTo>
                    <a:pt x="247" y="114"/>
                    <a:pt x="246" y="116"/>
                    <a:pt x="248" y="116"/>
                  </a:cubicBezTo>
                  <a:cubicBezTo>
                    <a:pt x="248" y="116"/>
                    <a:pt x="254" y="114"/>
                    <a:pt x="254" y="115"/>
                  </a:cubicBezTo>
                  <a:close/>
                  <a:moveTo>
                    <a:pt x="269" y="87"/>
                  </a:moveTo>
                  <a:cubicBezTo>
                    <a:pt x="267" y="86"/>
                    <a:pt x="264" y="85"/>
                    <a:pt x="262" y="85"/>
                  </a:cubicBezTo>
                  <a:cubicBezTo>
                    <a:pt x="260" y="85"/>
                    <a:pt x="260" y="86"/>
                    <a:pt x="261" y="88"/>
                  </a:cubicBezTo>
                  <a:cubicBezTo>
                    <a:pt x="262" y="89"/>
                    <a:pt x="266" y="90"/>
                    <a:pt x="263" y="92"/>
                  </a:cubicBezTo>
                  <a:cubicBezTo>
                    <a:pt x="261" y="93"/>
                    <a:pt x="262" y="91"/>
                    <a:pt x="261" y="91"/>
                  </a:cubicBezTo>
                  <a:cubicBezTo>
                    <a:pt x="260" y="90"/>
                    <a:pt x="260" y="90"/>
                    <a:pt x="258" y="90"/>
                  </a:cubicBezTo>
                  <a:cubicBezTo>
                    <a:pt x="256" y="90"/>
                    <a:pt x="255" y="92"/>
                    <a:pt x="257" y="93"/>
                  </a:cubicBezTo>
                  <a:cubicBezTo>
                    <a:pt x="259" y="95"/>
                    <a:pt x="261" y="95"/>
                    <a:pt x="263" y="94"/>
                  </a:cubicBezTo>
                  <a:cubicBezTo>
                    <a:pt x="265" y="94"/>
                    <a:pt x="266" y="93"/>
                    <a:pt x="267" y="93"/>
                  </a:cubicBezTo>
                  <a:cubicBezTo>
                    <a:pt x="268" y="93"/>
                    <a:pt x="269" y="93"/>
                    <a:pt x="270" y="93"/>
                  </a:cubicBezTo>
                  <a:cubicBezTo>
                    <a:pt x="273" y="92"/>
                    <a:pt x="271" y="89"/>
                    <a:pt x="271" y="87"/>
                  </a:cubicBezTo>
                  <a:cubicBezTo>
                    <a:pt x="270" y="87"/>
                    <a:pt x="270" y="87"/>
                    <a:pt x="269" y="87"/>
                  </a:cubicBezTo>
                  <a:close/>
                  <a:moveTo>
                    <a:pt x="264" y="84"/>
                  </a:moveTo>
                  <a:cubicBezTo>
                    <a:pt x="264" y="84"/>
                    <a:pt x="267" y="85"/>
                    <a:pt x="268" y="85"/>
                  </a:cubicBezTo>
                  <a:cubicBezTo>
                    <a:pt x="269" y="85"/>
                    <a:pt x="268" y="83"/>
                    <a:pt x="268" y="82"/>
                  </a:cubicBezTo>
                  <a:cubicBezTo>
                    <a:pt x="268" y="82"/>
                    <a:pt x="268" y="80"/>
                    <a:pt x="268" y="80"/>
                  </a:cubicBezTo>
                  <a:cubicBezTo>
                    <a:pt x="267" y="80"/>
                    <a:pt x="266" y="82"/>
                    <a:pt x="266" y="82"/>
                  </a:cubicBezTo>
                  <a:cubicBezTo>
                    <a:pt x="265" y="81"/>
                    <a:pt x="265" y="81"/>
                    <a:pt x="264" y="80"/>
                  </a:cubicBezTo>
                  <a:cubicBezTo>
                    <a:pt x="264" y="80"/>
                    <a:pt x="264" y="80"/>
                    <a:pt x="264" y="80"/>
                  </a:cubicBezTo>
                  <a:cubicBezTo>
                    <a:pt x="263" y="80"/>
                    <a:pt x="263" y="80"/>
                    <a:pt x="262" y="81"/>
                  </a:cubicBezTo>
                  <a:cubicBezTo>
                    <a:pt x="262" y="83"/>
                    <a:pt x="262" y="84"/>
                    <a:pt x="264" y="84"/>
                  </a:cubicBezTo>
                  <a:close/>
                  <a:moveTo>
                    <a:pt x="271" y="83"/>
                  </a:moveTo>
                  <a:cubicBezTo>
                    <a:pt x="269" y="87"/>
                    <a:pt x="275" y="86"/>
                    <a:pt x="276" y="82"/>
                  </a:cubicBezTo>
                  <a:cubicBezTo>
                    <a:pt x="277" y="78"/>
                    <a:pt x="273" y="78"/>
                    <a:pt x="272" y="75"/>
                  </a:cubicBezTo>
                  <a:cubicBezTo>
                    <a:pt x="272" y="75"/>
                    <a:pt x="271" y="76"/>
                    <a:pt x="271" y="76"/>
                  </a:cubicBezTo>
                  <a:cubicBezTo>
                    <a:pt x="270" y="76"/>
                    <a:pt x="268" y="75"/>
                    <a:pt x="269" y="78"/>
                  </a:cubicBezTo>
                  <a:cubicBezTo>
                    <a:pt x="271" y="79"/>
                    <a:pt x="272" y="80"/>
                    <a:pt x="271" y="83"/>
                  </a:cubicBezTo>
                  <a:close/>
                  <a:moveTo>
                    <a:pt x="278" y="80"/>
                  </a:moveTo>
                  <a:cubicBezTo>
                    <a:pt x="282" y="82"/>
                    <a:pt x="284" y="78"/>
                    <a:pt x="285" y="74"/>
                  </a:cubicBezTo>
                  <a:cubicBezTo>
                    <a:pt x="285" y="73"/>
                    <a:pt x="286" y="72"/>
                    <a:pt x="287" y="71"/>
                  </a:cubicBezTo>
                  <a:cubicBezTo>
                    <a:pt x="288" y="71"/>
                    <a:pt x="289" y="69"/>
                    <a:pt x="288" y="68"/>
                  </a:cubicBezTo>
                  <a:cubicBezTo>
                    <a:pt x="286" y="71"/>
                    <a:pt x="287" y="67"/>
                    <a:pt x="287" y="66"/>
                  </a:cubicBezTo>
                  <a:cubicBezTo>
                    <a:pt x="285" y="63"/>
                    <a:pt x="284" y="69"/>
                    <a:pt x="283" y="69"/>
                  </a:cubicBezTo>
                  <a:cubicBezTo>
                    <a:pt x="283" y="69"/>
                    <a:pt x="282" y="67"/>
                    <a:pt x="281" y="67"/>
                  </a:cubicBezTo>
                  <a:cubicBezTo>
                    <a:pt x="281" y="66"/>
                    <a:pt x="281" y="66"/>
                    <a:pt x="281" y="65"/>
                  </a:cubicBezTo>
                  <a:cubicBezTo>
                    <a:pt x="280" y="65"/>
                    <a:pt x="280" y="65"/>
                    <a:pt x="280" y="65"/>
                  </a:cubicBezTo>
                  <a:cubicBezTo>
                    <a:pt x="279" y="64"/>
                    <a:pt x="280" y="64"/>
                    <a:pt x="279" y="64"/>
                  </a:cubicBezTo>
                  <a:cubicBezTo>
                    <a:pt x="279" y="64"/>
                    <a:pt x="277" y="65"/>
                    <a:pt x="277" y="65"/>
                  </a:cubicBezTo>
                  <a:cubicBezTo>
                    <a:pt x="277" y="66"/>
                    <a:pt x="278" y="66"/>
                    <a:pt x="278" y="67"/>
                  </a:cubicBezTo>
                  <a:cubicBezTo>
                    <a:pt x="277" y="68"/>
                    <a:pt x="276" y="67"/>
                    <a:pt x="275" y="67"/>
                  </a:cubicBezTo>
                  <a:cubicBezTo>
                    <a:pt x="273" y="67"/>
                    <a:pt x="273" y="68"/>
                    <a:pt x="273" y="69"/>
                  </a:cubicBezTo>
                  <a:cubicBezTo>
                    <a:pt x="273" y="70"/>
                    <a:pt x="275" y="70"/>
                    <a:pt x="274" y="71"/>
                  </a:cubicBezTo>
                  <a:cubicBezTo>
                    <a:pt x="273" y="72"/>
                    <a:pt x="272" y="71"/>
                    <a:pt x="271" y="72"/>
                  </a:cubicBezTo>
                  <a:cubicBezTo>
                    <a:pt x="270" y="72"/>
                    <a:pt x="272" y="74"/>
                    <a:pt x="272" y="74"/>
                  </a:cubicBezTo>
                  <a:cubicBezTo>
                    <a:pt x="274" y="76"/>
                    <a:pt x="276" y="77"/>
                    <a:pt x="277" y="79"/>
                  </a:cubicBezTo>
                  <a:cubicBezTo>
                    <a:pt x="277" y="80"/>
                    <a:pt x="277" y="80"/>
                    <a:pt x="278" y="80"/>
                  </a:cubicBezTo>
                  <a:close/>
                  <a:moveTo>
                    <a:pt x="291" y="73"/>
                  </a:moveTo>
                  <a:cubicBezTo>
                    <a:pt x="291" y="73"/>
                    <a:pt x="293" y="68"/>
                    <a:pt x="290" y="69"/>
                  </a:cubicBezTo>
                  <a:cubicBezTo>
                    <a:pt x="290" y="69"/>
                    <a:pt x="289" y="71"/>
                    <a:pt x="289" y="71"/>
                  </a:cubicBezTo>
                  <a:cubicBezTo>
                    <a:pt x="288" y="72"/>
                    <a:pt x="287" y="72"/>
                    <a:pt x="286" y="73"/>
                  </a:cubicBezTo>
                  <a:cubicBezTo>
                    <a:pt x="286" y="74"/>
                    <a:pt x="285" y="77"/>
                    <a:pt x="287" y="78"/>
                  </a:cubicBezTo>
                  <a:cubicBezTo>
                    <a:pt x="288" y="78"/>
                    <a:pt x="289" y="76"/>
                    <a:pt x="290" y="75"/>
                  </a:cubicBezTo>
                  <a:cubicBezTo>
                    <a:pt x="290" y="74"/>
                    <a:pt x="291" y="74"/>
                    <a:pt x="291" y="73"/>
                  </a:cubicBezTo>
                  <a:close/>
                  <a:moveTo>
                    <a:pt x="271" y="68"/>
                  </a:moveTo>
                  <a:cubicBezTo>
                    <a:pt x="271" y="66"/>
                    <a:pt x="275" y="66"/>
                    <a:pt x="275" y="64"/>
                  </a:cubicBezTo>
                  <a:cubicBezTo>
                    <a:pt x="274" y="61"/>
                    <a:pt x="272" y="64"/>
                    <a:pt x="271" y="64"/>
                  </a:cubicBezTo>
                  <a:cubicBezTo>
                    <a:pt x="270" y="62"/>
                    <a:pt x="270" y="63"/>
                    <a:pt x="269" y="64"/>
                  </a:cubicBezTo>
                  <a:cubicBezTo>
                    <a:pt x="268" y="66"/>
                    <a:pt x="268" y="67"/>
                    <a:pt x="270" y="69"/>
                  </a:cubicBezTo>
                  <a:cubicBezTo>
                    <a:pt x="271" y="69"/>
                    <a:pt x="271" y="68"/>
                    <a:pt x="271" y="68"/>
                  </a:cubicBezTo>
                  <a:close/>
                  <a:moveTo>
                    <a:pt x="276" y="60"/>
                  </a:moveTo>
                  <a:cubicBezTo>
                    <a:pt x="276" y="61"/>
                    <a:pt x="277" y="62"/>
                    <a:pt x="278" y="62"/>
                  </a:cubicBezTo>
                  <a:cubicBezTo>
                    <a:pt x="279" y="62"/>
                    <a:pt x="279" y="61"/>
                    <a:pt x="280" y="60"/>
                  </a:cubicBezTo>
                  <a:cubicBezTo>
                    <a:pt x="280" y="59"/>
                    <a:pt x="280" y="59"/>
                    <a:pt x="280" y="57"/>
                  </a:cubicBezTo>
                  <a:cubicBezTo>
                    <a:pt x="280" y="57"/>
                    <a:pt x="280" y="57"/>
                    <a:pt x="279" y="56"/>
                  </a:cubicBezTo>
                  <a:cubicBezTo>
                    <a:pt x="279" y="56"/>
                    <a:pt x="280" y="55"/>
                    <a:pt x="279" y="54"/>
                  </a:cubicBezTo>
                  <a:cubicBezTo>
                    <a:pt x="277" y="54"/>
                    <a:pt x="278" y="55"/>
                    <a:pt x="278" y="56"/>
                  </a:cubicBezTo>
                  <a:cubicBezTo>
                    <a:pt x="278" y="57"/>
                    <a:pt x="277" y="58"/>
                    <a:pt x="277" y="59"/>
                  </a:cubicBezTo>
                  <a:cubicBezTo>
                    <a:pt x="276" y="60"/>
                    <a:pt x="276" y="60"/>
                    <a:pt x="276" y="60"/>
                  </a:cubicBezTo>
                  <a:close/>
                  <a:moveTo>
                    <a:pt x="282" y="60"/>
                  </a:moveTo>
                  <a:cubicBezTo>
                    <a:pt x="282" y="62"/>
                    <a:pt x="282" y="62"/>
                    <a:pt x="283" y="63"/>
                  </a:cubicBezTo>
                  <a:cubicBezTo>
                    <a:pt x="284" y="63"/>
                    <a:pt x="286" y="64"/>
                    <a:pt x="286" y="63"/>
                  </a:cubicBezTo>
                  <a:cubicBezTo>
                    <a:pt x="288" y="62"/>
                    <a:pt x="284" y="58"/>
                    <a:pt x="282" y="60"/>
                  </a:cubicBezTo>
                  <a:cubicBezTo>
                    <a:pt x="282" y="61"/>
                    <a:pt x="283" y="59"/>
                    <a:pt x="282" y="60"/>
                  </a:cubicBezTo>
                  <a:close/>
                  <a:moveTo>
                    <a:pt x="294" y="65"/>
                  </a:moveTo>
                  <a:cubicBezTo>
                    <a:pt x="295" y="65"/>
                    <a:pt x="296" y="64"/>
                    <a:pt x="296" y="63"/>
                  </a:cubicBezTo>
                  <a:cubicBezTo>
                    <a:pt x="297" y="62"/>
                    <a:pt x="297" y="63"/>
                    <a:pt x="297" y="61"/>
                  </a:cubicBezTo>
                  <a:cubicBezTo>
                    <a:pt x="296" y="61"/>
                    <a:pt x="295" y="61"/>
                    <a:pt x="295" y="60"/>
                  </a:cubicBezTo>
                  <a:cubicBezTo>
                    <a:pt x="294" y="59"/>
                    <a:pt x="294" y="59"/>
                    <a:pt x="294" y="58"/>
                  </a:cubicBezTo>
                  <a:cubicBezTo>
                    <a:pt x="292" y="56"/>
                    <a:pt x="293" y="57"/>
                    <a:pt x="292" y="58"/>
                  </a:cubicBezTo>
                  <a:cubicBezTo>
                    <a:pt x="291" y="60"/>
                    <a:pt x="291" y="57"/>
                    <a:pt x="291" y="56"/>
                  </a:cubicBezTo>
                  <a:cubicBezTo>
                    <a:pt x="290" y="55"/>
                    <a:pt x="289" y="55"/>
                    <a:pt x="289" y="54"/>
                  </a:cubicBezTo>
                  <a:cubicBezTo>
                    <a:pt x="289" y="54"/>
                    <a:pt x="289" y="52"/>
                    <a:pt x="288" y="52"/>
                  </a:cubicBezTo>
                  <a:cubicBezTo>
                    <a:pt x="288" y="52"/>
                    <a:pt x="287" y="53"/>
                    <a:pt x="287" y="54"/>
                  </a:cubicBezTo>
                  <a:cubicBezTo>
                    <a:pt x="286" y="55"/>
                    <a:pt x="286" y="54"/>
                    <a:pt x="287" y="55"/>
                  </a:cubicBezTo>
                  <a:cubicBezTo>
                    <a:pt x="287" y="56"/>
                    <a:pt x="288" y="57"/>
                    <a:pt x="289" y="58"/>
                  </a:cubicBezTo>
                  <a:cubicBezTo>
                    <a:pt x="289" y="58"/>
                    <a:pt x="289" y="59"/>
                    <a:pt x="289" y="60"/>
                  </a:cubicBezTo>
                  <a:cubicBezTo>
                    <a:pt x="290" y="61"/>
                    <a:pt x="290" y="62"/>
                    <a:pt x="290" y="63"/>
                  </a:cubicBezTo>
                  <a:cubicBezTo>
                    <a:pt x="290" y="65"/>
                    <a:pt x="291" y="64"/>
                    <a:pt x="292" y="65"/>
                  </a:cubicBezTo>
                  <a:cubicBezTo>
                    <a:pt x="293" y="65"/>
                    <a:pt x="293" y="65"/>
                    <a:pt x="294" y="65"/>
                  </a:cubicBezTo>
                  <a:close/>
                  <a:moveTo>
                    <a:pt x="304" y="65"/>
                  </a:moveTo>
                  <a:cubicBezTo>
                    <a:pt x="305" y="65"/>
                    <a:pt x="305" y="63"/>
                    <a:pt x="306" y="63"/>
                  </a:cubicBezTo>
                  <a:cubicBezTo>
                    <a:pt x="307" y="62"/>
                    <a:pt x="307" y="63"/>
                    <a:pt x="307" y="64"/>
                  </a:cubicBezTo>
                  <a:cubicBezTo>
                    <a:pt x="307" y="64"/>
                    <a:pt x="307" y="65"/>
                    <a:pt x="307" y="65"/>
                  </a:cubicBezTo>
                  <a:cubicBezTo>
                    <a:pt x="308" y="66"/>
                    <a:pt x="308" y="65"/>
                    <a:pt x="309" y="65"/>
                  </a:cubicBezTo>
                  <a:cubicBezTo>
                    <a:pt x="310" y="64"/>
                    <a:pt x="309" y="66"/>
                    <a:pt x="310" y="64"/>
                  </a:cubicBezTo>
                  <a:cubicBezTo>
                    <a:pt x="310" y="64"/>
                    <a:pt x="310" y="63"/>
                    <a:pt x="310" y="62"/>
                  </a:cubicBezTo>
                  <a:cubicBezTo>
                    <a:pt x="310" y="61"/>
                    <a:pt x="311" y="60"/>
                    <a:pt x="311" y="58"/>
                  </a:cubicBezTo>
                  <a:cubicBezTo>
                    <a:pt x="311" y="57"/>
                    <a:pt x="310" y="57"/>
                    <a:pt x="310" y="55"/>
                  </a:cubicBezTo>
                  <a:cubicBezTo>
                    <a:pt x="308" y="54"/>
                    <a:pt x="307" y="56"/>
                    <a:pt x="305" y="57"/>
                  </a:cubicBezTo>
                  <a:cubicBezTo>
                    <a:pt x="305" y="57"/>
                    <a:pt x="304" y="58"/>
                    <a:pt x="303" y="59"/>
                  </a:cubicBezTo>
                  <a:cubicBezTo>
                    <a:pt x="303" y="60"/>
                    <a:pt x="303" y="62"/>
                    <a:pt x="303" y="63"/>
                  </a:cubicBezTo>
                  <a:cubicBezTo>
                    <a:pt x="303" y="64"/>
                    <a:pt x="304" y="65"/>
                    <a:pt x="304" y="65"/>
                  </a:cubicBezTo>
                  <a:close/>
                  <a:moveTo>
                    <a:pt x="306" y="75"/>
                  </a:moveTo>
                  <a:cubicBezTo>
                    <a:pt x="306" y="76"/>
                    <a:pt x="305" y="77"/>
                    <a:pt x="305" y="79"/>
                  </a:cubicBezTo>
                  <a:cubicBezTo>
                    <a:pt x="306" y="80"/>
                    <a:pt x="307" y="81"/>
                    <a:pt x="308" y="80"/>
                  </a:cubicBezTo>
                  <a:cubicBezTo>
                    <a:pt x="309" y="79"/>
                    <a:pt x="309" y="76"/>
                    <a:pt x="309" y="75"/>
                  </a:cubicBezTo>
                  <a:cubicBezTo>
                    <a:pt x="309" y="74"/>
                    <a:pt x="307" y="73"/>
                    <a:pt x="306" y="75"/>
                  </a:cubicBezTo>
                  <a:cubicBezTo>
                    <a:pt x="306" y="76"/>
                    <a:pt x="306" y="74"/>
                    <a:pt x="306" y="75"/>
                  </a:cubicBezTo>
                  <a:close/>
                  <a:moveTo>
                    <a:pt x="310" y="68"/>
                  </a:moveTo>
                  <a:cubicBezTo>
                    <a:pt x="310" y="69"/>
                    <a:pt x="310" y="73"/>
                    <a:pt x="313" y="72"/>
                  </a:cubicBezTo>
                  <a:cubicBezTo>
                    <a:pt x="314" y="72"/>
                    <a:pt x="314" y="71"/>
                    <a:pt x="315" y="70"/>
                  </a:cubicBezTo>
                  <a:cubicBezTo>
                    <a:pt x="315" y="70"/>
                    <a:pt x="316" y="69"/>
                    <a:pt x="316" y="68"/>
                  </a:cubicBezTo>
                  <a:cubicBezTo>
                    <a:pt x="316" y="68"/>
                    <a:pt x="314" y="68"/>
                    <a:pt x="313" y="68"/>
                  </a:cubicBezTo>
                  <a:cubicBezTo>
                    <a:pt x="312" y="67"/>
                    <a:pt x="312" y="66"/>
                    <a:pt x="310" y="68"/>
                  </a:cubicBezTo>
                  <a:cubicBezTo>
                    <a:pt x="310" y="68"/>
                    <a:pt x="311" y="67"/>
                    <a:pt x="310" y="68"/>
                  </a:cubicBezTo>
                  <a:close/>
                  <a:moveTo>
                    <a:pt x="353" y="52"/>
                  </a:moveTo>
                  <a:cubicBezTo>
                    <a:pt x="352" y="52"/>
                    <a:pt x="352" y="51"/>
                    <a:pt x="351" y="50"/>
                  </a:cubicBezTo>
                  <a:cubicBezTo>
                    <a:pt x="350" y="49"/>
                    <a:pt x="350" y="49"/>
                    <a:pt x="349" y="47"/>
                  </a:cubicBezTo>
                  <a:cubicBezTo>
                    <a:pt x="348" y="48"/>
                    <a:pt x="348" y="50"/>
                    <a:pt x="347" y="47"/>
                  </a:cubicBezTo>
                  <a:cubicBezTo>
                    <a:pt x="346" y="47"/>
                    <a:pt x="345" y="48"/>
                    <a:pt x="344" y="47"/>
                  </a:cubicBezTo>
                  <a:cubicBezTo>
                    <a:pt x="344" y="47"/>
                    <a:pt x="344" y="50"/>
                    <a:pt x="344" y="50"/>
                  </a:cubicBezTo>
                  <a:cubicBezTo>
                    <a:pt x="343" y="50"/>
                    <a:pt x="343" y="47"/>
                    <a:pt x="341" y="48"/>
                  </a:cubicBezTo>
                  <a:cubicBezTo>
                    <a:pt x="341" y="49"/>
                    <a:pt x="342" y="51"/>
                    <a:pt x="343" y="52"/>
                  </a:cubicBezTo>
                  <a:cubicBezTo>
                    <a:pt x="344" y="52"/>
                    <a:pt x="346" y="53"/>
                    <a:pt x="347" y="53"/>
                  </a:cubicBezTo>
                  <a:cubicBezTo>
                    <a:pt x="348" y="53"/>
                    <a:pt x="349" y="54"/>
                    <a:pt x="350" y="54"/>
                  </a:cubicBezTo>
                  <a:cubicBezTo>
                    <a:pt x="351" y="54"/>
                    <a:pt x="353" y="53"/>
                    <a:pt x="354" y="54"/>
                  </a:cubicBezTo>
                  <a:cubicBezTo>
                    <a:pt x="354" y="53"/>
                    <a:pt x="353" y="52"/>
                    <a:pt x="353" y="52"/>
                  </a:cubicBezTo>
                  <a:close/>
                  <a:moveTo>
                    <a:pt x="356" y="47"/>
                  </a:moveTo>
                  <a:cubicBezTo>
                    <a:pt x="355" y="49"/>
                    <a:pt x="355" y="54"/>
                    <a:pt x="358" y="52"/>
                  </a:cubicBezTo>
                  <a:cubicBezTo>
                    <a:pt x="359" y="52"/>
                    <a:pt x="360" y="51"/>
                    <a:pt x="360" y="50"/>
                  </a:cubicBezTo>
                  <a:cubicBezTo>
                    <a:pt x="361" y="49"/>
                    <a:pt x="360" y="50"/>
                    <a:pt x="359" y="49"/>
                  </a:cubicBezTo>
                  <a:cubicBezTo>
                    <a:pt x="359" y="50"/>
                    <a:pt x="364" y="46"/>
                    <a:pt x="364" y="45"/>
                  </a:cubicBezTo>
                  <a:cubicBezTo>
                    <a:pt x="366" y="43"/>
                    <a:pt x="366" y="41"/>
                    <a:pt x="365" y="39"/>
                  </a:cubicBezTo>
                  <a:cubicBezTo>
                    <a:pt x="364" y="37"/>
                    <a:pt x="363" y="37"/>
                    <a:pt x="361" y="38"/>
                  </a:cubicBezTo>
                  <a:cubicBezTo>
                    <a:pt x="360" y="38"/>
                    <a:pt x="361" y="39"/>
                    <a:pt x="360" y="40"/>
                  </a:cubicBezTo>
                  <a:cubicBezTo>
                    <a:pt x="359" y="41"/>
                    <a:pt x="358" y="41"/>
                    <a:pt x="358" y="39"/>
                  </a:cubicBezTo>
                  <a:cubicBezTo>
                    <a:pt x="357" y="39"/>
                    <a:pt x="357" y="40"/>
                    <a:pt x="356" y="40"/>
                  </a:cubicBezTo>
                  <a:cubicBezTo>
                    <a:pt x="356" y="40"/>
                    <a:pt x="356" y="39"/>
                    <a:pt x="356" y="39"/>
                  </a:cubicBezTo>
                  <a:cubicBezTo>
                    <a:pt x="355" y="39"/>
                    <a:pt x="355" y="39"/>
                    <a:pt x="354" y="40"/>
                  </a:cubicBezTo>
                  <a:cubicBezTo>
                    <a:pt x="354" y="40"/>
                    <a:pt x="353" y="42"/>
                    <a:pt x="352" y="42"/>
                  </a:cubicBezTo>
                  <a:cubicBezTo>
                    <a:pt x="352" y="44"/>
                    <a:pt x="353" y="43"/>
                    <a:pt x="353" y="44"/>
                  </a:cubicBezTo>
                  <a:cubicBezTo>
                    <a:pt x="353" y="46"/>
                    <a:pt x="350" y="45"/>
                    <a:pt x="352" y="47"/>
                  </a:cubicBezTo>
                  <a:cubicBezTo>
                    <a:pt x="354" y="50"/>
                    <a:pt x="356" y="47"/>
                    <a:pt x="356" y="44"/>
                  </a:cubicBezTo>
                  <a:cubicBezTo>
                    <a:pt x="357" y="45"/>
                    <a:pt x="356" y="47"/>
                    <a:pt x="356" y="47"/>
                  </a:cubicBezTo>
                  <a:close/>
                  <a:moveTo>
                    <a:pt x="367" y="35"/>
                  </a:moveTo>
                  <a:cubicBezTo>
                    <a:pt x="367" y="36"/>
                    <a:pt x="368" y="38"/>
                    <a:pt x="370" y="39"/>
                  </a:cubicBezTo>
                  <a:cubicBezTo>
                    <a:pt x="371" y="39"/>
                    <a:pt x="372" y="38"/>
                    <a:pt x="373" y="36"/>
                  </a:cubicBezTo>
                  <a:cubicBezTo>
                    <a:pt x="375" y="35"/>
                    <a:pt x="376" y="34"/>
                    <a:pt x="375" y="32"/>
                  </a:cubicBezTo>
                  <a:cubicBezTo>
                    <a:pt x="374" y="30"/>
                    <a:pt x="374" y="28"/>
                    <a:pt x="373" y="28"/>
                  </a:cubicBezTo>
                  <a:cubicBezTo>
                    <a:pt x="372" y="27"/>
                    <a:pt x="371" y="28"/>
                    <a:pt x="371" y="27"/>
                  </a:cubicBezTo>
                  <a:cubicBezTo>
                    <a:pt x="370" y="27"/>
                    <a:pt x="370" y="26"/>
                    <a:pt x="370" y="25"/>
                  </a:cubicBezTo>
                  <a:cubicBezTo>
                    <a:pt x="369" y="25"/>
                    <a:pt x="368" y="25"/>
                    <a:pt x="367" y="26"/>
                  </a:cubicBezTo>
                  <a:cubicBezTo>
                    <a:pt x="365" y="28"/>
                    <a:pt x="367" y="31"/>
                    <a:pt x="367" y="33"/>
                  </a:cubicBezTo>
                  <a:cubicBezTo>
                    <a:pt x="367" y="34"/>
                    <a:pt x="367" y="34"/>
                    <a:pt x="367" y="35"/>
                  </a:cubicBezTo>
                  <a:close/>
                  <a:moveTo>
                    <a:pt x="340" y="38"/>
                  </a:moveTo>
                  <a:cubicBezTo>
                    <a:pt x="341" y="40"/>
                    <a:pt x="341" y="40"/>
                    <a:pt x="342" y="40"/>
                  </a:cubicBezTo>
                  <a:cubicBezTo>
                    <a:pt x="342" y="40"/>
                    <a:pt x="343" y="40"/>
                    <a:pt x="343" y="40"/>
                  </a:cubicBezTo>
                  <a:cubicBezTo>
                    <a:pt x="343" y="40"/>
                    <a:pt x="343" y="39"/>
                    <a:pt x="344" y="39"/>
                  </a:cubicBezTo>
                  <a:cubicBezTo>
                    <a:pt x="345" y="38"/>
                    <a:pt x="344" y="39"/>
                    <a:pt x="345" y="39"/>
                  </a:cubicBezTo>
                  <a:cubicBezTo>
                    <a:pt x="347" y="39"/>
                    <a:pt x="346" y="39"/>
                    <a:pt x="347" y="37"/>
                  </a:cubicBezTo>
                  <a:cubicBezTo>
                    <a:pt x="348" y="34"/>
                    <a:pt x="348" y="38"/>
                    <a:pt x="349" y="38"/>
                  </a:cubicBezTo>
                  <a:cubicBezTo>
                    <a:pt x="349" y="39"/>
                    <a:pt x="352" y="37"/>
                    <a:pt x="353" y="36"/>
                  </a:cubicBezTo>
                  <a:cubicBezTo>
                    <a:pt x="354" y="35"/>
                    <a:pt x="355" y="35"/>
                    <a:pt x="356" y="33"/>
                  </a:cubicBezTo>
                  <a:cubicBezTo>
                    <a:pt x="356" y="32"/>
                    <a:pt x="357" y="32"/>
                    <a:pt x="357" y="31"/>
                  </a:cubicBezTo>
                  <a:cubicBezTo>
                    <a:pt x="357" y="31"/>
                    <a:pt x="357" y="30"/>
                    <a:pt x="356" y="30"/>
                  </a:cubicBezTo>
                  <a:cubicBezTo>
                    <a:pt x="357" y="29"/>
                    <a:pt x="358" y="29"/>
                    <a:pt x="359" y="29"/>
                  </a:cubicBezTo>
                  <a:cubicBezTo>
                    <a:pt x="359" y="28"/>
                    <a:pt x="360" y="27"/>
                    <a:pt x="360" y="27"/>
                  </a:cubicBezTo>
                  <a:cubicBezTo>
                    <a:pt x="360" y="26"/>
                    <a:pt x="360" y="26"/>
                    <a:pt x="361" y="25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62" y="25"/>
                    <a:pt x="362" y="23"/>
                    <a:pt x="363" y="23"/>
                  </a:cubicBezTo>
                  <a:cubicBezTo>
                    <a:pt x="363" y="22"/>
                    <a:pt x="364" y="23"/>
                    <a:pt x="363" y="21"/>
                  </a:cubicBezTo>
                  <a:cubicBezTo>
                    <a:pt x="363" y="21"/>
                    <a:pt x="362" y="19"/>
                    <a:pt x="362" y="19"/>
                  </a:cubicBezTo>
                  <a:cubicBezTo>
                    <a:pt x="361" y="19"/>
                    <a:pt x="360" y="19"/>
                    <a:pt x="360" y="20"/>
                  </a:cubicBezTo>
                  <a:cubicBezTo>
                    <a:pt x="360" y="20"/>
                    <a:pt x="360" y="21"/>
                    <a:pt x="360" y="21"/>
                  </a:cubicBezTo>
                  <a:cubicBezTo>
                    <a:pt x="360" y="23"/>
                    <a:pt x="359" y="22"/>
                    <a:pt x="358" y="22"/>
                  </a:cubicBezTo>
                  <a:cubicBezTo>
                    <a:pt x="357" y="21"/>
                    <a:pt x="355" y="21"/>
                    <a:pt x="355" y="22"/>
                  </a:cubicBezTo>
                  <a:cubicBezTo>
                    <a:pt x="353" y="25"/>
                    <a:pt x="357" y="24"/>
                    <a:pt x="356" y="26"/>
                  </a:cubicBezTo>
                  <a:cubicBezTo>
                    <a:pt x="356" y="26"/>
                    <a:pt x="353" y="29"/>
                    <a:pt x="353" y="29"/>
                  </a:cubicBezTo>
                  <a:cubicBezTo>
                    <a:pt x="352" y="30"/>
                    <a:pt x="352" y="26"/>
                    <a:pt x="351" y="25"/>
                  </a:cubicBezTo>
                  <a:cubicBezTo>
                    <a:pt x="350" y="25"/>
                    <a:pt x="349" y="24"/>
                    <a:pt x="349" y="25"/>
                  </a:cubicBezTo>
                  <a:cubicBezTo>
                    <a:pt x="348" y="26"/>
                    <a:pt x="349" y="27"/>
                    <a:pt x="349" y="28"/>
                  </a:cubicBezTo>
                  <a:cubicBezTo>
                    <a:pt x="350" y="29"/>
                    <a:pt x="350" y="30"/>
                    <a:pt x="350" y="31"/>
                  </a:cubicBezTo>
                  <a:cubicBezTo>
                    <a:pt x="349" y="32"/>
                    <a:pt x="348" y="31"/>
                    <a:pt x="348" y="31"/>
                  </a:cubicBezTo>
                  <a:cubicBezTo>
                    <a:pt x="346" y="31"/>
                    <a:pt x="346" y="32"/>
                    <a:pt x="346" y="30"/>
                  </a:cubicBezTo>
                  <a:cubicBezTo>
                    <a:pt x="346" y="30"/>
                    <a:pt x="347" y="26"/>
                    <a:pt x="345" y="27"/>
                  </a:cubicBezTo>
                  <a:cubicBezTo>
                    <a:pt x="344" y="27"/>
                    <a:pt x="345" y="29"/>
                    <a:pt x="344" y="29"/>
                  </a:cubicBezTo>
                  <a:cubicBezTo>
                    <a:pt x="343" y="30"/>
                    <a:pt x="343" y="28"/>
                    <a:pt x="343" y="28"/>
                  </a:cubicBezTo>
                  <a:cubicBezTo>
                    <a:pt x="342" y="28"/>
                    <a:pt x="342" y="31"/>
                    <a:pt x="342" y="32"/>
                  </a:cubicBezTo>
                  <a:cubicBezTo>
                    <a:pt x="341" y="32"/>
                    <a:pt x="340" y="29"/>
                    <a:pt x="339" y="30"/>
                  </a:cubicBezTo>
                  <a:cubicBezTo>
                    <a:pt x="338" y="30"/>
                    <a:pt x="339" y="32"/>
                    <a:pt x="337" y="31"/>
                  </a:cubicBezTo>
                  <a:cubicBezTo>
                    <a:pt x="337" y="31"/>
                    <a:pt x="333" y="29"/>
                    <a:pt x="334" y="31"/>
                  </a:cubicBezTo>
                  <a:cubicBezTo>
                    <a:pt x="334" y="32"/>
                    <a:pt x="335" y="32"/>
                    <a:pt x="335" y="32"/>
                  </a:cubicBezTo>
                  <a:cubicBezTo>
                    <a:pt x="335" y="33"/>
                    <a:pt x="335" y="33"/>
                    <a:pt x="335" y="34"/>
                  </a:cubicBezTo>
                  <a:cubicBezTo>
                    <a:pt x="336" y="33"/>
                    <a:pt x="338" y="32"/>
                    <a:pt x="340" y="33"/>
                  </a:cubicBezTo>
                  <a:cubicBezTo>
                    <a:pt x="341" y="34"/>
                    <a:pt x="340" y="34"/>
                    <a:pt x="339" y="36"/>
                  </a:cubicBezTo>
                  <a:cubicBezTo>
                    <a:pt x="338" y="37"/>
                    <a:pt x="337" y="39"/>
                    <a:pt x="337" y="40"/>
                  </a:cubicBezTo>
                  <a:cubicBezTo>
                    <a:pt x="338" y="43"/>
                    <a:pt x="340" y="38"/>
                    <a:pt x="340" y="37"/>
                  </a:cubicBezTo>
                  <a:cubicBezTo>
                    <a:pt x="340" y="38"/>
                    <a:pt x="340" y="38"/>
                    <a:pt x="340" y="38"/>
                  </a:cubicBezTo>
                  <a:close/>
                  <a:moveTo>
                    <a:pt x="375" y="11"/>
                  </a:moveTo>
                  <a:cubicBezTo>
                    <a:pt x="377" y="11"/>
                    <a:pt x="377" y="10"/>
                    <a:pt x="377" y="9"/>
                  </a:cubicBezTo>
                  <a:cubicBezTo>
                    <a:pt x="376" y="8"/>
                    <a:pt x="373" y="8"/>
                    <a:pt x="372" y="9"/>
                  </a:cubicBezTo>
                  <a:cubicBezTo>
                    <a:pt x="371" y="10"/>
                    <a:pt x="372" y="10"/>
                    <a:pt x="372" y="11"/>
                  </a:cubicBezTo>
                  <a:cubicBezTo>
                    <a:pt x="372" y="11"/>
                    <a:pt x="372" y="11"/>
                    <a:pt x="372" y="12"/>
                  </a:cubicBezTo>
                  <a:cubicBezTo>
                    <a:pt x="372" y="13"/>
                    <a:pt x="371" y="12"/>
                    <a:pt x="371" y="13"/>
                  </a:cubicBezTo>
                  <a:cubicBezTo>
                    <a:pt x="371" y="12"/>
                    <a:pt x="373" y="15"/>
                    <a:pt x="373" y="15"/>
                  </a:cubicBezTo>
                  <a:cubicBezTo>
                    <a:pt x="374" y="15"/>
                    <a:pt x="375" y="15"/>
                    <a:pt x="376" y="15"/>
                  </a:cubicBezTo>
                  <a:cubicBezTo>
                    <a:pt x="377" y="14"/>
                    <a:pt x="378" y="13"/>
                    <a:pt x="377" y="12"/>
                  </a:cubicBezTo>
                  <a:cubicBezTo>
                    <a:pt x="376" y="12"/>
                    <a:pt x="376" y="12"/>
                    <a:pt x="375" y="12"/>
                  </a:cubicBezTo>
                  <a:cubicBezTo>
                    <a:pt x="375" y="12"/>
                    <a:pt x="375" y="11"/>
                    <a:pt x="375" y="11"/>
                  </a:cubicBezTo>
                  <a:cubicBezTo>
                    <a:pt x="375" y="11"/>
                    <a:pt x="375" y="11"/>
                    <a:pt x="375" y="11"/>
                  </a:cubicBezTo>
                  <a:cubicBezTo>
                    <a:pt x="376" y="11"/>
                    <a:pt x="375" y="11"/>
                    <a:pt x="375" y="11"/>
                  </a:cubicBezTo>
                  <a:close/>
                  <a:moveTo>
                    <a:pt x="387" y="8"/>
                  </a:moveTo>
                  <a:cubicBezTo>
                    <a:pt x="387" y="8"/>
                    <a:pt x="387" y="8"/>
                    <a:pt x="388" y="8"/>
                  </a:cubicBezTo>
                  <a:cubicBezTo>
                    <a:pt x="388" y="8"/>
                    <a:pt x="389" y="6"/>
                    <a:pt x="389" y="6"/>
                  </a:cubicBezTo>
                  <a:cubicBezTo>
                    <a:pt x="389" y="5"/>
                    <a:pt x="388" y="4"/>
                    <a:pt x="388" y="4"/>
                  </a:cubicBezTo>
                  <a:cubicBezTo>
                    <a:pt x="388" y="3"/>
                    <a:pt x="385" y="5"/>
                    <a:pt x="384" y="6"/>
                  </a:cubicBezTo>
                  <a:cubicBezTo>
                    <a:pt x="384" y="7"/>
                    <a:pt x="386" y="7"/>
                    <a:pt x="387" y="8"/>
                  </a:cubicBezTo>
                  <a:cubicBezTo>
                    <a:pt x="387" y="8"/>
                    <a:pt x="386" y="7"/>
                    <a:pt x="387" y="8"/>
                  </a:cubicBezTo>
                  <a:close/>
                  <a:moveTo>
                    <a:pt x="403" y="10"/>
                  </a:moveTo>
                  <a:cubicBezTo>
                    <a:pt x="401" y="12"/>
                    <a:pt x="402" y="13"/>
                    <a:pt x="404" y="14"/>
                  </a:cubicBezTo>
                  <a:cubicBezTo>
                    <a:pt x="404" y="14"/>
                    <a:pt x="405" y="14"/>
                    <a:pt x="406" y="14"/>
                  </a:cubicBezTo>
                  <a:cubicBezTo>
                    <a:pt x="407" y="14"/>
                    <a:pt x="406" y="12"/>
                    <a:pt x="406" y="12"/>
                  </a:cubicBezTo>
                  <a:cubicBezTo>
                    <a:pt x="407" y="11"/>
                    <a:pt x="408" y="12"/>
                    <a:pt x="409" y="12"/>
                  </a:cubicBezTo>
                  <a:cubicBezTo>
                    <a:pt x="411" y="12"/>
                    <a:pt x="412" y="12"/>
                    <a:pt x="413" y="11"/>
                  </a:cubicBezTo>
                  <a:cubicBezTo>
                    <a:pt x="414" y="11"/>
                    <a:pt x="416" y="10"/>
                    <a:pt x="417" y="9"/>
                  </a:cubicBezTo>
                  <a:cubicBezTo>
                    <a:pt x="417" y="8"/>
                    <a:pt x="416" y="7"/>
                    <a:pt x="415" y="7"/>
                  </a:cubicBezTo>
                  <a:cubicBezTo>
                    <a:pt x="414" y="7"/>
                    <a:pt x="413" y="10"/>
                    <a:pt x="412" y="10"/>
                  </a:cubicBezTo>
                  <a:cubicBezTo>
                    <a:pt x="411" y="10"/>
                    <a:pt x="411" y="9"/>
                    <a:pt x="411" y="9"/>
                  </a:cubicBezTo>
                  <a:cubicBezTo>
                    <a:pt x="411" y="8"/>
                    <a:pt x="411" y="8"/>
                    <a:pt x="410" y="7"/>
                  </a:cubicBezTo>
                  <a:cubicBezTo>
                    <a:pt x="412" y="5"/>
                    <a:pt x="414" y="6"/>
                    <a:pt x="413" y="2"/>
                  </a:cubicBezTo>
                  <a:cubicBezTo>
                    <a:pt x="411" y="3"/>
                    <a:pt x="410" y="4"/>
                    <a:pt x="408" y="4"/>
                  </a:cubicBezTo>
                  <a:cubicBezTo>
                    <a:pt x="408" y="3"/>
                    <a:pt x="409" y="2"/>
                    <a:pt x="408" y="1"/>
                  </a:cubicBezTo>
                  <a:cubicBezTo>
                    <a:pt x="408" y="1"/>
                    <a:pt x="407" y="1"/>
                    <a:pt x="407" y="1"/>
                  </a:cubicBezTo>
                  <a:cubicBezTo>
                    <a:pt x="406" y="1"/>
                    <a:pt x="405" y="0"/>
                    <a:pt x="404" y="1"/>
                  </a:cubicBezTo>
                  <a:cubicBezTo>
                    <a:pt x="403" y="2"/>
                    <a:pt x="409" y="6"/>
                    <a:pt x="407" y="8"/>
                  </a:cubicBezTo>
                  <a:cubicBezTo>
                    <a:pt x="405" y="7"/>
                    <a:pt x="406" y="5"/>
                    <a:pt x="404" y="5"/>
                  </a:cubicBezTo>
                  <a:cubicBezTo>
                    <a:pt x="402" y="4"/>
                    <a:pt x="403" y="5"/>
                    <a:pt x="401" y="5"/>
                  </a:cubicBezTo>
                  <a:cubicBezTo>
                    <a:pt x="401" y="6"/>
                    <a:pt x="401" y="5"/>
                    <a:pt x="400" y="5"/>
                  </a:cubicBezTo>
                  <a:cubicBezTo>
                    <a:pt x="400" y="5"/>
                    <a:pt x="399" y="7"/>
                    <a:pt x="399" y="7"/>
                  </a:cubicBezTo>
                  <a:cubicBezTo>
                    <a:pt x="398" y="10"/>
                    <a:pt x="401" y="8"/>
                    <a:pt x="402" y="8"/>
                  </a:cubicBezTo>
                  <a:cubicBezTo>
                    <a:pt x="403" y="8"/>
                    <a:pt x="404" y="9"/>
                    <a:pt x="403" y="10"/>
                  </a:cubicBezTo>
                  <a:close/>
                  <a:moveTo>
                    <a:pt x="489" y="75"/>
                  </a:moveTo>
                  <a:cubicBezTo>
                    <a:pt x="487" y="75"/>
                    <a:pt x="488" y="77"/>
                    <a:pt x="487" y="78"/>
                  </a:cubicBezTo>
                  <a:cubicBezTo>
                    <a:pt x="487" y="79"/>
                    <a:pt x="485" y="81"/>
                    <a:pt x="486" y="82"/>
                  </a:cubicBezTo>
                  <a:cubicBezTo>
                    <a:pt x="487" y="82"/>
                    <a:pt x="490" y="80"/>
                    <a:pt x="491" y="79"/>
                  </a:cubicBezTo>
                  <a:cubicBezTo>
                    <a:pt x="492" y="79"/>
                    <a:pt x="492" y="79"/>
                    <a:pt x="491" y="78"/>
                  </a:cubicBezTo>
                  <a:cubicBezTo>
                    <a:pt x="491" y="78"/>
                    <a:pt x="491" y="78"/>
                    <a:pt x="491" y="77"/>
                  </a:cubicBezTo>
                  <a:cubicBezTo>
                    <a:pt x="490" y="76"/>
                    <a:pt x="490" y="76"/>
                    <a:pt x="490" y="75"/>
                  </a:cubicBezTo>
                  <a:cubicBezTo>
                    <a:pt x="490" y="75"/>
                    <a:pt x="490" y="75"/>
                    <a:pt x="489" y="75"/>
                  </a:cubicBezTo>
                  <a:close/>
                  <a:moveTo>
                    <a:pt x="7" y="543"/>
                  </a:moveTo>
                  <a:cubicBezTo>
                    <a:pt x="8" y="544"/>
                    <a:pt x="9" y="546"/>
                    <a:pt x="11" y="546"/>
                  </a:cubicBezTo>
                  <a:cubicBezTo>
                    <a:pt x="12" y="545"/>
                    <a:pt x="11" y="540"/>
                    <a:pt x="9" y="539"/>
                  </a:cubicBezTo>
                  <a:cubicBezTo>
                    <a:pt x="8" y="539"/>
                    <a:pt x="8" y="542"/>
                    <a:pt x="7" y="543"/>
                  </a:cubicBezTo>
                  <a:cubicBezTo>
                    <a:pt x="8" y="544"/>
                    <a:pt x="8" y="542"/>
                    <a:pt x="7" y="543"/>
                  </a:cubicBezTo>
                  <a:close/>
                  <a:moveTo>
                    <a:pt x="1" y="506"/>
                  </a:moveTo>
                  <a:cubicBezTo>
                    <a:pt x="2" y="508"/>
                    <a:pt x="6" y="517"/>
                    <a:pt x="8" y="514"/>
                  </a:cubicBezTo>
                  <a:cubicBezTo>
                    <a:pt x="9" y="512"/>
                    <a:pt x="7" y="510"/>
                    <a:pt x="6" y="509"/>
                  </a:cubicBezTo>
                  <a:cubicBezTo>
                    <a:pt x="5" y="507"/>
                    <a:pt x="3" y="506"/>
                    <a:pt x="1" y="506"/>
                  </a:cubicBezTo>
                  <a:cubicBezTo>
                    <a:pt x="2" y="508"/>
                    <a:pt x="3" y="506"/>
                    <a:pt x="1" y="506"/>
                  </a:cubicBezTo>
                  <a:close/>
                  <a:moveTo>
                    <a:pt x="22" y="444"/>
                  </a:moveTo>
                  <a:cubicBezTo>
                    <a:pt x="23" y="442"/>
                    <a:pt x="19" y="437"/>
                    <a:pt x="18" y="440"/>
                  </a:cubicBezTo>
                  <a:cubicBezTo>
                    <a:pt x="17" y="443"/>
                    <a:pt x="20" y="446"/>
                    <a:pt x="22" y="444"/>
                  </a:cubicBezTo>
                  <a:close/>
                  <a:moveTo>
                    <a:pt x="13" y="445"/>
                  </a:moveTo>
                  <a:cubicBezTo>
                    <a:pt x="13" y="446"/>
                    <a:pt x="13" y="449"/>
                    <a:pt x="15" y="448"/>
                  </a:cubicBezTo>
                  <a:cubicBezTo>
                    <a:pt x="16" y="448"/>
                    <a:pt x="16" y="447"/>
                    <a:pt x="16" y="447"/>
                  </a:cubicBezTo>
                  <a:cubicBezTo>
                    <a:pt x="16" y="445"/>
                    <a:pt x="15" y="445"/>
                    <a:pt x="13" y="445"/>
                  </a:cubicBezTo>
                  <a:cubicBezTo>
                    <a:pt x="13" y="446"/>
                    <a:pt x="15" y="445"/>
                    <a:pt x="13" y="445"/>
                  </a:cubicBezTo>
                  <a:close/>
                  <a:moveTo>
                    <a:pt x="62" y="404"/>
                  </a:moveTo>
                  <a:cubicBezTo>
                    <a:pt x="62" y="405"/>
                    <a:pt x="57" y="407"/>
                    <a:pt x="61" y="408"/>
                  </a:cubicBezTo>
                  <a:cubicBezTo>
                    <a:pt x="63" y="408"/>
                    <a:pt x="64" y="405"/>
                    <a:pt x="62" y="404"/>
                  </a:cubicBezTo>
                  <a:cubicBezTo>
                    <a:pt x="62" y="405"/>
                    <a:pt x="63" y="405"/>
                    <a:pt x="62" y="404"/>
                  </a:cubicBezTo>
                  <a:close/>
                  <a:moveTo>
                    <a:pt x="51" y="413"/>
                  </a:moveTo>
                  <a:cubicBezTo>
                    <a:pt x="51" y="413"/>
                    <a:pt x="50" y="412"/>
                    <a:pt x="49" y="412"/>
                  </a:cubicBezTo>
                  <a:cubicBezTo>
                    <a:pt x="48" y="413"/>
                    <a:pt x="49" y="415"/>
                    <a:pt x="50" y="415"/>
                  </a:cubicBezTo>
                  <a:cubicBezTo>
                    <a:pt x="51" y="416"/>
                    <a:pt x="53" y="416"/>
                    <a:pt x="54" y="415"/>
                  </a:cubicBezTo>
                  <a:cubicBezTo>
                    <a:pt x="54" y="413"/>
                    <a:pt x="54" y="411"/>
                    <a:pt x="53" y="410"/>
                  </a:cubicBezTo>
                  <a:cubicBezTo>
                    <a:pt x="52" y="410"/>
                    <a:pt x="52" y="413"/>
                    <a:pt x="51" y="41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1A6C22D-6768-C524-AABA-432BE2EA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5" y="5329238"/>
              <a:ext cx="133350" cy="144462"/>
            </a:xfrm>
            <a:custGeom>
              <a:avLst/>
              <a:gdLst>
                <a:gd name="T0" fmla="*/ 32 w 35"/>
                <a:gd name="T1" fmla="*/ 24 h 38"/>
                <a:gd name="T2" fmla="*/ 32 w 35"/>
                <a:gd name="T3" fmla="*/ 22 h 38"/>
                <a:gd name="T4" fmla="*/ 33 w 35"/>
                <a:gd name="T5" fmla="*/ 21 h 38"/>
                <a:gd name="T6" fmla="*/ 34 w 35"/>
                <a:gd name="T7" fmla="*/ 18 h 38"/>
                <a:gd name="T8" fmla="*/ 31 w 35"/>
                <a:gd name="T9" fmla="*/ 16 h 38"/>
                <a:gd name="T10" fmla="*/ 27 w 35"/>
                <a:gd name="T11" fmla="*/ 14 h 38"/>
                <a:gd name="T12" fmla="*/ 27 w 35"/>
                <a:gd name="T13" fmla="*/ 13 h 38"/>
                <a:gd name="T14" fmla="*/ 26 w 35"/>
                <a:gd name="T15" fmla="*/ 11 h 38"/>
                <a:gd name="T16" fmla="*/ 24 w 35"/>
                <a:gd name="T17" fmla="*/ 9 h 38"/>
                <a:gd name="T18" fmla="*/ 20 w 35"/>
                <a:gd name="T19" fmla="*/ 5 h 38"/>
                <a:gd name="T20" fmla="*/ 18 w 35"/>
                <a:gd name="T21" fmla="*/ 4 h 38"/>
                <a:gd name="T22" fmla="*/ 16 w 35"/>
                <a:gd name="T23" fmla="*/ 2 h 38"/>
                <a:gd name="T24" fmla="*/ 12 w 35"/>
                <a:gd name="T25" fmla="*/ 2 h 38"/>
                <a:gd name="T26" fmla="*/ 13 w 35"/>
                <a:gd name="T27" fmla="*/ 5 h 38"/>
                <a:gd name="T28" fmla="*/ 9 w 35"/>
                <a:gd name="T29" fmla="*/ 9 h 38"/>
                <a:gd name="T30" fmla="*/ 9 w 35"/>
                <a:gd name="T31" fmla="*/ 11 h 38"/>
                <a:gd name="T32" fmla="*/ 5 w 35"/>
                <a:gd name="T33" fmla="*/ 12 h 38"/>
                <a:gd name="T34" fmla="*/ 4 w 35"/>
                <a:gd name="T35" fmla="*/ 14 h 38"/>
                <a:gd name="T36" fmla="*/ 1 w 35"/>
                <a:gd name="T37" fmla="*/ 14 h 38"/>
                <a:gd name="T38" fmla="*/ 2 w 35"/>
                <a:gd name="T39" fmla="*/ 16 h 38"/>
                <a:gd name="T40" fmla="*/ 1 w 35"/>
                <a:gd name="T41" fmla="*/ 19 h 38"/>
                <a:gd name="T42" fmla="*/ 4 w 35"/>
                <a:gd name="T43" fmla="*/ 25 h 38"/>
                <a:gd name="T44" fmla="*/ 7 w 35"/>
                <a:gd name="T45" fmla="*/ 27 h 38"/>
                <a:gd name="T46" fmla="*/ 11 w 35"/>
                <a:gd name="T47" fmla="*/ 38 h 38"/>
                <a:gd name="T48" fmla="*/ 15 w 35"/>
                <a:gd name="T49" fmla="*/ 34 h 38"/>
                <a:gd name="T50" fmla="*/ 20 w 35"/>
                <a:gd name="T51" fmla="*/ 30 h 38"/>
                <a:gd name="T52" fmla="*/ 23 w 35"/>
                <a:gd name="T53" fmla="*/ 30 h 38"/>
                <a:gd name="T54" fmla="*/ 25 w 35"/>
                <a:gd name="T55" fmla="*/ 31 h 38"/>
                <a:gd name="T56" fmla="*/ 27 w 35"/>
                <a:gd name="T57" fmla="*/ 29 h 38"/>
                <a:gd name="T58" fmla="*/ 31 w 35"/>
                <a:gd name="T59" fmla="*/ 28 h 38"/>
                <a:gd name="T60" fmla="*/ 30 w 35"/>
                <a:gd name="T61" fmla="*/ 25 h 38"/>
                <a:gd name="T62" fmla="*/ 32 w 35"/>
                <a:gd name="T6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38">
                  <a:moveTo>
                    <a:pt x="32" y="24"/>
                  </a:moveTo>
                  <a:cubicBezTo>
                    <a:pt x="32" y="23"/>
                    <a:pt x="32" y="23"/>
                    <a:pt x="32" y="22"/>
                  </a:cubicBezTo>
                  <a:cubicBezTo>
                    <a:pt x="32" y="21"/>
                    <a:pt x="33" y="21"/>
                    <a:pt x="33" y="21"/>
                  </a:cubicBezTo>
                  <a:cubicBezTo>
                    <a:pt x="34" y="20"/>
                    <a:pt x="34" y="18"/>
                    <a:pt x="34" y="18"/>
                  </a:cubicBezTo>
                  <a:cubicBezTo>
                    <a:pt x="35" y="16"/>
                    <a:pt x="33" y="16"/>
                    <a:pt x="31" y="16"/>
                  </a:cubicBezTo>
                  <a:cubicBezTo>
                    <a:pt x="31" y="14"/>
                    <a:pt x="28" y="16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2"/>
                    <a:pt x="27" y="12"/>
                    <a:pt x="26" y="11"/>
                  </a:cubicBezTo>
                  <a:cubicBezTo>
                    <a:pt x="25" y="11"/>
                    <a:pt x="25" y="10"/>
                    <a:pt x="24" y="9"/>
                  </a:cubicBezTo>
                  <a:cubicBezTo>
                    <a:pt x="23" y="8"/>
                    <a:pt x="22" y="6"/>
                    <a:pt x="20" y="5"/>
                  </a:cubicBezTo>
                  <a:cubicBezTo>
                    <a:pt x="19" y="5"/>
                    <a:pt x="19" y="5"/>
                    <a:pt x="18" y="4"/>
                  </a:cubicBezTo>
                  <a:cubicBezTo>
                    <a:pt x="16" y="4"/>
                    <a:pt x="17" y="4"/>
                    <a:pt x="16" y="2"/>
                  </a:cubicBezTo>
                  <a:cubicBezTo>
                    <a:pt x="15" y="0"/>
                    <a:pt x="14" y="1"/>
                    <a:pt x="12" y="2"/>
                  </a:cubicBezTo>
                  <a:cubicBezTo>
                    <a:pt x="10" y="4"/>
                    <a:pt x="13" y="4"/>
                    <a:pt x="13" y="5"/>
                  </a:cubicBezTo>
                  <a:cubicBezTo>
                    <a:pt x="13" y="8"/>
                    <a:pt x="10" y="7"/>
                    <a:pt x="9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8" y="13"/>
                    <a:pt x="6" y="13"/>
                    <a:pt x="5" y="12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3" y="20"/>
                    <a:pt x="3" y="23"/>
                    <a:pt x="4" y="25"/>
                  </a:cubicBezTo>
                  <a:cubicBezTo>
                    <a:pt x="5" y="26"/>
                    <a:pt x="6" y="26"/>
                    <a:pt x="7" y="27"/>
                  </a:cubicBezTo>
                  <a:cubicBezTo>
                    <a:pt x="10" y="28"/>
                    <a:pt x="12" y="35"/>
                    <a:pt x="11" y="38"/>
                  </a:cubicBezTo>
                  <a:cubicBezTo>
                    <a:pt x="14" y="38"/>
                    <a:pt x="14" y="37"/>
                    <a:pt x="15" y="34"/>
                  </a:cubicBezTo>
                  <a:cubicBezTo>
                    <a:pt x="15" y="32"/>
                    <a:pt x="18" y="31"/>
                    <a:pt x="20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6" y="31"/>
                    <a:pt x="26" y="29"/>
                    <a:pt x="27" y="29"/>
                  </a:cubicBezTo>
                  <a:cubicBezTo>
                    <a:pt x="28" y="28"/>
                    <a:pt x="30" y="28"/>
                    <a:pt x="31" y="28"/>
                  </a:cubicBezTo>
                  <a:cubicBezTo>
                    <a:pt x="30" y="27"/>
                    <a:pt x="30" y="26"/>
                    <a:pt x="30" y="25"/>
                  </a:cubicBezTo>
                  <a:cubicBezTo>
                    <a:pt x="30" y="24"/>
                    <a:pt x="32" y="25"/>
                    <a:pt x="32" y="2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EEC1BB9-51E1-2110-B01E-9B55FEF1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2752725"/>
              <a:ext cx="3175" cy="11112"/>
            </a:xfrm>
            <a:custGeom>
              <a:avLst/>
              <a:gdLst>
                <a:gd name="T0" fmla="*/ 0 w 2"/>
                <a:gd name="T1" fmla="*/ 3 h 7"/>
                <a:gd name="T2" fmla="*/ 2 w 2"/>
                <a:gd name="T3" fmla="*/ 7 h 7"/>
                <a:gd name="T4" fmla="*/ 2 w 2"/>
                <a:gd name="T5" fmla="*/ 5 h 7"/>
                <a:gd name="T6" fmla="*/ 0 w 2"/>
                <a:gd name="T7" fmla="*/ 0 h 7"/>
                <a:gd name="T8" fmla="*/ 0 w 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2878D7-5C88-3526-1643-4650F314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2703513"/>
              <a:ext cx="3175" cy="7937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5 h 5"/>
                <a:gd name="T4" fmla="*/ 2 w 2"/>
                <a:gd name="T5" fmla="*/ 2 h 5"/>
                <a:gd name="T6" fmla="*/ 2 w 2"/>
                <a:gd name="T7" fmla="*/ 0 h 5"/>
                <a:gd name="T8" fmla="*/ 0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C71A372-5B1F-37DA-700D-B19BD8808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4475" y="2197100"/>
              <a:ext cx="852488" cy="566737"/>
            </a:xfrm>
            <a:custGeom>
              <a:avLst/>
              <a:gdLst>
                <a:gd name="T0" fmla="*/ 222 w 224"/>
                <a:gd name="T1" fmla="*/ 54 h 149"/>
                <a:gd name="T2" fmla="*/ 220 w 224"/>
                <a:gd name="T3" fmla="*/ 43 h 149"/>
                <a:gd name="T4" fmla="*/ 205 w 224"/>
                <a:gd name="T5" fmla="*/ 38 h 149"/>
                <a:gd name="T6" fmla="*/ 194 w 224"/>
                <a:gd name="T7" fmla="*/ 32 h 149"/>
                <a:gd name="T8" fmla="*/ 188 w 224"/>
                <a:gd name="T9" fmla="*/ 16 h 149"/>
                <a:gd name="T10" fmla="*/ 182 w 224"/>
                <a:gd name="T11" fmla="*/ 12 h 149"/>
                <a:gd name="T12" fmla="*/ 169 w 224"/>
                <a:gd name="T13" fmla="*/ 5 h 149"/>
                <a:gd name="T14" fmla="*/ 160 w 224"/>
                <a:gd name="T15" fmla="*/ 2 h 149"/>
                <a:gd name="T16" fmla="*/ 157 w 224"/>
                <a:gd name="T17" fmla="*/ 21 h 149"/>
                <a:gd name="T18" fmla="*/ 140 w 224"/>
                <a:gd name="T19" fmla="*/ 27 h 149"/>
                <a:gd name="T20" fmla="*/ 129 w 224"/>
                <a:gd name="T21" fmla="*/ 37 h 149"/>
                <a:gd name="T22" fmla="*/ 118 w 224"/>
                <a:gd name="T23" fmla="*/ 22 h 149"/>
                <a:gd name="T24" fmla="*/ 107 w 224"/>
                <a:gd name="T25" fmla="*/ 24 h 149"/>
                <a:gd name="T26" fmla="*/ 93 w 224"/>
                <a:gd name="T27" fmla="*/ 32 h 149"/>
                <a:gd name="T28" fmla="*/ 82 w 224"/>
                <a:gd name="T29" fmla="*/ 27 h 149"/>
                <a:gd name="T30" fmla="*/ 82 w 224"/>
                <a:gd name="T31" fmla="*/ 49 h 149"/>
                <a:gd name="T32" fmla="*/ 72 w 224"/>
                <a:gd name="T33" fmla="*/ 59 h 149"/>
                <a:gd name="T34" fmla="*/ 61 w 224"/>
                <a:gd name="T35" fmla="*/ 49 h 149"/>
                <a:gd name="T36" fmla="*/ 65 w 224"/>
                <a:gd name="T37" fmla="*/ 31 h 149"/>
                <a:gd name="T38" fmla="*/ 60 w 224"/>
                <a:gd name="T39" fmla="*/ 24 h 149"/>
                <a:gd name="T40" fmla="*/ 50 w 224"/>
                <a:gd name="T41" fmla="*/ 16 h 149"/>
                <a:gd name="T42" fmla="*/ 33 w 224"/>
                <a:gd name="T43" fmla="*/ 6 h 149"/>
                <a:gd name="T44" fmla="*/ 36 w 224"/>
                <a:gd name="T45" fmla="*/ 11 h 149"/>
                <a:gd name="T46" fmla="*/ 40 w 224"/>
                <a:gd name="T47" fmla="*/ 18 h 149"/>
                <a:gd name="T48" fmla="*/ 42 w 224"/>
                <a:gd name="T49" fmla="*/ 31 h 149"/>
                <a:gd name="T50" fmla="*/ 33 w 224"/>
                <a:gd name="T51" fmla="*/ 26 h 149"/>
                <a:gd name="T52" fmla="*/ 19 w 224"/>
                <a:gd name="T53" fmla="*/ 22 h 149"/>
                <a:gd name="T54" fmla="*/ 22 w 224"/>
                <a:gd name="T55" fmla="*/ 39 h 149"/>
                <a:gd name="T56" fmla="*/ 19 w 224"/>
                <a:gd name="T57" fmla="*/ 45 h 149"/>
                <a:gd name="T58" fmla="*/ 11 w 224"/>
                <a:gd name="T59" fmla="*/ 52 h 149"/>
                <a:gd name="T60" fmla="*/ 33 w 224"/>
                <a:gd name="T61" fmla="*/ 49 h 149"/>
                <a:gd name="T62" fmla="*/ 40 w 224"/>
                <a:gd name="T63" fmla="*/ 45 h 149"/>
                <a:gd name="T64" fmla="*/ 49 w 224"/>
                <a:gd name="T65" fmla="*/ 52 h 149"/>
                <a:gd name="T66" fmla="*/ 41 w 224"/>
                <a:gd name="T67" fmla="*/ 66 h 149"/>
                <a:gd name="T68" fmla="*/ 38 w 224"/>
                <a:gd name="T69" fmla="*/ 74 h 149"/>
                <a:gd name="T70" fmla="*/ 30 w 224"/>
                <a:gd name="T71" fmla="*/ 74 h 149"/>
                <a:gd name="T72" fmla="*/ 24 w 224"/>
                <a:gd name="T73" fmla="*/ 77 h 149"/>
                <a:gd name="T74" fmla="*/ 16 w 224"/>
                <a:gd name="T75" fmla="*/ 86 h 149"/>
                <a:gd name="T76" fmla="*/ 38 w 224"/>
                <a:gd name="T77" fmla="*/ 85 h 149"/>
                <a:gd name="T78" fmla="*/ 43 w 224"/>
                <a:gd name="T79" fmla="*/ 93 h 149"/>
                <a:gd name="T80" fmla="*/ 56 w 224"/>
                <a:gd name="T81" fmla="*/ 93 h 149"/>
                <a:gd name="T82" fmla="*/ 54 w 224"/>
                <a:gd name="T83" fmla="*/ 96 h 149"/>
                <a:gd name="T84" fmla="*/ 57 w 224"/>
                <a:gd name="T85" fmla="*/ 105 h 149"/>
                <a:gd name="T86" fmla="*/ 49 w 224"/>
                <a:gd name="T87" fmla="*/ 114 h 149"/>
                <a:gd name="T88" fmla="*/ 38 w 224"/>
                <a:gd name="T89" fmla="*/ 120 h 149"/>
                <a:gd name="T90" fmla="*/ 41 w 224"/>
                <a:gd name="T91" fmla="*/ 129 h 149"/>
                <a:gd name="T92" fmla="*/ 76 w 224"/>
                <a:gd name="T93" fmla="*/ 132 h 149"/>
                <a:gd name="T94" fmla="*/ 86 w 224"/>
                <a:gd name="T95" fmla="*/ 134 h 149"/>
                <a:gd name="T96" fmla="*/ 111 w 224"/>
                <a:gd name="T97" fmla="*/ 148 h 149"/>
                <a:gd name="T98" fmla="*/ 138 w 224"/>
                <a:gd name="T99" fmla="*/ 137 h 149"/>
                <a:gd name="T100" fmla="*/ 144 w 224"/>
                <a:gd name="T101" fmla="*/ 131 h 149"/>
                <a:gd name="T102" fmla="*/ 156 w 224"/>
                <a:gd name="T103" fmla="*/ 126 h 149"/>
                <a:gd name="T104" fmla="*/ 171 w 224"/>
                <a:gd name="T105" fmla="*/ 118 h 149"/>
                <a:gd name="T106" fmla="*/ 189 w 224"/>
                <a:gd name="T107" fmla="*/ 104 h 149"/>
                <a:gd name="T108" fmla="*/ 195 w 224"/>
                <a:gd name="T109" fmla="*/ 103 h 149"/>
                <a:gd name="T110" fmla="*/ 209 w 224"/>
                <a:gd name="T111" fmla="*/ 87 h 149"/>
                <a:gd name="T112" fmla="*/ 207 w 224"/>
                <a:gd name="T113" fmla="*/ 78 h 149"/>
                <a:gd name="T114" fmla="*/ 216 w 224"/>
                <a:gd name="T115" fmla="*/ 67 h 149"/>
                <a:gd name="T116" fmla="*/ 224 w 224"/>
                <a:gd name="T117" fmla="*/ 6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149">
                  <a:moveTo>
                    <a:pt x="224" y="63"/>
                  </a:moveTo>
                  <a:cubicBezTo>
                    <a:pt x="224" y="62"/>
                    <a:pt x="224" y="62"/>
                    <a:pt x="224" y="62"/>
                  </a:cubicBezTo>
                  <a:cubicBezTo>
                    <a:pt x="224" y="61"/>
                    <a:pt x="224" y="60"/>
                    <a:pt x="224" y="58"/>
                  </a:cubicBezTo>
                  <a:cubicBezTo>
                    <a:pt x="223" y="59"/>
                    <a:pt x="222" y="61"/>
                    <a:pt x="222" y="62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1" y="59"/>
                    <a:pt x="221" y="58"/>
                    <a:pt x="221" y="58"/>
                  </a:cubicBezTo>
                  <a:cubicBezTo>
                    <a:pt x="219" y="58"/>
                    <a:pt x="216" y="58"/>
                    <a:pt x="214" y="59"/>
                  </a:cubicBezTo>
                  <a:cubicBezTo>
                    <a:pt x="213" y="59"/>
                    <a:pt x="213" y="58"/>
                    <a:pt x="213" y="58"/>
                  </a:cubicBezTo>
                  <a:cubicBezTo>
                    <a:pt x="216" y="58"/>
                    <a:pt x="220" y="58"/>
                    <a:pt x="222" y="54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19" y="52"/>
                    <a:pt x="216" y="54"/>
                    <a:pt x="213" y="55"/>
                  </a:cubicBezTo>
                  <a:cubicBezTo>
                    <a:pt x="214" y="54"/>
                    <a:pt x="216" y="53"/>
                    <a:pt x="217" y="53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19" y="46"/>
                    <a:pt x="220" y="44"/>
                    <a:pt x="220" y="43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5" y="42"/>
                    <a:pt x="215" y="41"/>
                    <a:pt x="215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7" y="39"/>
                    <a:pt x="207" y="39"/>
                    <a:pt x="207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04" y="40"/>
                    <a:pt x="203" y="42"/>
                    <a:pt x="201" y="44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2" y="42"/>
                    <a:pt x="204" y="40"/>
                    <a:pt x="204" y="38"/>
                  </a:cubicBezTo>
                  <a:cubicBezTo>
                    <a:pt x="206" y="37"/>
                    <a:pt x="206" y="37"/>
                    <a:pt x="206" y="37"/>
                  </a:cubicBezTo>
                  <a:cubicBezTo>
                    <a:pt x="205" y="36"/>
                    <a:pt x="203" y="36"/>
                    <a:pt x="203" y="34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0" y="33"/>
                    <a:pt x="197" y="34"/>
                    <a:pt x="195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33"/>
                    <a:pt x="194" y="34"/>
                    <a:pt x="193" y="34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6" y="29"/>
                    <a:pt x="198" y="26"/>
                    <a:pt x="197" y="23"/>
                  </a:cubicBezTo>
                  <a:cubicBezTo>
                    <a:pt x="196" y="22"/>
                    <a:pt x="196" y="21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1" y="21"/>
                    <a:pt x="189" y="21"/>
                    <a:pt x="188" y="21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9"/>
                    <a:pt x="188" y="19"/>
                    <a:pt x="188" y="19"/>
                  </a:cubicBezTo>
                  <a:cubicBezTo>
                    <a:pt x="187" y="19"/>
                    <a:pt x="186" y="19"/>
                    <a:pt x="186" y="1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9" y="15"/>
                    <a:pt x="190" y="14"/>
                    <a:pt x="190" y="13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91" y="9"/>
                    <a:pt x="195" y="6"/>
                    <a:pt x="196" y="4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89" y="5"/>
                    <a:pt x="188" y="6"/>
                    <a:pt x="188" y="8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5" y="11"/>
                    <a:pt x="184" y="11"/>
                    <a:pt x="182" y="11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4"/>
                    <a:pt x="182" y="15"/>
                    <a:pt x="181" y="17"/>
                  </a:cubicBezTo>
                  <a:cubicBezTo>
                    <a:pt x="181" y="16"/>
                    <a:pt x="180" y="15"/>
                    <a:pt x="178" y="14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4" y="10"/>
                    <a:pt x="174" y="9"/>
                    <a:pt x="175" y="8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69" y="1"/>
                    <a:pt x="168" y="1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4"/>
                    <a:pt x="158" y="6"/>
                    <a:pt x="158" y="8"/>
                  </a:cubicBezTo>
                  <a:cubicBezTo>
                    <a:pt x="161" y="11"/>
                    <a:pt x="159" y="13"/>
                    <a:pt x="160" y="17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0" y="18"/>
                    <a:pt x="160" y="17"/>
                    <a:pt x="159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8" y="17"/>
                    <a:pt x="158" y="17"/>
                    <a:pt x="159" y="16"/>
                  </a:cubicBezTo>
                  <a:cubicBezTo>
                    <a:pt x="156" y="18"/>
                    <a:pt x="155" y="18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2" y="20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0" y="16"/>
                    <a:pt x="146" y="15"/>
                    <a:pt x="144" y="19"/>
                  </a:cubicBezTo>
                  <a:cubicBezTo>
                    <a:pt x="145" y="22"/>
                    <a:pt x="141" y="25"/>
                    <a:pt x="142" y="28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38" y="28"/>
                    <a:pt x="140" y="29"/>
                    <a:pt x="140" y="31"/>
                  </a:cubicBezTo>
                  <a:cubicBezTo>
                    <a:pt x="138" y="27"/>
                    <a:pt x="136" y="24"/>
                    <a:pt x="13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20"/>
                    <a:pt x="126" y="19"/>
                    <a:pt x="124" y="19"/>
                  </a:cubicBezTo>
                  <a:cubicBezTo>
                    <a:pt x="122" y="23"/>
                    <a:pt x="126" y="26"/>
                    <a:pt x="126" y="30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9" y="33"/>
                    <a:pt x="130" y="35"/>
                    <a:pt x="129" y="37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0" y="41"/>
                    <a:pt x="130" y="42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42"/>
                    <a:pt x="129" y="41"/>
                    <a:pt x="127" y="39"/>
                  </a:cubicBezTo>
                  <a:cubicBezTo>
                    <a:pt x="127" y="38"/>
                    <a:pt x="127" y="36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2"/>
                    <a:pt x="125" y="31"/>
                    <a:pt x="124" y="30"/>
                  </a:cubicBezTo>
                  <a:cubicBezTo>
                    <a:pt x="122" y="30"/>
                    <a:pt x="121" y="29"/>
                    <a:pt x="120" y="29"/>
                  </a:cubicBezTo>
                  <a:cubicBezTo>
                    <a:pt x="120" y="27"/>
                    <a:pt x="121" y="24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0"/>
                    <a:pt x="114" y="20"/>
                    <a:pt x="115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9"/>
                    <a:pt x="109" y="20"/>
                    <a:pt x="109" y="21"/>
                  </a:cubicBezTo>
                  <a:cubicBezTo>
                    <a:pt x="109" y="22"/>
                    <a:pt x="108" y="23"/>
                    <a:pt x="109" y="25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4"/>
                    <a:pt x="102" y="24"/>
                    <a:pt x="102" y="26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1" y="29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2"/>
                    <a:pt x="104" y="38"/>
                    <a:pt x="102" y="41"/>
                  </a:cubicBezTo>
                  <a:cubicBezTo>
                    <a:pt x="102" y="40"/>
                    <a:pt x="101" y="39"/>
                    <a:pt x="100" y="39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7" y="36"/>
                    <a:pt x="97" y="34"/>
                  </a:cubicBezTo>
                  <a:cubicBezTo>
                    <a:pt x="96" y="34"/>
                    <a:pt x="95" y="33"/>
                    <a:pt x="93" y="3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1" y="28"/>
                    <a:pt x="91" y="26"/>
                    <a:pt x="90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4" y="24"/>
                    <a:pt x="83" y="25"/>
                    <a:pt x="82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8"/>
                    <a:pt x="83" y="30"/>
                    <a:pt x="83" y="31"/>
                  </a:cubicBezTo>
                  <a:cubicBezTo>
                    <a:pt x="84" y="33"/>
                    <a:pt x="85" y="34"/>
                    <a:pt x="85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41"/>
                    <a:pt x="85" y="4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4" y="47"/>
                    <a:pt x="83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8"/>
                    <a:pt x="78" y="45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5" y="44"/>
                    <a:pt x="73" y="47"/>
                    <a:pt x="72" y="49"/>
                  </a:cubicBezTo>
                  <a:cubicBezTo>
                    <a:pt x="71" y="52"/>
                    <a:pt x="72" y="56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7"/>
                    <a:pt x="70" y="60"/>
                    <a:pt x="69" y="63"/>
                  </a:cubicBezTo>
                  <a:cubicBezTo>
                    <a:pt x="69" y="64"/>
                    <a:pt x="70" y="65"/>
                    <a:pt x="70" y="67"/>
                  </a:cubicBezTo>
                  <a:cubicBezTo>
                    <a:pt x="70" y="67"/>
                    <a:pt x="70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4"/>
                    <a:pt x="67" y="61"/>
                    <a:pt x="67" y="58"/>
                  </a:cubicBezTo>
                  <a:cubicBezTo>
                    <a:pt x="67" y="56"/>
                    <a:pt x="67" y="54"/>
                    <a:pt x="65" y="53"/>
                  </a:cubicBezTo>
                  <a:cubicBezTo>
                    <a:pt x="64" y="54"/>
                    <a:pt x="63" y="54"/>
                    <a:pt x="61" y="54"/>
                  </a:cubicBezTo>
                  <a:cubicBezTo>
                    <a:pt x="64" y="52"/>
                    <a:pt x="65" y="50"/>
                    <a:pt x="65" y="47"/>
                  </a:cubicBezTo>
                  <a:cubicBezTo>
                    <a:pt x="63" y="47"/>
                    <a:pt x="62" y="48"/>
                    <a:pt x="61" y="49"/>
                  </a:cubicBezTo>
                  <a:cubicBezTo>
                    <a:pt x="62" y="47"/>
                    <a:pt x="64" y="46"/>
                    <a:pt x="62" y="45"/>
                  </a:cubicBezTo>
                  <a:cubicBezTo>
                    <a:pt x="60" y="44"/>
                    <a:pt x="58" y="45"/>
                    <a:pt x="57" y="43"/>
                  </a:cubicBezTo>
                  <a:cubicBezTo>
                    <a:pt x="58" y="41"/>
                    <a:pt x="57" y="4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9"/>
                    <a:pt x="59" y="42"/>
                    <a:pt x="6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3" y="42"/>
                    <a:pt x="64" y="41"/>
                    <a:pt x="64" y="41"/>
                  </a:cubicBezTo>
                  <a:cubicBezTo>
                    <a:pt x="64" y="40"/>
                    <a:pt x="63" y="39"/>
                    <a:pt x="62" y="39"/>
                  </a:cubicBezTo>
                  <a:cubicBezTo>
                    <a:pt x="64" y="38"/>
                    <a:pt x="65" y="37"/>
                    <a:pt x="66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0"/>
                    <a:pt x="61" y="30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61" y="30"/>
                    <a:pt x="63" y="29"/>
                    <a:pt x="65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5"/>
                    <a:pt x="59" y="24"/>
                    <a:pt x="59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6"/>
                    <a:pt x="57" y="21"/>
                    <a:pt x="56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10"/>
                    <a:pt x="45" y="8"/>
                    <a:pt x="43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1" y="7"/>
                    <a:pt x="41" y="6"/>
                  </a:cubicBezTo>
                  <a:cubicBezTo>
                    <a:pt x="38" y="10"/>
                    <a:pt x="36" y="6"/>
                    <a:pt x="33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9" y="13"/>
                    <a:pt x="31" y="14"/>
                    <a:pt x="33" y="14"/>
                  </a:cubicBezTo>
                  <a:cubicBezTo>
                    <a:pt x="34" y="13"/>
                    <a:pt x="35" y="12"/>
                    <a:pt x="36" y="11"/>
                  </a:cubicBezTo>
                  <a:cubicBezTo>
                    <a:pt x="36" y="12"/>
                    <a:pt x="35" y="12"/>
                    <a:pt x="36" y="13"/>
                  </a:cubicBezTo>
                  <a:cubicBezTo>
                    <a:pt x="37" y="13"/>
                    <a:pt x="37" y="12"/>
                    <a:pt x="38" y="11"/>
                  </a:cubicBezTo>
                  <a:cubicBezTo>
                    <a:pt x="38" y="12"/>
                    <a:pt x="38" y="13"/>
                    <a:pt x="38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32" y="15"/>
                    <a:pt x="33" y="18"/>
                  </a:cubicBezTo>
                  <a:cubicBezTo>
                    <a:pt x="34" y="21"/>
                    <a:pt x="39" y="24"/>
                    <a:pt x="42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7"/>
                    <a:pt x="43" y="30"/>
                    <a:pt x="44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4"/>
                    <a:pt x="43" y="33"/>
                    <a:pt x="43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1" y="30"/>
                    <a:pt x="41" y="29"/>
                  </a:cubicBezTo>
                  <a:cubicBezTo>
                    <a:pt x="40" y="31"/>
                    <a:pt x="39" y="34"/>
                    <a:pt x="39" y="36"/>
                  </a:cubicBezTo>
                  <a:cubicBezTo>
                    <a:pt x="37" y="35"/>
                    <a:pt x="39" y="32"/>
                    <a:pt x="40" y="31"/>
                  </a:cubicBezTo>
                  <a:cubicBezTo>
                    <a:pt x="40" y="29"/>
                    <a:pt x="38" y="27"/>
                    <a:pt x="38" y="25"/>
                  </a:cubicBezTo>
                  <a:cubicBezTo>
                    <a:pt x="35" y="24"/>
                    <a:pt x="36" y="30"/>
                    <a:pt x="35" y="32"/>
                  </a:cubicBezTo>
                  <a:cubicBezTo>
                    <a:pt x="35" y="31"/>
                    <a:pt x="36" y="29"/>
                    <a:pt x="35" y="28"/>
                  </a:cubicBezTo>
                  <a:cubicBezTo>
                    <a:pt x="35" y="29"/>
                    <a:pt x="34" y="30"/>
                    <a:pt x="33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1" y="28"/>
                    <a:pt x="31" y="29"/>
                  </a:cubicBezTo>
                  <a:cubicBezTo>
                    <a:pt x="32" y="27"/>
                    <a:pt x="33" y="25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1"/>
                    <a:pt x="25" y="19"/>
                    <a:pt x="23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2" y="21"/>
                    <a:pt x="20" y="21"/>
                    <a:pt x="19" y="22"/>
                  </a:cubicBezTo>
                  <a:cubicBezTo>
                    <a:pt x="20" y="24"/>
                    <a:pt x="21" y="25"/>
                    <a:pt x="23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8"/>
                    <a:pt x="17" y="22"/>
                    <a:pt x="16" y="25"/>
                  </a:cubicBezTo>
                  <a:cubicBezTo>
                    <a:pt x="14" y="29"/>
                    <a:pt x="22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6"/>
                    <a:pt x="22" y="33"/>
                    <a:pt x="21" y="33"/>
                  </a:cubicBezTo>
                  <a:cubicBezTo>
                    <a:pt x="19" y="34"/>
                    <a:pt x="17" y="31"/>
                    <a:pt x="15" y="31"/>
                  </a:cubicBezTo>
                  <a:cubicBezTo>
                    <a:pt x="13" y="32"/>
                    <a:pt x="15" y="36"/>
                    <a:pt x="17" y="38"/>
                  </a:cubicBezTo>
                  <a:cubicBezTo>
                    <a:pt x="18" y="37"/>
                    <a:pt x="20" y="39"/>
                    <a:pt x="22" y="39"/>
                  </a:cubicBezTo>
                  <a:cubicBezTo>
                    <a:pt x="24" y="39"/>
                    <a:pt x="25" y="38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39"/>
                    <a:pt x="24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3"/>
                    <a:pt x="23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19" y="45"/>
                  </a:cubicBezTo>
                  <a:cubicBezTo>
                    <a:pt x="21" y="42"/>
                    <a:pt x="13" y="36"/>
                    <a:pt x="10" y="36"/>
                  </a:cubicBezTo>
                  <a:cubicBezTo>
                    <a:pt x="8" y="37"/>
                    <a:pt x="9" y="40"/>
                    <a:pt x="10" y="41"/>
                  </a:cubicBezTo>
                  <a:cubicBezTo>
                    <a:pt x="11" y="43"/>
                    <a:pt x="13" y="44"/>
                    <a:pt x="15" y="45"/>
                  </a:cubicBezTo>
                  <a:cubicBezTo>
                    <a:pt x="13" y="45"/>
                    <a:pt x="11" y="44"/>
                    <a:pt x="9" y="43"/>
                  </a:cubicBezTo>
                  <a:cubicBezTo>
                    <a:pt x="10" y="45"/>
                    <a:pt x="12" y="47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0" y="49"/>
                    <a:pt x="8" y="44"/>
                    <a:pt x="5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2" y="48"/>
                    <a:pt x="0" y="50"/>
                  </a:cubicBezTo>
                  <a:cubicBezTo>
                    <a:pt x="1" y="51"/>
                    <a:pt x="3" y="50"/>
                    <a:pt x="4" y="50"/>
                  </a:cubicBezTo>
                  <a:cubicBezTo>
                    <a:pt x="7" y="51"/>
                    <a:pt x="9" y="51"/>
                    <a:pt x="11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2"/>
                    <a:pt x="20" y="53"/>
                    <a:pt x="23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7" y="50"/>
                    <a:pt x="27" y="50"/>
                    <a:pt x="27" y="48"/>
                  </a:cubicBezTo>
                  <a:cubicBezTo>
                    <a:pt x="28" y="49"/>
                    <a:pt x="30" y="50"/>
                    <a:pt x="32" y="48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3" y="47"/>
                    <a:pt x="33" y="48"/>
                  </a:cubicBezTo>
                  <a:cubicBezTo>
                    <a:pt x="33" y="48"/>
                    <a:pt x="34" y="47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5"/>
                    <a:pt x="37" y="46"/>
                    <a:pt x="37" y="46"/>
                  </a:cubicBezTo>
                  <a:cubicBezTo>
                    <a:pt x="36" y="47"/>
                    <a:pt x="37" y="49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9"/>
                    <a:pt x="40" y="47"/>
                    <a:pt x="40" y="45"/>
                  </a:cubicBezTo>
                  <a:cubicBezTo>
                    <a:pt x="41" y="47"/>
                    <a:pt x="40" y="50"/>
                    <a:pt x="41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4" y="50"/>
                    <a:pt x="44" y="50"/>
                  </a:cubicBezTo>
                  <a:cubicBezTo>
                    <a:pt x="46" y="51"/>
                    <a:pt x="47" y="49"/>
                    <a:pt x="48" y="47"/>
                  </a:cubicBezTo>
                  <a:cubicBezTo>
                    <a:pt x="48" y="50"/>
                    <a:pt x="47" y="50"/>
                    <a:pt x="44" y="51"/>
                  </a:cubicBezTo>
                  <a:cubicBezTo>
                    <a:pt x="42" y="52"/>
                    <a:pt x="45" y="53"/>
                    <a:pt x="46" y="55"/>
                  </a:cubicBezTo>
                  <a:cubicBezTo>
                    <a:pt x="47" y="55"/>
                    <a:pt x="49" y="52"/>
                    <a:pt x="49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1" y="52"/>
                    <a:pt x="51" y="51"/>
                  </a:cubicBezTo>
                  <a:cubicBezTo>
                    <a:pt x="51" y="52"/>
                    <a:pt x="52" y="53"/>
                    <a:pt x="52" y="53"/>
                  </a:cubicBezTo>
                  <a:cubicBezTo>
                    <a:pt x="52" y="54"/>
                    <a:pt x="52" y="54"/>
                    <a:pt x="51" y="55"/>
                  </a:cubicBezTo>
                  <a:cubicBezTo>
                    <a:pt x="53" y="54"/>
                    <a:pt x="55" y="54"/>
                    <a:pt x="56" y="54"/>
                  </a:cubicBezTo>
                  <a:cubicBezTo>
                    <a:pt x="55" y="55"/>
                    <a:pt x="53" y="55"/>
                    <a:pt x="52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56"/>
                    <a:pt x="50" y="58"/>
                    <a:pt x="50" y="58"/>
                  </a:cubicBezTo>
                  <a:cubicBezTo>
                    <a:pt x="48" y="59"/>
                    <a:pt x="46" y="60"/>
                    <a:pt x="44" y="6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3"/>
                    <a:pt x="40" y="65"/>
                    <a:pt x="39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7"/>
                    <a:pt x="42" y="67"/>
                    <a:pt x="43" y="68"/>
                  </a:cubicBezTo>
                  <a:cubicBezTo>
                    <a:pt x="45" y="68"/>
                    <a:pt x="46" y="69"/>
                    <a:pt x="47" y="69"/>
                  </a:cubicBezTo>
                  <a:cubicBezTo>
                    <a:pt x="50" y="70"/>
                    <a:pt x="52" y="68"/>
                    <a:pt x="54" y="6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7" y="67"/>
                    <a:pt x="55" y="70"/>
                    <a:pt x="54" y="71"/>
                  </a:cubicBezTo>
                  <a:cubicBezTo>
                    <a:pt x="56" y="76"/>
                    <a:pt x="50" y="73"/>
                    <a:pt x="48" y="73"/>
                  </a:cubicBezTo>
                  <a:cubicBezTo>
                    <a:pt x="47" y="74"/>
                    <a:pt x="44" y="73"/>
                    <a:pt x="43" y="73"/>
                  </a:cubicBezTo>
                  <a:cubicBezTo>
                    <a:pt x="42" y="72"/>
                    <a:pt x="41" y="72"/>
                    <a:pt x="40" y="72"/>
                  </a:cubicBezTo>
                  <a:cubicBezTo>
                    <a:pt x="39" y="73"/>
                    <a:pt x="39" y="74"/>
                    <a:pt x="38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4" y="74"/>
                    <a:pt x="32" y="74"/>
                    <a:pt x="31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5"/>
                    <a:pt x="28" y="7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7"/>
                  </a:cubicBezTo>
                  <a:cubicBezTo>
                    <a:pt x="21" y="77"/>
                    <a:pt x="20" y="76"/>
                    <a:pt x="19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6" y="80"/>
                    <a:pt x="11" y="76"/>
                    <a:pt x="9" y="79"/>
                  </a:cubicBezTo>
                  <a:cubicBezTo>
                    <a:pt x="9" y="79"/>
                    <a:pt x="8" y="79"/>
                    <a:pt x="8" y="79"/>
                  </a:cubicBezTo>
                  <a:cubicBezTo>
                    <a:pt x="8" y="81"/>
                    <a:pt x="10" y="83"/>
                    <a:pt x="10" y="85"/>
                  </a:cubicBezTo>
                  <a:cubicBezTo>
                    <a:pt x="11" y="86"/>
                    <a:pt x="11" y="86"/>
                    <a:pt x="12" y="86"/>
                  </a:cubicBezTo>
                  <a:cubicBezTo>
                    <a:pt x="13" y="87"/>
                    <a:pt x="15" y="86"/>
                    <a:pt x="16" y="86"/>
                  </a:cubicBezTo>
                  <a:cubicBezTo>
                    <a:pt x="17" y="86"/>
                    <a:pt x="16" y="84"/>
                    <a:pt x="17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2" y="83"/>
                    <a:pt x="23" y="82"/>
                    <a:pt x="25" y="82"/>
                  </a:cubicBezTo>
                  <a:cubicBezTo>
                    <a:pt x="27" y="85"/>
                    <a:pt x="31" y="84"/>
                    <a:pt x="34" y="8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2" y="83"/>
                    <a:pt x="42" y="83"/>
                  </a:cubicBezTo>
                  <a:cubicBezTo>
                    <a:pt x="42" y="84"/>
                    <a:pt x="41" y="85"/>
                    <a:pt x="41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5" y="86"/>
                    <a:pt x="42" y="89"/>
                    <a:pt x="42" y="90"/>
                  </a:cubicBezTo>
                  <a:cubicBezTo>
                    <a:pt x="42" y="90"/>
                    <a:pt x="46" y="88"/>
                    <a:pt x="46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2" y="91"/>
                    <a:pt x="42" y="92"/>
                    <a:pt x="43" y="93"/>
                  </a:cubicBezTo>
                  <a:cubicBezTo>
                    <a:pt x="43" y="94"/>
                    <a:pt x="43" y="95"/>
                    <a:pt x="43" y="96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8"/>
                    <a:pt x="46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9" y="100"/>
                    <a:pt x="49" y="97"/>
                    <a:pt x="49" y="96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5" y="94"/>
                    <a:pt x="56" y="93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6" y="93"/>
                    <a:pt x="55" y="95"/>
                    <a:pt x="54" y="96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3" y="96"/>
                    <a:pt x="52" y="97"/>
                    <a:pt x="51" y="98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5"/>
                    <a:pt x="52" y="103"/>
                    <a:pt x="53" y="103"/>
                  </a:cubicBezTo>
                  <a:cubicBezTo>
                    <a:pt x="51" y="104"/>
                    <a:pt x="49" y="105"/>
                    <a:pt x="48" y="107"/>
                  </a:cubicBezTo>
                  <a:cubicBezTo>
                    <a:pt x="51" y="108"/>
                    <a:pt x="52" y="107"/>
                    <a:pt x="55" y="105"/>
                  </a:cubicBezTo>
                  <a:cubicBezTo>
                    <a:pt x="57" y="103"/>
                    <a:pt x="59" y="103"/>
                    <a:pt x="62" y="103"/>
                  </a:cubicBezTo>
                  <a:cubicBezTo>
                    <a:pt x="61" y="103"/>
                    <a:pt x="61" y="104"/>
                    <a:pt x="61" y="104"/>
                  </a:cubicBezTo>
                  <a:cubicBezTo>
                    <a:pt x="61" y="104"/>
                    <a:pt x="62" y="104"/>
                    <a:pt x="63" y="104"/>
                  </a:cubicBezTo>
                  <a:cubicBezTo>
                    <a:pt x="61" y="105"/>
                    <a:pt x="59" y="104"/>
                    <a:pt x="57" y="105"/>
                  </a:cubicBezTo>
                  <a:cubicBezTo>
                    <a:pt x="55" y="106"/>
                    <a:pt x="54" y="108"/>
                    <a:pt x="53" y="109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4"/>
                    <a:pt x="51" y="115"/>
                    <a:pt x="52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8"/>
                    <a:pt x="51" y="118"/>
                  </a:cubicBezTo>
                  <a:cubicBezTo>
                    <a:pt x="50" y="119"/>
                    <a:pt x="49" y="119"/>
                    <a:pt x="47" y="120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4" y="120"/>
                    <a:pt x="43" y="120"/>
                    <a:pt x="42" y="121"/>
                  </a:cubicBezTo>
                  <a:cubicBezTo>
                    <a:pt x="42" y="123"/>
                    <a:pt x="39" y="123"/>
                    <a:pt x="39" y="122"/>
                  </a:cubicBezTo>
                  <a:cubicBezTo>
                    <a:pt x="38" y="121"/>
                    <a:pt x="38" y="121"/>
                    <a:pt x="38" y="120"/>
                  </a:cubicBezTo>
                  <a:cubicBezTo>
                    <a:pt x="37" y="119"/>
                    <a:pt x="36" y="118"/>
                    <a:pt x="35" y="117"/>
                  </a:cubicBezTo>
                  <a:cubicBezTo>
                    <a:pt x="34" y="118"/>
                    <a:pt x="34" y="122"/>
                    <a:pt x="35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6" y="129"/>
                    <a:pt x="48" y="129"/>
                    <a:pt x="51" y="129"/>
                  </a:cubicBezTo>
                  <a:cubicBezTo>
                    <a:pt x="54" y="128"/>
                    <a:pt x="55" y="128"/>
                    <a:pt x="57" y="130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3" y="127"/>
                    <a:pt x="65" y="127"/>
                    <a:pt x="67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8" y="124"/>
                    <a:pt x="69" y="125"/>
                    <a:pt x="70" y="124"/>
                  </a:cubicBezTo>
                  <a:cubicBezTo>
                    <a:pt x="69" y="125"/>
                    <a:pt x="68" y="125"/>
                    <a:pt x="67" y="125"/>
                  </a:cubicBezTo>
                  <a:cubicBezTo>
                    <a:pt x="67" y="128"/>
                    <a:pt x="71" y="129"/>
                    <a:pt x="73" y="131"/>
                  </a:cubicBezTo>
                  <a:cubicBezTo>
                    <a:pt x="74" y="131"/>
                    <a:pt x="74" y="132"/>
                    <a:pt x="76" y="132"/>
                  </a:cubicBezTo>
                  <a:cubicBezTo>
                    <a:pt x="77" y="131"/>
                    <a:pt x="77" y="129"/>
                    <a:pt x="78" y="128"/>
                  </a:cubicBezTo>
                  <a:cubicBezTo>
                    <a:pt x="78" y="129"/>
                    <a:pt x="78" y="131"/>
                    <a:pt x="77" y="132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3"/>
                    <a:pt x="82" y="131"/>
                    <a:pt x="84" y="129"/>
                  </a:cubicBezTo>
                  <a:cubicBezTo>
                    <a:pt x="84" y="130"/>
                    <a:pt x="83" y="131"/>
                    <a:pt x="84" y="132"/>
                  </a:cubicBezTo>
                  <a:cubicBezTo>
                    <a:pt x="84" y="133"/>
                    <a:pt x="85" y="133"/>
                    <a:pt x="86" y="134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4" y="133"/>
                    <a:pt x="81" y="132"/>
                    <a:pt x="81" y="134"/>
                  </a:cubicBezTo>
                  <a:cubicBezTo>
                    <a:pt x="81" y="136"/>
                    <a:pt x="82" y="137"/>
                    <a:pt x="83" y="138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3" y="136"/>
                    <a:pt x="84" y="138"/>
                    <a:pt x="85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7" y="142"/>
                    <a:pt x="88" y="143"/>
                    <a:pt x="91" y="143"/>
                  </a:cubicBezTo>
                  <a:cubicBezTo>
                    <a:pt x="93" y="144"/>
                    <a:pt x="96" y="143"/>
                    <a:pt x="98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5"/>
                    <a:pt x="109" y="148"/>
                    <a:pt x="111" y="148"/>
                  </a:cubicBezTo>
                  <a:cubicBezTo>
                    <a:pt x="112" y="147"/>
                    <a:pt x="112" y="147"/>
                    <a:pt x="112" y="147"/>
                  </a:cubicBezTo>
                  <a:cubicBezTo>
                    <a:pt x="113" y="149"/>
                    <a:pt x="117" y="149"/>
                    <a:pt x="119" y="149"/>
                  </a:cubicBezTo>
                  <a:cubicBezTo>
                    <a:pt x="124" y="149"/>
                    <a:pt x="128" y="146"/>
                    <a:pt x="132" y="146"/>
                  </a:cubicBezTo>
                  <a:cubicBezTo>
                    <a:pt x="130" y="146"/>
                    <a:pt x="130" y="143"/>
                    <a:pt x="129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2" y="142"/>
                    <a:pt x="132" y="142"/>
                    <a:pt x="133" y="142"/>
                  </a:cubicBezTo>
                  <a:cubicBezTo>
                    <a:pt x="133" y="143"/>
                    <a:pt x="132" y="144"/>
                    <a:pt x="131" y="144"/>
                  </a:cubicBezTo>
                  <a:cubicBezTo>
                    <a:pt x="133" y="147"/>
                    <a:pt x="139" y="141"/>
                    <a:pt x="139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8" y="135"/>
                    <a:pt x="137" y="134"/>
                    <a:pt x="139" y="133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0" y="130"/>
                    <a:pt x="151" y="129"/>
                    <a:pt x="152" y="128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58" y="128"/>
                    <a:pt x="158" y="127"/>
                    <a:pt x="158" y="126"/>
                  </a:cubicBezTo>
                  <a:cubicBezTo>
                    <a:pt x="159" y="126"/>
                    <a:pt x="159" y="127"/>
                    <a:pt x="159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6"/>
                    <a:pt x="170" y="122"/>
                    <a:pt x="171" y="118"/>
                  </a:cubicBezTo>
                  <a:cubicBezTo>
                    <a:pt x="171" y="119"/>
                    <a:pt x="170" y="119"/>
                    <a:pt x="170" y="119"/>
                  </a:cubicBezTo>
                  <a:cubicBezTo>
                    <a:pt x="171" y="118"/>
                    <a:pt x="171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3" y="115"/>
                    <a:pt x="176" y="113"/>
                    <a:pt x="178" y="112"/>
                  </a:cubicBezTo>
                  <a:cubicBezTo>
                    <a:pt x="177" y="112"/>
                    <a:pt x="177" y="112"/>
                    <a:pt x="176" y="112"/>
                  </a:cubicBezTo>
                  <a:cubicBezTo>
                    <a:pt x="178" y="110"/>
                    <a:pt x="181" y="110"/>
                    <a:pt x="183" y="109"/>
                  </a:cubicBezTo>
                  <a:cubicBezTo>
                    <a:pt x="183" y="108"/>
                    <a:pt x="183" y="108"/>
                    <a:pt x="183" y="108"/>
                  </a:cubicBezTo>
                  <a:cubicBezTo>
                    <a:pt x="182" y="108"/>
                    <a:pt x="182" y="109"/>
                    <a:pt x="181" y="109"/>
                  </a:cubicBezTo>
                  <a:cubicBezTo>
                    <a:pt x="183" y="107"/>
                    <a:pt x="186" y="106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89" y="100"/>
                    <a:pt x="189" y="100"/>
                    <a:pt x="188" y="99"/>
                  </a:cubicBezTo>
                  <a:cubicBezTo>
                    <a:pt x="189" y="99"/>
                    <a:pt x="190" y="100"/>
                    <a:pt x="190" y="101"/>
                  </a:cubicBezTo>
                  <a:cubicBezTo>
                    <a:pt x="190" y="102"/>
                    <a:pt x="190" y="102"/>
                    <a:pt x="190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3"/>
                    <a:pt x="193" y="104"/>
                    <a:pt x="193" y="104"/>
                  </a:cubicBezTo>
                  <a:cubicBezTo>
                    <a:pt x="194" y="104"/>
                    <a:pt x="194" y="103"/>
                    <a:pt x="195" y="103"/>
                  </a:cubicBezTo>
                  <a:cubicBezTo>
                    <a:pt x="197" y="103"/>
                    <a:pt x="197" y="104"/>
                    <a:pt x="199" y="104"/>
                  </a:cubicBezTo>
                  <a:cubicBezTo>
                    <a:pt x="200" y="103"/>
                    <a:pt x="200" y="103"/>
                    <a:pt x="200" y="103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00"/>
                    <a:pt x="199" y="100"/>
                    <a:pt x="200" y="100"/>
                  </a:cubicBezTo>
                  <a:cubicBezTo>
                    <a:pt x="201" y="99"/>
                    <a:pt x="203" y="97"/>
                    <a:pt x="203" y="95"/>
                  </a:cubicBezTo>
                  <a:cubicBezTo>
                    <a:pt x="204" y="95"/>
                    <a:pt x="205" y="96"/>
                    <a:pt x="206" y="96"/>
                  </a:cubicBezTo>
                  <a:cubicBezTo>
                    <a:pt x="205" y="96"/>
                    <a:pt x="203" y="97"/>
                    <a:pt x="202" y="98"/>
                  </a:cubicBezTo>
                  <a:cubicBezTo>
                    <a:pt x="204" y="97"/>
                    <a:pt x="206" y="97"/>
                    <a:pt x="207" y="95"/>
                  </a:cubicBezTo>
                  <a:cubicBezTo>
                    <a:pt x="208" y="92"/>
                    <a:pt x="208" y="89"/>
                    <a:pt x="209" y="87"/>
                  </a:cubicBezTo>
                  <a:cubicBezTo>
                    <a:pt x="208" y="87"/>
                    <a:pt x="208" y="89"/>
                    <a:pt x="207" y="90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0" y="83"/>
                    <a:pt x="208" y="82"/>
                    <a:pt x="208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79"/>
                    <a:pt x="207" y="78"/>
                    <a:pt x="207" y="78"/>
                  </a:cubicBezTo>
                  <a:cubicBezTo>
                    <a:pt x="208" y="79"/>
                    <a:pt x="209" y="80"/>
                    <a:pt x="209" y="81"/>
                  </a:cubicBezTo>
                  <a:cubicBezTo>
                    <a:pt x="211" y="83"/>
                    <a:pt x="215" y="81"/>
                    <a:pt x="216" y="80"/>
                  </a:cubicBezTo>
                  <a:cubicBezTo>
                    <a:pt x="216" y="79"/>
                    <a:pt x="215" y="78"/>
                    <a:pt x="215" y="77"/>
                  </a:cubicBezTo>
                  <a:cubicBezTo>
                    <a:pt x="216" y="77"/>
                    <a:pt x="218" y="77"/>
                    <a:pt x="219" y="77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3" y="73"/>
                    <a:pt x="215" y="72"/>
                    <a:pt x="214" y="71"/>
                  </a:cubicBezTo>
                  <a:cubicBezTo>
                    <a:pt x="216" y="71"/>
                    <a:pt x="218" y="71"/>
                    <a:pt x="220" y="71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0" y="69"/>
                    <a:pt x="218" y="68"/>
                    <a:pt x="216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4" y="65"/>
                    <a:pt x="214" y="64"/>
                    <a:pt x="214" y="64"/>
                  </a:cubicBezTo>
                  <a:cubicBezTo>
                    <a:pt x="215" y="65"/>
                    <a:pt x="216" y="65"/>
                    <a:pt x="218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4" y="64"/>
                    <a:pt x="224" y="64"/>
                    <a:pt x="224" y="64"/>
                  </a:cubicBezTo>
                  <a:lnTo>
                    <a:pt x="224" y="63"/>
                  </a:lnTo>
                  <a:close/>
                  <a:moveTo>
                    <a:pt x="58" y="52"/>
                  </a:move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9" y="52"/>
                  </a:cubicBezTo>
                  <a:cubicBezTo>
                    <a:pt x="58" y="52"/>
                    <a:pt x="58" y="52"/>
                    <a:pt x="58" y="5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6A3FCE3-5D1E-36F1-E483-9FE7C1CB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025" y="5119688"/>
              <a:ext cx="298450" cy="282575"/>
            </a:xfrm>
            <a:custGeom>
              <a:avLst/>
              <a:gdLst>
                <a:gd name="T0" fmla="*/ 56 w 78"/>
                <a:gd name="T1" fmla="*/ 72 h 74"/>
                <a:gd name="T2" fmla="*/ 55 w 78"/>
                <a:gd name="T3" fmla="*/ 68 h 74"/>
                <a:gd name="T4" fmla="*/ 55 w 78"/>
                <a:gd name="T5" fmla="*/ 66 h 74"/>
                <a:gd name="T6" fmla="*/ 55 w 78"/>
                <a:gd name="T7" fmla="*/ 63 h 74"/>
                <a:gd name="T8" fmla="*/ 57 w 78"/>
                <a:gd name="T9" fmla="*/ 62 h 74"/>
                <a:gd name="T10" fmla="*/ 59 w 78"/>
                <a:gd name="T11" fmla="*/ 57 h 74"/>
                <a:gd name="T12" fmla="*/ 62 w 78"/>
                <a:gd name="T13" fmla="*/ 54 h 74"/>
                <a:gd name="T14" fmla="*/ 65 w 78"/>
                <a:gd name="T15" fmla="*/ 55 h 74"/>
                <a:gd name="T16" fmla="*/ 65 w 78"/>
                <a:gd name="T17" fmla="*/ 48 h 74"/>
                <a:gd name="T18" fmla="*/ 67 w 78"/>
                <a:gd name="T19" fmla="*/ 49 h 74"/>
                <a:gd name="T20" fmla="*/ 70 w 78"/>
                <a:gd name="T21" fmla="*/ 48 h 74"/>
                <a:gd name="T22" fmla="*/ 73 w 78"/>
                <a:gd name="T23" fmla="*/ 47 h 74"/>
                <a:gd name="T24" fmla="*/ 74 w 78"/>
                <a:gd name="T25" fmla="*/ 48 h 74"/>
                <a:gd name="T26" fmla="*/ 75 w 78"/>
                <a:gd name="T27" fmla="*/ 46 h 74"/>
                <a:gd name="T28" fmla="*/ 73 w 78"/>
                <a:gd name="T29" fmla="*/ 41 h 74"/>
                <a:gd name="T30" fmla="*/ 71 w 78"/>
                <a:gd name="T31" fmla="*/ 36 h 74"/>
                <a:gd name="T32" fmla="*/ 77 w 78"/>
                <a:gd name="T33" fmla="*/ 36 h 74"/>
                <a:gd name="T34" fmla="*/ 73 w 78"/>
                <a:gd name="T35" fmla="*/ 31 h 74"/>
                <a:gd name="T36" fmla="*/ 72 w 78"/>
                <a:gd name="T37" fmla="*/ 29 h 74"/>
                <a:gd name="T38" fmla="*/ 69 w 78"/>
                <a:gd name="T39" fmla="*/ 28 h 74"/>
                <a:gd name="T40" fmla="*/ 69 w 78"/>
                <a:gd name="T41" fmla="*/ 20 h 74"/>
                <a:gd name="T42" fmla="*/ 73 w 78"/>
                <a:gd name="T43" fmla="*/ 14 h 74"/>
                <a:gd name="T44" fmla="*/ 67 w 78"/>
                <a:gd name="T45" fmla="*/ 10 h 74"/>
                <a:gd name="T46" fmla="*/ 64 w 78"/>
                <a:gd name="T47" fmla="*/ 12 h 74"/>
                <a:gd name="T48" fmla="*/ 61 w 78"/>
                <a:gd name="T49" fmla="*/ 8 h 74"/>
                <a:gd name="T50" fmla="*/ 57 w 78"/>
                <a:gd name="T51" fmla="*/ 6 h 74"/>
                <a:gd name="T52" fmla="*/ 50 w 78"/>
                <a:gd name="T53" fmla="*/ 4 h 74"/>
                <a:gd name="T54" fmla="*/ 47 w 78"/>
                <a:gd name="T55" fmla="*/ 5 h 74"/>
                <a:gd name="T56" fmla="*/ 44 w 78"/>
                <a:gd name="T57" fmla="*/ 5 h 74"/>
                <a:gd name="T58" fmla="*/ 40 w 78"/>
                <a:gd name="T59" fmla="*/ 5 h 74"/>
                <a:gd name="T60" fmla="*/ 37 w 78"/>
                <a:gd name="T61" fmla="*/ 4 h 74"/>
                <a:gd name="T62" fmla="*/ 34 w 78"/>
                <a:gd name="T63" fmla="*/ 4 h 74"/>
                <a:gd name="T64" fmla="*/ 32 w 78"/>
                <a:gd name="T65" fmla="*/ 3 h 74"/>
                <a:gd name="T66" fmla="*/ 29 w 78"/>
                <a:gd name="T67" fmla="*/ 3 h 74"/>
                <a:gd name="T68" fmla="*/ 24 w 78"/>
                <a:gd name="T69" fmla="*/ 1 h 74"/>
                <a:gd name="T70" fmla="*/ 20 w 78"/>
                <a:gd name="T71" fmla="*/ 3 h 74"/>
                <a:gd name="T72" fmla="*/ 15 w 78"/>
                <a:gd name="T73" fmla="*/ 4 h 74"/>
                <a:gd name="T74" fmla="*/ 12 w 78"/>
                <a:gd name="T75" fmla="*/ 8 h 74"/>
                <a:gd name="T76" fmla="*/ 10 w 78"/>
                <a:gd name="T77" fmla="*/ 6 h 74"/>
                <a:gd name="T78" fmla="*/ 7 w 78"/>
                <a:gd name="T79" fmla="*/ 4 h 74"/>
                <a:gd name="T80" fmla="*/ 2 w 78"/>
                <a:gd name="T81" fmla="*/ 4 h 74"/>
                <a:gd name="T82" fmla="*/ 2 w 78"/>
                <a:gd name="T83" fmla="*/ 12 h 74"/>
                <a:gd name="T84" fmla="*/ 2 w 78"/>
                <a:gd name="T85" fmla="*/ 17 h 74"/>
                <a:gd name="T86" fmla="*/ 5 w 78"/>
                <a:gd name="T87" fmla="*/ 17 h 74"/>
                <a:gd name="T88" fmla="*/ 7 w 78"/>
                <a:gd name="T89" fmla="*/ 20 h 74"/>
                <a:gd name="T90" fmla="*/ 7 w 78"/>
                <a:gd name="T91" fmla="*/ 21 h 74"/>
                <a:gd name="T92" fmla="*/ 9 w 78"/>
                <a:gd name="T93" fmla="*/ 22 h 74"/>
                <a:gd name="T94" fmla="*/ 11 w 78"/>
                <a:gd name="T95" fmla="*/ 29 h 74"/>
                <a:gd name="T96" fmla="*/ 21 w 78"/>
                <a:gd name="T97" fmla="*/ 41 h 74"/>
                <a:gd name="T98" fmla="*/ 26 w 78"/>
                <a:gd name="T99" fmla="*/ 48 h 74"/>
                <a:gd name="T100" fmla="*/ 32 w 78"/>
                <a:gd name="T101" fmla="*/ 53 h 74"/>
                <a:gd name="T102" fmla="*/ 37 w 78"/>
                <a:gd name="T103" fmla="*/ 59 h 74"/>
                <a:gd name="T104" fmla="*/ 41 w 78"/>
                <a:gd name="T105" fmla="*/ 65 h 74"/>
                <a:gd name="T106" fmla="*/ 44 w 78"/>
                <a:gd name="T107" fmla="*/ 67 h 74"/>
                <a:gd name="T108" fmla="*/ 46 w 78"/>
                <a:gd name="T109" fmla="*/ 69 h 74"/>
                <a:gd name="T110" fmla="*/ 54 w 78"/>
                <a:gd name="T111" fmla="*/ 74 h 74"/>
                <a:gd name="T112" fmla="*/ 56 w 78"/>
                <a:gd name="T113" fmla="*/ 72 h 74"/>
                <a:gd name="T114" fmla="*/ 56 w 78"/>
                <a:gd name="T11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74">
                  <a:moveTo>
                    <a:pt x="56" y="72"/>
                  </a:moveTo>
                  <a:cubicBezTo>
                    <a:pt x="57" y="71"/>
                    <a:pt x="55" y="69"/>
                    <a:pt x="55" y="68"/>
                  </a:cubicBezTo>
                  <a:cubicBezTo>
                    <a:pt x="55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5" y="62"/>
                    <a:pt x="57" y="63"/>
                    <a:pt x="57" y="62"/>
                  </a:cubicBezTo>
                  <a:cubicBezTo>
                    <a:pt x="58" y="61"/>
                    <a:pt x="58" y="58"/>
                    <a:pt x="59" y="57"/>
                  </a:cubicBezTo>
                  <a:cubicBezTo>
                    <a:pt x="59" y="55"/>
                    <a:pt x="60" y="54"/>
                    <a:pt x="62" y="54"/>
                  </a:cubicBezTo>
                  <a:cubicBezTo>
                    <a:pt x="63" y="54"/>
                    <a:pt x="65" y="55"/>
                    <a:pt x="65" y="55"/>
                  </a:cubicBezTo>
                  <a:cubicBezTo>
                    <a:pt x="68" y="54"/>
                    <a:pt x="64" y="50"/>
                    <a:pt x="65" y="48"/>
                  </a:cubicBezTo>
                  <a:cubicBezTo>
                    <a:pt x="65" y="48"/>
                    <a:pt x="66" y="48"/>
                    <a:pt x="67" y="49"/>
                  </a:cubicBezTo>
                  <a:cubicBezTo>
                    <a:pt x="68" y="49"/>
                    <a:pt x="69" y="49"/>
                    <a:pt x="70" y="48"/>
                  </a:cubicBezTo>
                  <a:cubicBezTo>
                    <a:pt x="71" y="48"/>
                    <a:pt x="71" y="47"/>
                    <a:pt x="73" y="47"/>
                  </a:cubicBezTo>
                  <a:cubicBezTo>
                    <a:pt x="73" y="47"/>
                    <a:pt x="74" y="48"/>
                    <a:pt x="74" y="48"/>
                  </a:cubicBezTo>
                  <a:cubicBezTo>
                    <a:pt x="75" y="48"/>
                    <a:pt x="75" y="47"/>
                    <a:pt x="75" y="46"/>
                  </a:cubicBezTo>
                  <a:cubicBezTo>
                    <a:pt x="75" y="44"/>
                    <a:pt x="75" y="43"/>
                    <a:pt x="73" y="41"/>
                  </a:cubicBezTo>
                  <a:cubicBezTo>
                    <a:pt x="72" y="40"/>
                    <a:pt x="70" y="37"/>
                    <a:pt x="71" y="36"/>
                  </a:cubicBezTo>
                  <a:cubicBezTo>
                    <a:pt x="72" y="36"/>
                    <a:pt x="76" y="38"/>
                    <a:pt x="77" y="36"/>
                  </a:cubicBezTo>
                  <a:cubicBezTo>
                    <a:pt x="78" y="34"/>
                    <a:pt x="74" y="31"/>
                    <a:pt x="73" y="31"/>
                  </a:cubicBezTo>
                  <a:cubicBezTo>
                    <a:pt x="73" y="30"/>
                    <a:pt x="73" y="29"/>
                    <a:pt x="72" y="29"/>
                  </a:cubicBezTo>
                  <a:cubicBezTo>
                    <a:pt x="71" y="28"/>
                    <a:pt x="70" y="28"/>
                    <a:pt x="69" y="28"/>
                  </a:cubicBezTo>
                  <a:cubicBezTo>
                    <a:pt x="66" y="26"/>
                    <a:pt x="68" y="22"/>
                    <a:pt x="69" y="20"/>
                  </a:cubicBezTo>
                  <a:cubicBezTo>
                    <a:pt x="71" y="18"/>
                    <a:pt x="73" y="16"/>
                    <a:pt x="73" y="14"/>
                  </a:cubicBezTo>
                  <a:cubicBezTo>
                    <a:pt x="74" y="10"/>
                    <a:pt x="70" y="10"/>
                    <a:pt x="67" y="10"/>
                  </a:cubicBezTo>
                  <a:cubicBezTo>
                    <a:pt x="67" y="11"/>
                    <a:pt x="65" y="12"/>
                    <a:pt x="64" y="12"/>
                  </a:cubicBezTo>
                  <a:cubicBezTo>
                    <a:pt x="63" y="12"/>
                    <a:pt x="61" y="9"/>
                    <a:pt x="61" y="8"/>
                  </a:cubicBezTo>
                  <a:cubicBezTo>
                    <a:pt x="60" y="6"/>
                    <a:pt x="59" y="6"/>
                    <a:pt x="57" y="6"/>
                  </a:cubicBezTo>
                  <a:cubicBezTo>
                    <a:pt x="54" y="7"/>
                    <a:pt x="52" y="5"/>
                    <a:pt x="50" y="4"/>
                  </a:cubicBezTo>
                  <a:cubicBezTo>
                    <a:pt x="50" y="5"/>
                    <a:pt x="48" y="5"/>
                    <a:pt x="47" y="5"/>
                  </a:cubicBezTo>
                  <a:cubicBezTo>
                    <a:pt x="46" y="4"/>
                    <a:pt x="45" y="5"/>
                    <a:pt x="44" y="5"/>
                  </a:cubicBezTo>
                  <a:cubicBezTo>
                    <a:pt x="42" y="6"/>
                    <a:pt x="42" y="6"/>
                    <a:pt x="40" y="5"/>
                  </a:cubicBezTo>
                  <a:cubicBezTo>
                    <a:pt x="39" y="4"/>
                    <a:pt x="39" y="3"/>
                    <a:pt x="37" y="4"/>
                  </a:cubicBezTo>
                  <a:cubicBezTo>
                    <a:pt x="36" y="4"/>
                    <a:pt x="35" y="6"/>
                    <a:pt x="34" y="4"/>
                  </a:cubicBezTo>
                  <a:cubicBezTo>
                    <a:pt x="33" y="4"/>
                    <a:pt x="32" y="3"/>
                    <a:pt x="32" y="3"/>
                  </a:cubicBezTo>
                  <a:cubicBezTo>
                    <a:pt x="30" y="3"/>
                    <a:pt x="30" y="4"/>
                    <a:pt x="29" y="3"/>
                  </a:cubicBezTo>
                  <a:cubicBezTo>
                    <a:pt x="27" y="3"/>
                    <a:pt x="26" y="0"/>
                    <a:pt x="24" y="1"/>
                  </a:cubicBezTo>
                  <a:cubicBezTo>
                    <a:pt x="22" y="2"/>
                    <a:pt x="22" y="3"/>
                    <a:pt x="20" y="3"/>
                  </a:cubicBezTo>
                  <a:cubicBezTo>
                    <a:pt x="17" y="3"/>
                    <a:pt x="16" y="2"/>
                    <a:pt x="15" y="4"/>
                  </a:cubicBezTo>
                  <a:cubicBezTo>
                    <a:pt x="14" y="5"/>
                    <a:pt x="13" y="8"/>
                    <a:pt x="12" y="8"/>
                  </a:cubicBezTo>
                  <a:cubicBezTo>
                    <a:pt x="11" y="7"/>
                    <a:pt x="10" y="6"/>
                    <a:pt x="10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5" y="3"/>
                    <a:pt x="3" y="2"/>
                    <a:pt x="2" y="4"/>
                  </a:cubicBezTo>
                  <a:cubicBezTo>
                    <a:pt x="1" y="7"/>
                    <a:pt x="2" y="9"/>
                    <a:pt x="2" y="12"/>
                  </a:cubicBezTo>
                  <a:cubicBezTo>
                    <a:pt x="2" y="14"/>
                    <a:pt x="0" y="16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8"/>
                    <a:pt x="7" y="19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0" y="24"/>
                    <a:pt x="10" y="27"/>
                    <a:pt x="11" y="29"/>
                  </a:cubicBezTo>
                  <a:cubicBezTo>
                    <a:pt x="13" y="34"/>
                    <a:pt x="17" y="37"/>
                    <a:pt x="21" y="41"/>
                  </a:cubicBezTo>
                  <a:cubicBezTo>
                    <a:pt x="22" y="44"/>
                    <a:pt x="24" y="46"/>
                    <a:pt x="26" y="48"/>
                  </a:cubicBezTo>
                  <a:cubicBezTo>
                    <a:pt x="28" y="50"/>
                    <a:pt x="31" y="50"/>
                    <a:pt x="32" y="53"/>
                  </a:cubicBezTo>
                  <a:cubicBezTo>
                    <a:pt x="32" y="56"/>
                    <a:pt x="35" y="57"/>
                    <a:pt x="37" y="59"/>
                  </a:cubicBezTo>
                  <a:cubicBezTo>
                    <a:pt x="38" y="61"/>
                    <a:pt x="39" y="63"/>
                    <a:pt x="41" y="65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45" y="67"/>
                    <a:pt x="45" y="69"/>
                    <a:pt x="46" y="69"/>
                  </a:cubicBezTo>
                  <a:cubicBezTo>
                    <a:pt x="48" y="71"/>
                    <a:pt x="52" y="72"/>
                    <a:pt x="54" y="74"/>
                  </a:cubicBezTo>
                  <a:cubicBezTo>
                    <a:pt x="55" y="74"/>
                    <a:pt x="56" y="74"/>
                    <a:pt x="56" y="72"/>
                  </a:cubicBezTo>
                  <a:cubicBezTo>
                    <a:pt x="57" y="70"/>
                    <a:pt x="56" y="74"/>
                    <a:pt x="56" y="7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3A945E41-AB56-7334-2A35-09262DA4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5389563"/>
              <a:ext cx="128588" cy="309562"/>
            </a:xfrm>
            <a:custGeom>
              <a:avLst/>
              <a:gdLst>
                <a:gd name="T0" fmla="*/ 19 w 34"/>
                <a:gd name="T1" fmla="*/ 79 h 81"/>
                <a:gd name="T2" fmla="*/ 20 w 34"/>
                <a:gd name="T3" fmla="*/ 75 h 81"/>
                <a:gd name="T4" fmla="*/ 22 w 34"/>
                <a:gd name="T5" fmla="*/ 75 h 81"/>
                <a:gd name="T6" fmla="*/ 22 w 34"/>
                <a:gd name="T7" fmla="*/ 73 h 81"/>
                <a:gd name="T8" fmla="*/ 19 w 34"/>
                <a:gd name="T9" fmla="*/ 72 h 81"/>
                <a:gd name="T10" fmla="*/ 22 w 34"/>
                <a:gd name="T11" fmla="*/ 69 h 81"/>
                <a:gd name="T12" fmla="*/ 26 w 34"/>
                <a:gd name="T13" fmla="*/ 68 h 81"/>
                <a:gd name="T14" fmla="*/ 28 w 34"/>
                <a:gd name="T15" fmla="*/ 63 h 81"/>
                <a:gd name="T16" fmla="*/ 30 w 34"/>
                <a:gd name="T17" fmla="*/ 59 h 81"/>
                <a:gd name="T18" fmla="*/ 34 w 34"/>
                <a:gd name="T19" fmla="*/ 56 h 81"/>
                <a:gd name="T20" fmla="*/ 33 w 34"/>
                <a:gd name="T21" fmla="*/ 52 h 81"/>
                <a:gd name="T22" fmla="*/ 33 w 34"/>
                <a:gd name="T23" fmla="*/ 49 h 81"/>
                <a:gd name="T24" fmla="*/ 29 w 34"/>
                <a:gd name="T25" fmla="*/ 47 h 81"/>
                <a:gd name="T26" fmla="*/ 27 w 34"/>
                <a:gd name="T27" fmla="*/ 43 h 81"/>
                <a:gd name="T28" fmla="*/ 24 w 34"/>
                <a:gd name="T29" fmla="*/ 38 h 81"/>
                <a:gd name="T30" fmla="*/ 24 w 34"/>
                <a:gd name="T31" fmla="*/ 33 h 81"/>
                <a:gd name="T32" fmla="*/ 23 w 34"/>
                <a:gd name="T33" fmla="*/ 31 h 81"/>
                <a:gd name="T34" fmla="*/ 23 w 34"/>
                <a:gd name="T35" fmla="*/ 30 h 81"/>
                <a:gd name="T36" fmla="*/ 24 w 34"/>
                <a:gd name="T37" fmla="*/ 28 h 81"/>
                <a:gd name="T38" fmla="*/ 24 w 34"/>
                <a:gd name="T39" fmla="*/ 25 h 81"/>
                <a:gd name="T40" fmla="*/ 25 w 34"/>
                <a:gd name="T41" fmla="*/ 17 h 81"/>
                <a:gd name="T42" fmla="*/ 22 w 34"/>
                <a:gd name="T43" fmla="*/ 11 h 81"/>
                <a:gd name="T44" fmla="*/ 18 w 34"/>
                <a:gd name="T45" fmla="*/ 9 h 81"/>
                <a:gd name="T46" fmla="*/ 15 w 34"/>
                <a:gd name="T47" fmla="*/ 3 h 81"/>
                <a:gd name="T48" fmla="*/ 11 w 34"/>
                <a:gd name="T49" fmla="*/ 6 h 81"/>
                <a:gd name="T50" fmla="*/ 9 w 34"/>
                <a:gd name="T51" fmla="*/ 2 h 81"/>
                <a:gd name="T52" fmla="*/ 3 w 34"/>
                <a:gd name="T53" fmla="*/ 8 h 81"/>
                <a:gd name="T54" fmla="*/ 3 w 34"/>
                <a:gd name="T55" fmla="*/ 8 h 81"/>
                <a:gd name="T56" fmla="*/ 0 w 34"/>
                <a:gd name="T57" fmla="*/ 14 h 81"/>
                <a:gd name="T58" fmla="*/ 1 w 34"/>
                <a:gd name="T59" fmla="*/ 21 h 81"/>
                <a:gd name="T60" fmla="*/ 5 w 34"/>
                <a:gd name="T61" fmla="*/ 23 h 81"/>
                <a:gd name="T62" fmla="*/ 5 w 34"/>
                <a:gd name="T63" fmla="*/ 29 h 81"/>
                <a:gd name="T64" fmla="*/ 4 w 34"/>
                <a:gd name="T65" fmla="*/ 30 h 81"/>
                <a:gd name="T66" fmla="*/ 4 w 34"/>
                <a:gd name="T67" fmla="*/ 32 h 81"/>
                <a:gd name="T68" fmla="*/ 2 w 34"/>
                <a:gd name="T69" fmla="*/ 34 h 81"/>
                <a:gd name="T70" fmla="*/ 4 w 34"/>
                <a:gd name="T71" fmla="*/ 37 h 81"/>
                <a:gd name="T72" fmla="*/ 3 w 34"/>
                <a:gd name="T73" fmla="*/ 43 h 81"/>
                <a:gd name="T74" fmla="*/ 4 w 34"/>
                <a:gd name="T75" fmla="*/ 45 h 81"/>
                <a:gd name="T76" fmla="*/ 3 w 34"/>
                <a:gd name="T77" fmla="*/ 47 h 81"/>
                <a:gd name="T78" fmla="*/ 1 w 34"/>
                <a:gd name="T79" fmla="*/ 52 h 81"/>
                <a:gd name="T80" fmla="*/ 1 w 34"/>
                <a:gd name="T81" fmla="*/ 55 h 81"/>
                <a:gd name="T82" fmla="*/ 2 w 34"/>
                <a:gd name="T83" fmla="*/ 58 h 81"/>
                <a:gd name="T84" fmla="*/ 3 w 34"/>
                <a:gd name="T85" fmla="*/ 61 h 81"/>
                <a:gd name="T86" fmla="*/ 1 w 34"/>
                <a:gd name="T87" fmla="*/ 60 h 81"/>
                <a:gd name="T88" fmla="*/ 8 w 34"/>
                <a:gd name="T89" fmla="*/ 67 h 81"/>
                <a:gd name="T90" fmla="*/ 12 w 34"/>
                <a:gd name="T91" fmla="*/ 70 h 81"/>
                <a:gd name="T92" fmla="*/ 13 w 34"/>
                <a:gd name="T93" fmla="*/ 72 h 81"/>
                <a:gd name="T94" fmla="*/ 14 w 34"/>
                <a:gd name="T95" fmla="*/ 74 h 81"/>
                <a:gd name="T96" fmla="*/ 14 w 34"/>
                <a:gd name="T97" fmla="*/ 78 h 81"/>
                <a:gd name="T98" fmla="*/ 16 w 34"/>
                <a:gd name="T99" fmla="*/ 79 h 81"/>
                <a:gd name="T100" fmla="*/ 17 w 34"/>
                <a:gd name="T101" fmla="*/ 81 h 81"/>
                <a:gd name="T102" fmla="*/ 19 w 34"/>
                <a:gd name="T103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" h="81">
                  <a:moveTo>
                    <a:pt x="19" y="79"/>
                  </a:moveTo>
                  <a:cubicBezTo>
                    <a:pt x="20" y="78"/>
                    <a:pt x="19" y="76"/>
                    <a:pt x="20" y="75"/>
                  </a:cubicBezTo>
                  <a:cubicBezTo>
                    <a:pt x="20" y="75"/>
                    <a:pt x="21" y="76"/>
                    <a:pt x="22" y="75"/>
                  </a:cubicBezTo>
                  <a:cubicBezTo>
                    <a:pt x="22" y="75"/>
                    <a:pt x="22" y="74"/>
                    <a:pt x="22" y="73"/>
                  </a:cubicBezTo>
                  <a:cubicBezTo>
                    <a:pt x="21" y="73"/>
                    <a:pt x="20" y="72"/>
                    <a:pt x="19" y="72"/>
                  </a:cubicBezTo>
                  <a:cubicBezTo>
                    <a:pt x="19" y="70"/>
                    <a:pt x="21" y="70"/>
                    <a:pt x="22" y="69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7"/>
                    <a:pt x="28" y="64"/>
                    <a:pt x="28" y="63"/>
                  </a:cubicBezTo>
                  <a:cubicBezTo>
                    <a:pt x="29" y="61"/>
                    <a:pt x="29" y="60"/>
                    <a:pt x="30" y="59"/>
                  </a:cubicBezTo>
                  <a:cubicBezTo>
                    <a:pt x="31" y="58"/>
                    <a:pt x="33" y="59"/>
                    <a:pt x="34" y="56"/>
                  </a:cubicBezTo>
                  <a:cubicBezTo>
                    <a:pt x="34" y="55"/>
                    <a:pt x="34" y="53"/>
                    <a:pt x="33" y="52"/>
                  </a:cubicBezTo>
                  <a:cubicBezTo>
                    <a:pt x="33" y="50"/>
                    <a:pt x="33" y="51"/>
                    <a:pt x="33" y="49"/>
                  </a:cubicBezTo>
                  <a:cubicBezTo>
                    <a:pt x="33" y="46"/>
                    <a:pt x="31" y="47"/>
                    <a:pt x="29" y="47"/>
                  </a:cubicBezTo>
                  <a:cubicBezTo>
                    <a:pt x="27" y="47"/>
                    <a:pt x="28" y="45"/>
                    <a:pt x="27" y="43"/>
                  </a:cubicBezTo>
                  <a:cubicBezTo>
                    <a:pt x="26" y="41"/>
                    <a:pt x="25" y="40"/>
                    <a:pt x="24" y="38"/>
                  </a:cubicBezTo>
                  <a:cubicBezTo>
                    <a:pt x="23" y="36"/>
                    <a:pt x="25" y="35"/>
                    <a:pt x="24" y="33"/>
                  </a:cubicBezTo>
                  <a:cubicBezTo>
                    <a:pt x="24" y="32"/>
                    <a:pt x="23" y="32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9"/>
                    <a:pt x="24" y="29"/>
                    <a:pt x="24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5" y="22"/>
                    <a:pt x="26" y="20"/>
                    <a:pt x="25" y="17"/>
                  </a:cubicBezTo>
                  <a:cubicBezTo>
                    <a:pt x="25" y="16"/>
                    <a:pt x="24" y="13"/>
                    <a:pt x="22" y="11"/>
                  </a:cubicBezTo>
                  <a:cubicBezTo>
                    <a:pt x="21" y="10"/>
                    <a:pt x="19" y="11"/>
                    <a:pt x="18" y="9"/>
                  </a:cubicBezTo>
                  <a:cubicBezTo>
                    <a:pt x="17" y="7"/>
                    <a:pt x="18" y="5"/>
                    <a:pt x="15" y="3"/>
                  </a:cubicBezTo>
                  <a:cubicBezTo>
                    <a:pt x="14" y="4"/>
                    <a:pt x="12" y="6"/>
                    <a:pt x="11" y="6"/>
                  </a:cubicBezTo>
                  <a:cubicBezTo>
                    <a:pt x="9" y="5"/>
                    <a:pt x="10" y="3"/>
                    <a:pt x="9" y="2"/>
                  </a:cubicBezTo>
                  <a:cubicBezTo>
                    <a:pt x="7" y="0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0" y="11"/>
                    <a:pt x="0" y="14"/>
                  </a:cubicBezTo>
                  <a:cubicBezTo>
                    <a:pt x="1" y="17"/>
                    <a:pt x="2" y="19"/>
                    <a:pt x="1" y="21"/>
                  </a:cubicBezTo>
                  <a:cubicBezTo>
                    <a:pt x="2" y="22"/>
                    <a:pt x="5" y="22"/>
                    <a:pt x="5" y="23"/>
                  </a:cubicBezTo>
                  <a:cubicBezTo>
                    <a:pt x="6" y="24"/>
                    <a:pt x="6" y="28"/>
                    <a:pt x="5" y="29"/>
                  </a:cubicBezTo>
                  <a:cubicBezTo>
                    <a:pt x="5" y="30"/>
                    <a:pt x="4" y="29"/>
                    <a:pt x="4" y="30"/>
                  </a:cubicBezTo>
                  <a:cubicBezTo>
                    <a:pt x="3" y="31"/>
                    <a:pt x="5" y="31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6"/>
                    <a:pt x="3" y="36"/>
                    <a:pt x="4" y="37"/>
                  </a:cubicBezTo>
                  <a:cubicBezTo>
                    <a:pt x="5" y="39"/>
                    <a:pt x="3" y="41"/>
                    <a:pt x="3" y="43"/>
                  </a:cubicBezTo>
                  <a:cubicBezTo>
                    <a:pt x="3" y="44"/>
                    <a:pt x="4" y="45"/>
                    <a:pt x="4" y="45"/>
                  </a:cubicBezTo>
                  <a:cubicBezTo>
                    <a:pt x="4" y="46"/>
                    <a:pt x="4" y="46"/>
                    <a:pt x="3" y="47"/>
                  </a:cubicBezTo>
                  <a:cubicBezTo>
                    <a:pt x="2" y="48"/>
                    <a:pt x="2" y="50"/>
                    <a:pt x="1" y="52"/>
                  </a:cubicBezTo>
                  <a:cubicBezTo>
                    <a:pt x="1" y="53"/>
                    <a:pt x="0" y="53"/>
                    <a:pt x="1" y="55"/>
                  </a:cubicBezTo>
                  <a:cubicBezTo>
                    <a:pt x="2" y="56"/>
                    <a:pt x="3" y="56"/>
                    <a:pt x="2" y="58"/>
                  </a:cubicBezTo>
                  <a:cubicBezTo>
                    <a:pt x="3" y="58"/>
                    <a:pt x="5" y="61"/>
                    <a:pt x="3" y="61"/>
                  </a:cubicBezTo>
                  <a:cubicBezTo>
                    <a:pt x="2" y="61"/>
                    <a:pt x="2" y="59"/>
                    <a:pt x="1" y="60"/>
                  </a:cubicBezTo>
                  <a:cubicBezTo>
                    <a:pt x="0" y="62"/>
                    <a:pt x="6" y="66"/>
                    <a:pt x="8" y="67"/>
                  </a:cubicBezTo>
                  <a:cubicBezTo>
                    <a:pt x="9" y="68"/>
                    <a:pt x="11" y="69"/>
                    <a:pt x="12" y="70"/>
                  </a:cubicBezTo>
                  <a:cubicBezTo>
                    <a:pt x="12" y="71"/>
                    <a:pt x="12" y="72"/>
                    <a:pt x="13" y="72"/>
                  </a:cubicBezTo>
                  <a:cubicBezTo>
                    <a:pt x="13" y="73"/>
                    <a:pt x="14" y="73"/>
                    <a:pt x="14" y="74"/>
                  </a:cubicBezTo>
                  <a:cubicBezTo>
                    <a:pt x="15" y="75"/>
                    <a:pt x="13" y="76"/>
                    <a:pt x="14" y="78"/>
                  </a:cubicBezTo>
                  <a:cubicBezTo>
                    <a:pt x="15" y="78"/>
                    <a:pt x="16" y="78"/>
                    <a:pt x="16" y="79"/>
                  </a:cubicBezTo>
                  <a:cubicBezTo>
                    <a:pt x="17" y="80"/>
                    <a:pt x="17" y="79"/>
                    <a:pt x="17" y="81"/>
                  </a:cubicBezTo>
                  <a:cubicBezTo>
                    <a:pt x="17" y="80"/>
                    <a:pt x="18" y="79"/>
                    <a:pt x="19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A223D52F-8071-F1FC-CD27-C7E154DB0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3063" y="1708150"/>
              <a:ext cx="971550" cy="2233612"/>
            </a:xfrm>
            <a:custGeom>
              <a:avLst/>
              <a:gdLst>
                <a:gd name="T0" fmla="*/ 245 w 255"/>
                <a:gd name="T1" fmla="*/ 164 h 586"/>
                <a:gd name="T2" fmla="*/ 235 w 255"/>
                <a:gd name="T3" fmla="*/ 166 h 586"/>
                <a:gd name="T4" fmla="*/ 221 w 255"/>
                <a:gd name="T5" fmla="*/ 166 h 586"/>
                <a:gd name="T6" fmla="*/ 216 w 255"/>
                <a:gd name="T7" fmla="*/ 174 h 586"/>
                <a:gd name="T8" fmla="*/ 210 w 255"/>
                <a:gd name="T9" fmla="*/ 178 h 586"/>
                <a:gd name="T10" fmla="*/ 204 w 255"/>
                <a:gd name="T11" fmla="*/ 195 h 586"/>
                <a:gd name="T12" fmla="*/ 193 w 255"/>
                <a:gd name="T13" fmla="*/ 212 h 586"/>
                <a:gd name="T14" fmla="*/ 201 w 255"/>
                <a:gd name="T15" fmla="*/ 222 h 586"/>
                <a:gd name="T16" fmla="*/ 199 w 255"/>
                <a:gd name="T17" fmla="*/ 233 h 586"/>
                <a:gd name="T18" fmla="*/ 187 w 255"/>
                <a:gd name="T19" fmla="*/ 257 h 586"/>
                <a:gd name="T20" fmla="*/ 173 w 255"/>
                <a:gd name="T21" fmla="*/ 266 h 586"/>
                <a:gd name="T22" fmla="*/ 157 w 255"/>
                <a:gd name="T23" fmla="*/ 278 h 586"/>
                <a:gd name="T24" fmla="*/ 145 w 255"/>
                <a:gd name="T25" fmla="*/ 289 h 586"/>
                <a:gd name="T26" fmla="*/ 138 w 255"/>
                <a:gd name="T27" fmla="*/ 301 h 586"/>
                <a:gd name="T28" fmla="*/ 131 w 255"/>
                <a:gd name="T29" fmla="*/ 314 h 586"/>
                <a:gd name="T30" fmla="*/ 123 w 255"/>
                <a:gd name="T31" fmla="*/ 321 h 586"/>
                <a:gd name="T32" fmla="*/ 121 w 255"/>
                <a:gd name="T33" fmla="*/ 342 h 586"/>
                <a:gd name="T34" fmla="*/ 118 w 255"/>
                <a:gd name="T35" fmla="*/ 356 h 586"/>
                <a:gd name="T36" fmla="*/ 118 w 255"/>
                <a:gd name="T37" fmla="*/ 389 h 586"/>
                <a:gd name="T38" fmla="*/ 136 w 255"/>
                <a:gd name="T39" fmla="*/ 397 h 586"/>
                <a:gd name="T40" fmla="*/ 143 w 255"/>
                <a:gd name="T41" fmla="*/ 403 h 586"/>
                <a:gd name="T42" fmla="*/ 150 w 255"/>
                <a:gd name="T43" fmla="*/ 424 h 586"/>
                <a:gd name="T44" fmla="*/ 125 w 255"/>
                <a:gd name="T45" fmla="*/ 434 h 586"/>
                <a:gd name="T46" fmla="*/ 100 w 255"/>
                <a:gd name="T47" fmla="*/ 434 h 586"/>
                <a:gd name="T48" fmla="*/ 121 w 255"/>
                <a:gd name="T49" fmla="*/ 444 h 586"/>
                <a:gd name="T50" fmla="*/ 139 w 255"/>
                <a:gd name="T51" fmla="*/ 441 h 586"/>
                <a:gd name="T52" fmla="*/ 128 w 255"/>
                <a:gd name="T53" fmla="*/ 449 h 586"/>
                <a:gd name="T54" fmla="*/ 102 w 255"/>
                <a:gd name="T55" fmla="*/ 467 h 586"/>
                <a:gd name="T56" fmla="*/ 111 w 255"/>
                <a:gd name="T57" fmla="*/ 483 h 586"/>
                <a:gd name="T58" fmla="*/ 104 w 255"/>
                <a:gd name="T59" fmla="*/ 495 h 586"/>
                <a:gd name="T60" fmla="*/ 107 w 255"/>
                <a:gd name="T61" fmla="*/ 514 h 586"/>
                <a:gd name="T62" fmla="*/ 102 w 255"/>
                <a:gd name="T63" fmla="*/ 537 h 586"/>
                <a:gd name="T64" fmla="*/ 91 w 255"/>
                <a:gd name="T65" fmla="*/ 559 h 586"/>
                <a:gd name="T66" fmla="*/ 70 w 255"/>
                <a:gd name="T67" fmla="*/ 562 h 586"/>
                <a:gd name="T68" fmla="*/ 45 w 255"/>
                <a:gd name="T69" fmla="*/ 585 h 586"/>
                <a:gd name="T70" fmla="*/ 26 w 255"/>
                <a:gd name="T71" fmla="*/ 553 h 586"/>
                <a:gd name="T72" fmla="*/ 23 w 255"/>
                <a:gd name="T73" fmla="*/ 530 h 586"/>
                <a:gd name="T74" fmla="*/ 12 w 255"/>
                <a:gd name="T75" fmla="*/ 501 h 586"/>
                <a:gd name="T76" fmla="*/ 5 w 255"/>
                <a:gd name="T77" fmla="*/ 481 h 586"/>
                <a:gd name="T78" fmla="*/ 7 w 255"/>
                <a:gd name="T79" fmla="*/ 458 h 586"/>
                <a:gd name="T80" fmla="*/ 27 w 255"/>
                <a:gd name="T81" fmla="*/ 406 h 586"/>
                <a:gd name="T82" fmla="*/ 23 w 255"/>
                <a:gd name="T83" fmla="*/ 350 h 586"/>
                <a:gd name="T84" fmla="*/ 20 w 255"/>
                <a:gd name="T85" fmla="*/ 289 h 586"/>
                <a:gd name="T86" fmla="*/ 54 w 255"/>
                <a:gd name="T87" fmla="*/ 248 h 586"/>
                <a:gd name="T88" fmla="*/ 65 w 255"/>
                <a:gd name="T89" fmla="*/ 188 h 586"/>
                <a:gd name="T90" fmla="*/ 84 w 255"/>
                <a:gd name="T91" fmla="*/ 131 h 586"/>
                <a:gd name="T92" fmla="*/ 117 w 255"/>
                <a:gd name="T93" fmla="*/ 55 h 586"/>
                <a:gd name="T94" fmla="*/ 137 w 255"/>
                <a:gd name="T95" fmla="*/ 27 h 586"/>
                <a:gd name="T96" fmla="*/ 175 w 255"/>
                <a:gd name="T97" fmla="*/ 29 h 586"/>
                <a:gd name="T98" fmla="*/ 191 w 255"/>
                <a:gd name="T99" fmla="*/ 8 h 586"/>
                <a:gd name="T100" fmla="*/ 215 w 255"/>
                <a:gd name="T101" fmla="*/ 31 h 586"/>
                <a:gd name="T102" fmla="*/ 243 w 255"/>
                <a:gd name="T103" fmla="*/ 57 h 586"/>
                <a:gd name="T104" fmla="*/ 244 w 255"/>
                <a:gd name="T105" fmla="*/ 94 h 586"/>
                <a:gd name="T106" fmla="*/ 243 w 255"/>
                <a:gd name="T107" fmla="*/ 136 h 586"/>
                <a:gd name="T108" fmla="*/ 105 w 255"/>
                <a:gd name="T109" fmla="*/ 554 h 586"/>
                <a:gd name="T110" fmla="*/ 107 w 255"/>
                <a:gd name="T111" fmla="*/ 532 h 586"/>
                <a:gd name="T112" fmla="*/ 149 w 255"/>
                <a:gd name="T113" fmla="*/ 511 h 586"/>
                <a:gd name="T114" fmla="*/ 159 w 255"/>
                <a:gd name="T115" fmla="*/ 493 h 586"/>
                <a:gd name="T116" fmla="*/ 137 w 255"/>
                <a:gd name="T117" fmla="*/ 50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86">
                  <a:moveTo>
                    <a:pt x="254" y="163"/>
                  </a:moveTo>
                  <a:cubicBezTo>
                    <a:pt x="255" y="164"/>
                    <a:pt x="255" y="165"/>
                    <a:pt x="255" y="167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1" y="166"/>
                    <a:pt x="250" y="166"/>
                    <a:pt x="250" y="166"/>
                  </a:cubicBezTo>
                  <a:cubicBezTo>
                    <a:pt x="250" y="167"/>
                    <a:pt x="250" y="167"/>
                    <a:pt x="250" y="168"/>
                  </a:cubicBezTo>
                  <a:cubicBezTo>
                    <a:pt x="250" y="166"/>
                    <a:pt x="248" y="167"/>
                    <a:pt x="248" y="166"/>
                  </a:cubicBezTo>
                  <a:cubicBezTo>
                    <a:pt x="247" y="166"/>
                    <a:pt x="247" y="165"/>
                    <a:pt x="247" y="165"/>
                  </a:cubicBezTo>
                  <a:cubicBezTo>
                    <a:pt x="246" y="164"/>
                    <a:pt x="246" y="164"/>
                    <a:pt x="245" y="164"/>
                  </a:cubicBezTo>
                  <a:cubicBezTo>
                    <a:pt x="244" y="164"/>
                    <a:pt x="244" y="166"/>
                    <a:pt x="243" y="166"/>
                  </a:cubicBezTo>
                  <a:cubicBezTo>
                    <a:pt x="243" y="165"/>
                    <a:pt x="242" y="165"/>
                    <a:pt x="241" y="165"/>
                  </a:cubicBezTo>
                  <a:cubicBezTo>
                    <a:pt x="241" y="164"/>
                    <a:pt x="240" y="164"/>
                    <a:pt x="240" y="164"/>
                  </a:cubicBezTo>
                  <a:cubicBezTo>
                    <a:pt x="240" y="165"/>
                    <a:pt x="240" y="166"/>
                    <a:pt x="240" y="167"/>
                  </a:cubicBezTo>
                  <a:cubicBezTo>
                    <a:pt x="239" y="166"/>
                    <a:pt x="238" y="166"/>
                    <a:pt x="238" y="165"/>
                  </a:cubicBezTo>
                  <a:cubicBezTo>
                    <a:pt x="238" y="165"/>
                    <a:pt x="238" y="166"/>
                    <a:pt x="237" y="166"/>
                  </a:cubicBezTo>
                  <a:cubicBezTo>
                    <a:pt x="237" y="165"/>
                    <a:pt x="236" y="164"/>
                    <a:pt x="236" y="164"/>
                  </a:cubicBezTo>
                  <a:cubicBezTo>
                    <a:pt x="235" y="165"/>
                    <a:pt x="235" y="166"/>
                    <a:pt x="235" y="166"/>
                  </a:cubicBezTo>
                  <a:cubicBezTo>
                    <a:pt x="235" y="168"/>
                    <a:pt x="234" y="170"/>
                    <a:pt x="233" y="170"/>
                  </a:cubicBezTo>
                  <a:cubicBezTo>
                    <a:pt x="233" y="169"/>
                    <a:pt x="233" y="168"/>
                    <a:pt x="233" y="167"/>
                  </a:cubicBezTo>
                  <a:cubicBezTo>
                    <a:pt x="232" y="166"/>
                    <a:pt x="231" y="166"/>
                    <a:pt x="230" y="166"/>
                  </a:cubicBezTo>
                  <a:cubicBezTo>
                    <a:pt x="228" y="164"/>
                    <a:pt x="227" y="161"/>
                    <a:pt x="225" y="160"/>
                  </a:cubicBezTo>
                  <a:cubicBezTo>
                    <a:pt x="225" y="162"/>
                    <a:pt x="226" y="165"/>
                    <a:pt x="225" y="167"/>
                  </a:cubicBezTo>
                  <a:cubicBezTo>
                    <a:pt x="224" y="167"/>
                    <a:pt x="224" y="165"/>
                    <a:pt x="224" y="165"/>
                  </a:cubicBezTo>
                  <a:cubicBezTo>
                    <a:pt x="223" y="165"/>
                    <a:pt x="222" y="166"/>
                    <a:pt x="222" y="166"/>
                  </a:cubicBezTo>
                  <a:cubicBezTo>
                    <a:pt x="222" y="166"/>
                    <a:pt x="222" y="166"/>
                    <a:pt x="221" y="166"/>
                  </a:cubicBezTo>
                  <a:cubicBezTo>
                    <a:pt x="221" y="165"/>
                    <a:pt x="222" y="164"/>
                    <a:pt x="221" y="163"/>
                  </a:cubicBezTo>
                  <a:cubicBezTo>
                    <a:pt x="220" y="162"/>
                    <a:pt x="218" y="163"/>
                    <a:pt x="218" y="165"/>
                  </a:cubicBezTo>
                  <a:cubicBezTo>
                    <a:pt x="218" y="166"/>
                    <a:pt x="219" y="167"/>
                    <a:pt x="218" y="168"/>
                  </a:cubicBezTo>
                  <a:cubicBezTo>
                    <a:pt x="218" y="168"/>
                    <a:pt x="217" y="168"/>
                    <a:pt x="216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18" y="171"/>
                    <a:pt x="217" y="171"/>
                    <a:pt x="217" y="171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9" y="174"/>
                    <a:pt x="217" y="174"/>
                    <a:pt x="216" y="174"/>
                  </a:cubicBezTo>
                  <a:cubicBezTo>
                    <a:pt x="216" y="174"/>
                    <a:pt x="221" y="174"/>
                    <a:pt x="220" y="177"/>
                  </a:cubicBezTo>
                  <a:cubicBezTo>
                    <a:pt x="217" y="176"/>
                    <a:pt x="214" y="175"/>
                    <a:pt x="213" y="173"/>
                  </a:cubicBezTo>
                  <a:cubicBezTo>
                    <a:pt x="211" y="172"/>
                    <a:pt x="210" y="169"/>
                    <a:pt x="207" y="169"/>
                  </a:cubicBezTo>
                  <a:cubicBezTo>
                    <a:pt x="208" y="170"/>
                    <a:pt x="208" y="170"/>
                    <a:pt x="209" y="171"/>
                  </a:cubicBezTo>
                  <a:cubicBezTo>
                    <a:pt x="210" y="172"/>
                    <a:pt x="210" y="173"/>
                    <a:pt x="210" y="174"/>
                  </a:cubicBezTo>
                  <a:cubicBezTo>
                    <a:pt x="212" y="176"/>
                    <a:pt x="213" y="176"/>
                    <a:pt x="215" y="178"/>
                  </a:cubicBezTo>
                  <a:cubicBezTo>
                    <a:pt x="214" y="178"/>
                    <a:pt x="213" y="179"/>
                    <a:pt x="212" y="179"/>
                  </a:cubicBezTo>
                  <a:cubicBezTo>
                    <a:pt x="212" y="179"/>
                    <a:pt x="211" y="178"/>
                    <a:pt x="210" y="178"/>
                  </a:cubicBezTo>
                  <a:cubicBezTo>
                    <a:pt x="210" y="180"/>
                    <a:pt x="213" y="180"/>
                    <a:pt x="213" y="181"/>
                  </a:cubicBezTo>
                  <a:cubicBezTo>
                    <a:pt x="212" y="183"/>
                    <a:pt x="211" y="182"/>
                    <a:pt x="211" y="184"/>
                  </a:cubicBezTo>
                  <a:cubicBezTo>
                    <a:pt x="208" y="185"/>
                    <a:pt x="206" y="183"/>
                    <a:pt x="204" y="184"/>
                  </a:cubicBezTo>
                  <a:cubicBezTo>
                    <a:pt x="203" y="185"/>
                    <a:pt x="203" y="186"/>
                    <a:pt x="202" y="186"/>
                  </a:cubicBezTo>
                  <a:cubicBezTo>
                    <a:pt x="201" y="187"/>
                    <a:pt x="199" y="186"/>
                    <a:pt x="199" y="186"/>
                  </a:cubicBezTo>
                  <a:cubicBezTo>
                    <a:pt x="196" y="188"/>
                    <a:pt x="200" y="188"/>
                    <a:pt x="201" y="190"/>
                  </a:cubicBezTo>
                  <a:cubicBezTo>
                    <a:pt x="202" y="191"/>
                    <a:pt x="202" y="191"/>
                    <a:pt x="203" y="192"/>
                  </a:cubicBezTo>
                  <a:cubicBezTo>
                    <a:pt x="203" y="193"/>
                    <a:pt x="204" y="193"/>
                    <a:pt x="204" y="195"/>
                  </a:cubicBezTo>
                  <a:cubicBezTo>
                    <a:pt x="205" y="196"/>
                    <a:pt x="204" y="195"/>
                    <a:pt x="204" y="196"/>
                  </a:cubicBezTo>
                  <a:cubicBezTo>
                    <a:pt x="204" y="197"/>
                    <a:pt x="204" y="198"/>
                    <a:pt x="204" y="199"/>
                  </a:cubicBezTo>
                  <a:cubicBezTo>
                    <a:pt x="204" y="201"/>
                    <a:pt x="203" y="201"/>
                    <a:pt x="201" y="201"/>
                  </a:cubicBezTo>
                  <a:cubicBezTo>
                    <a:pt x="201" y="201"/>
                    <a:pt x="201" y="202"/>
                    <a:pt x="202" y="202"/>
                  </a:cubicBezTo>
                  <a:cubicBezTo>
                    <a:pt x="200" y="203"/>
                    <a:pt x="200" y="204"/>
                    <a:pt x="200" y="205"/>
                  </a:cubicBezTo>
                  <a:cubicBezTo>
                    <a:pt x="198" y="205"/>
                    <a:pt x="198" y="205"/>
                    <a:pt x="197" y="207"/>
                  </a:cubicBezTo>
                  <a:cubicBezTo>
                    <a:pt x="196" y="208"/>
                    <a:pt x="196" y="210"/>
                    <a:pt x="195" y="211"/>
                  </a:cubicBezTo>
                  <a:cubicBezTo>
                    <a:pt x="194" y="211"/>
                    <a:pt x="192" y="211"/>
                    <a:pt x="193" y="212"/>
                  </a:cubicBezTo>
                  <a:cubicBezTo>
                    <a:pt x="194" y="213"/>
                    <a:pt x="196" y="213"/>
                    <a:pt x="197" y="213"/>
                  </a:cubicBezTo>
                  <a:cubicBezTo>
                    <a:pt x="197" y="213"/>
                    <a:pt x="199" y="213"/>
                    <a:pt x="199" y="214"/>
                  </a:cubicBezTo>
                  <a:cubicBezTo>
                    <a:pt x="199" y="214"/>
                    <a:pt x="198" y="215"/>
                    <a:pt x="198" y="215"/>
                  </a:cubicBezTo>
                  <a:cubicBezTo>
                    <a:pt x="198" y="216"/>
                    <a:pt x="199" y="217"/>
                    <a:pt x="199" y="218"/>
                  </a:cubicBezTo>
                  <a:cubicBezTo>
                    <a:pt x="197" y="218"/>
                    <a:pt x="196" y="216"/>
                    <a:pt x="196" y="215"/>
                  </a:cubicBezTo>
                  <a:cubicBezTo>
                    <a:pt x="193" y="217"/>
                    <a:pt x="196" y="219"/>
                    <a:pt x="197" y="220"/>
                  </a:cubicBezTo>
                  <a:cubicBezTo>
                    <a:pt x="198" y="221"/>
                    <a:pt x="198" y="221"/>
                    <a:pt x="199" y="223"/>
                  </a:cubicBezTo>
                  <a:cubicBezTo>
                    <a:pt x="200" y="222"/>
                    <a:pt x="200" y="221"/>
                    <a:pt x="201" y="222"/>
                  </a:cubicBezTo>
                  <a:cubicBezTo>
                    <a:pt x="202" y="222"/>
                    <a:pt x="203" y="224"/>
                    <a:pt x="202" y="224"/>
                  </a:cubicBezTo>
                  <a:cubicBezTo>
                    <a:pt x="202" y="225"/>
                    <a:pt x="201" y="225"/>
                    <a:pt x="201" y="225"/>
                  </a:cubicBezTo>
                  <a:cubicBezTo>
                    <a:pt x="200" y="226"/>
                    <a:pt x="201" y="225"/>
                    <a:pt x="201" y="226"/>
                  </a:cubicBezTo>
                  <a:cubicBezTo>
                    <a:pt x="202" y="226"/>
                    <a:pt x="202" y="225"/>
                    <a:pt x="203" y="226"/>
                  </a:cubicBezTo>
                  <a:cubicBezTo>
                    <a:pt x="203" y="227"/>
                    <a:pt x="202" y="228"/>
                    <a:pt x="203" y="228"/>
                  </a:cubicBezTo>
                  <a:cubicBezTo>
                    <a:pt x="203" y="228"/>
                    <a:pt x="203" y="228"/>
                    <a:pt x="204" y="227"/>
                  </a:cubicBezTo>
                  <a:cubicBezTo>
                    <a:pt x="206" y="227"/>
                    <a:pt x="202" y="231"/>
                    <a:pt x="202" y="231"/>
                  </a:cubicBezTo>
                  <a:cubicBezTo>
                    <a:pt x="201" y="233"/>
                    <a:pt x="200" y="236"/>
                    <a:pt x="199" y="233"/>
                  </a:cubicBezTo>
                  <a:cubicBezTo>
                    <a:pt x="198" y="233"/>
                    <a:pt x="199" y="234"/>
                    <a:pt x="198" y="234"/>
                  </a:cubicBezTo>
                  <a:cubicBezTo>
                    <a:pt x="198" y="235"/>
                    <a:pt x="197" y="235"/>
                    <a:pt x="197" y="236"/>
                  </a:cubicBezTo>
                  <a:cubicBezTo>
                    <a:pt x="196" y="237"/>
                    <a:pt x="196" y="238"/>
                    <a:pt x="195" y="238"/>
                  </a:cubicBezTo>
                  <a:cubicBezTo>
                    <a:pt x="194" y="239"/>
                    <a:pt x="194" y="240"/>
                    <a:pt x="193" y="241"/>
                  </a:cubicBezTo>
                  <a:cubicBezTo>
                    <a:pt x="192" y="242"/>
                    <a:pt x="191" y="243"/>
                    <a:pt x="191" y="245"/>
                  </a:cubicBezTo>
                  <a:cubicBezTo>
                    <a:pt x="190" y="248"/>
                    <a:pt x="189" y="251"/>
                    <a:pt x="188" y="253"/>
                  </a:cubicBezTo>
                  <a:cubicBezTo>
                    <a:pt x="187" y="254"/>
                    <a:pt x="187" y="255"/>
                    <a:pt x="187" y="256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186" y="258"/>
                    <a:pt x="186" y="257"/>
                    <a:pt x="186" y="257"/>
                  </a:cubicBezTo>
                  <a:cubicBezTo>
                    <a:pt x="184" y="257"/>
                    <a:pt x="184" y="258"/>
                    <a:pt x="184" y="258"/>
                  </a:cubicBezTo>
                  <a:cubicBezTo>
                    <a:pt x="183" y="258"/>
                    <a:pt x="182" y="257"/>
                    <a:pt x="181" y="259"/>
                  </a:cubicBezTo>
                  <a:cubicBezTo>
                    <a:pt x="181" y="260"/>
                    <a:pt x="182" y="264"/>
                    <a:pt x="180" y="262"/>
                  </a:cubicBezTo>
                  <a:cubicBezTo>
                    <a:pt x="179" y="261"/>
                    <a:pt x="180" y="260"/>
                    <a:pt x="179" y="260"/>
                  </a:cubicBezTo>
                  <a:cubicBezTo>
                    <a:pt x="178" y="261"/>
                    <a:pt x="178" y="262"/>
                    <a:pt x="178" y="263"/>
                  </a:cubicBezTo>
                  <a:cubicBezTo>
                    <a:pt x="177" y="264"/>
                    <a:pt x="177" y="264"/>
                    <a:pt x="175" y="263"/>
                  </a:cubicBezTo>
                  <a:cubicBezTo>
                    <a:pt x="174" y="263"/>
                    <a:pt x="172" y="264"/>
                    <a:pt x="173" y="266"/>
                  </a:cubicBezTo>
                  <a:cubicBezTo>
                    <a:pt x="172" y="264"/>
                    <a:pt x="170" y="267"/>
                    <a:pt x="169" y="268"/>
                  </a:cubicBezTo>
                  <a:cubicBezTo>
                    <a:pt x="168" y="271"/>
                    <a:pt x="167" y="276"/>
                    <a:pt x="165" y="271"/>
                  </a:cubicBezTo>
                  <a:cubicBezTo>
                    <a:pt x="165" y="270"/>
                    <a:pt x="164" y="267"/>
                    <a:pt x="162" y="267"/>
                  </a:cubicBezTo>
                  <a:cubicBezTo>
                    <a:pt x="161" y="268"/>
                    <a:pt x="164" y="273"/>
                    <a:pt x="164" y="274"/>
                  </a:cubicBezTo>
                  <a:cubicBezTo>
                    <a:pt x="162" y="274"/>
                    <a:pt x="161" y="272"/>
                    <a:pt x="160" y="273"/>
                  </a:cubicBezTo>
                  <a:cubicBezTo>
                    <a:pt x="160" y="273"/>
                    <a:pt x="159" y="272"/>
                    <a:pt x="159" y="272"/>
                  </a:cubicBezTo>
                  <a:cubicBezTo>
                    <a:pt x="157" y="273"/>
                    <a:pt x="160" y="276"/>
                    <a:pt x="159" y="277"/>
                  </a:cubicBezTo>
                  <a:cubicBezTo>
                    <a:pt x="158" y="278"/>
                    <a:pt x="158" y="278"/>
                    <a:pt x="157" y="278"/>
                  </a:cubicBezTo>
                  <a:cubicBezTo>
                    <a:pt x="156" y="279"/>
                    <a:pt x="156" y="281"/>
                    <a:pt x="156" y="282"/>
                  </a:cubicBezTo>
                  <a:cubicBezTo>
                    <a:pt x="154" y="282"/>
                    <a:pt x="155" y="285"/>
                    <a:pt x="154" y="284"/>
                  </a:cubicBezTo>
                  <a:cubicBezTo>
                    <a:pt x="152" y="284"/>
                    <a:pt x="153" y="281"/>
                    <a:pt x="151" y="281"/>
                  </a:cubicBezTo>
                  <a:cubicBezTo>
                    <a:pt x="149" y="281"/>
                    <a:pt x="148" y="282"/>
                    <a:pt x="149" y="283"/>
                  </a:cubicBezTo>
                  <a:cubicBezTo>
                    <a:pt x="150" y="283"/>
                    <a:pt x="153" y="283"/>
                    <a:pt x="151" y="284"/>
                  </a:cubicBezTo>
                  <a:cubicBezTo>
                    <a:pt x="150" y="285"/>
                    <a:pt x="148" y="283"/>
                    <a:pt x="147" y="284"/>
                  </a:cubicBezTo>
                  <a:cubicBezTo>
                    <a:pt x="146" y="284"/>
                    <a:pt x="146" y="286"/>
                    <a:pt x="146" y="287"/>
                  </a:cubicBezTo>
                  <a:cubicBezTo>
                    <a:pt x="146" y="287"/>
                    <a:pt x="145" y="288"/>
                    <a:pt x="145" y="289"/>
                  </a:cubicBezTo>
                  <a:cubicBezTo>
                    <a:pt x="144" y="290"/>
                    <a:pt x="144" y="290"/>
                    <a:pt x="143" y="291"/>
                  </a:cubicBezTo>
                  <a:cubicBezTo>
                    <a:pt x="142" y="291"/>
                    <a:pt x="141" y="291"/>
                    <a:pt x="140" y="292"/>
                  </a:cubicBezTo>
                  <a:cubicBezTo>
                    <a:pt x="141" y="292"/>
                    <a:pt x="143" y="293"/>
                    <a:pt x="145" y="293"/>
                  </a:cubicBezTo>
                  <a:cubicBezTo>
                    <a:pt x="144" y="295"/>
                    <a:pt x="140" y="293"/>
                    <a:pt x="142" y="296"/>
                  </a:cubicBezTo>
                  <a:cubicBezTo>
                    <a:pt x="143" y="297"/>
                    <a:pt x="145" y="297"/>
                    <a:pt x="144" y="298"/>
                  </a:cubicBezTo>
                  <a:cubicBezTo>
                    <a:pt x="143" y="299"/>
                    <a:pt x="141" y="300"/>
                    <a:pt x="141" y="300"/>
                  </a:cubicBezTo>
                  <a:cubicBezTo>
                    <a:pt x="140" y="300"/>
                    <a:pt x="140" y="298"/>
                    <a:pt x="139" y="298"/>
                  </a:cubicBezTo>
                  <a:cubicBezTo>
                    <a:pt x="138" y="298"/>
                    <a:pt x="138" y="300"/>
                    <a:pt x="138" y="301"/>
                  </a:cubicBezTo>
                  <a:cubicBezTo>
                    <a:pt x="137" y="303"/>
                    <a:pt x="136" y="300"/>
                    <a:pt x="135" y="299"/>
                  </a:cubicBezTo>
                  <a:cubicBezTo>
                    <a:pt x="132" y="301"/>
                    <a:pt x="131" y="294"/>
                    <a:pt x="129" y="293"/>
                  </a:cubicBezTo>
                  <a:cubicBezTo>
                    <a:pt x="128" y="295"/>
                    <a:pt x="130" y="298"/>
                    <a:pt x="132" y="300"/>
                  </a:cubicBezTo>
                  <a:cubicBezTo>
                    <a:pt x="133" y="301"/>
                    <a:pt x="135" y="304"/>
                    <a:pt x="134" y="306"/>
                  </a:cubicBezTo>
                  <a:cubicBezTo>
                    <a:pt x="134" y="306"/>
                    <a:pt x="133" y="306"/>
                    <a:pt x="133" y="307"/>
                  </a:cubicBezTo>
                  <a:cubicBezTo>
                    <a:pt x="132" y="308"/>
                    <a:pt x="133" y="308"/>
                    <a:pt x="133" y="309"/>
                  </a:cubicBezTo>
                  <a:cubicBezTo>
                    <a:pt x="134" y="310"/>
                    <a:pt x="134" y="310"/>
                    <a:pt x="133" y="311"/>
                  </a:cubicBezTo>
                  <a:cubicBezTo>
                    <a:pt x="132" y="312"/>
                    <a:pt x="132" y="313"/>
                    <a:pt x="131" y="314"/>
                  </a:cubicBezTo>
                  <a:cubicBezTo>
                    <a:pt x="130" y="314"/>
                    <a:pt x="130" y="313"/>
                    <a:pt x="129" y="314"/>
                  </a:cubicBezTo>
                  <a:cubicBezTo>
                    <a:pt x="128" y="314"/>
                    <a:pt x="128" y="314"/>
                    <a:pt x="128" y="315"/>
                  </a:cubicBezTo>
                  <a:cubicBezTo>
                    <a:pt x="127" y="315"/>
                    <a:pt x="128" y="316"/>
                    <a:pt x="127" y="316"/>
                  </a:cubicBezTo>
                  <a:cubicBezTo>
                    <a:pt x="127" y="316"/>
                    <a:pt x="126" y="316"/>
                    <a:pt x="126" y="315"/>
                  </a:cubicBezTo>
                  <a:cubicBezTo>
                    <a:pt x="125" y="315"/>
                    <a:pt x="124" y="313"/>
                    <a:pt x="123" y="313"/>
                  </a:cubicBezTo>
                  <a:cubicBezTo>
                    <a:pt x="120" y="313"/>
                    <a:pt x="121" y="314"/>
                    <a:pt x="121" y="315"/>
                  </a:cubicBezTo>
                  <a:cubicBezTo>
                    <a:pt x="122" y="317"/>
                    <a:pt x="121" y="319"/>
                    <a:pt x="122" y="321"/>
                  </a:cubicBezTo>
                  <a:cubicBezTo>
                    <a:pt x="122" y="321"/>
                    <a:pt x="123" y="321"/>
                    <a:pt x="123" y="321"/>
                  </a:cubicBezTo>
                  <a:cubicBezTo>
                    <a:pt x="123" y="322"/>
                    <a:pt x="123" y="323"/>
                    <a:pt x="123" y="323"/>
                  </a:cubicBezTo>
                  <a:cubicBezTo>
                    <a:pt x="124" y="324"/>
                    <a:pt x="126" y="324"/>
                    <a:pt x="126" y="325"/>
                  </a:cubicBezTo>
                  <a:cubicBezTo>
                    <a:pt x="126" y="326"/>
                    <a:pt x="125" y="326"/>
                    <a:pt x="125" y="327"/>
                  </a:cubicBezTo>
                  <a:cubicBezTo>
                    <a:pt x="124" y="328"/>
                    <a:pt x="124" y="328"/>
                    <a:pt x="124" y="329"/>
                  </a:cubicBezTo>
                  <a:cubicBezTo>
                    <a:pt x="124" y="331"/>
                    <a:pt x="124" y="333"/>
                    <a:pt x="123" y="335"/>
                  </a:cubicBezTo>
                  <a:cubicBezTo>
                    <a:pt x="122" y="336"/>
                    <a:pt x="121" y="336"/>
                    <a:pt x="121" y="337"/>
                  </a:cubicBezTo>
                  <a:cubicBezTo>
                    <a:pt x="121" y="339"/>
                    <a:pt x="121" y="338"/>
                    <a:pt x="121" y="340"/>
                  </a:cubicBezTo>
                  <a:cubicBezTo>
                    <a:pt x="121" y="340"/>
                    <a:pt x="121" y="341"/>
                    <a:pt x="121" y="342"/>
                  </a:cubicBezTo>
                  <a:cubicBezTo>
                    <a:pt x="121" y="342"/>
                    <a:pt x="122" y="342"/>
                    <a:pt x="122" y="342"/>
                  </a:cubicBezTo>
                  <a:cubicBezTo>
                    <a:pt x="122" y="343"/>
                    <a:pt x="122" y="344"/>
                    <a:pt x="122" y="344"/>
                  </a:cubicBezTo>
                  <a:cubicBezTo>
                    <a:pt x="122" y="346"/>
                    <a:pt x="123" y="345"/>
                    <a:pt x="124" y="347"/>
                  </a:cubicBezTo>
                  <a:cubicBezTo>
                    <a:pt x="125" y="348"/>
                    <a:pt x="124" y="350"/>
                    <a:pt x="123" y="349"/>
                  </a:cubicBezTo>
                  <a:cubicBezTo>
                    <a:pt x="122" y="349"/>
                    <a:pt x="121" y="346"/>
                    <a:pt x="120" y="346"/>
                  </a:cubicBezTo>
                  <a:cubicBezTo>
                    <a:pt x="118" y="346"/>
                    <a:pt x="120" y="348"/>
                    <a:pt x="119" y="349"/>
                  </a:cubicBezTo>
                  <a:cubicBezTo>
                    <a:pt x="117" y="349"/>
                    <a:pt x="119" y="353"/>
                    <a:pt x="117" y="351"/>
                  </a:cubicBezTo>
                  <a:cubicBezTo>
                    <a:pt x="115" y="353"/>
                    <a:pt x="117" y="354"/>
                    <a:pt x="118" y="356"/>
                  </a:cubicBezTo>
                  <a:cubicBezTo>
                    <a:pt x="119" y="358"/>
                    <a:pt x="116" y="359"/>
                    <a:pt x="118" y="361"/>
                  </a:cubicBezTo>
                  <a:cubicBezTo>
                    <a:pt x="120" y="363"/>
                    <a:pt x="118" y="363"/>
                    <a:pt x="118" y="366"/>
                  </a:cubicBezTo>
                  <a:cubicBezTo>
                    <a:pt x="118" y="366"/>
                    <a:pt x="118" y="367"/>
                    <a:pt x="118" y="368"/>
                  </a:cubicBezTo>
                  <a:cubicBezTo>
                    <a:pt x="118" y="369"/>
                    <a:pt x="117" y="370"/>
                    <a:pt x="118" y="371"/>
                  </a:cubicBezTo>
                  <a:cubicBezTo>
                    <a:pt x="118" y="373"/>
                    <a:pt x="118" y="374"/>
                    <a:pt x="118" y="376"/>
                  </a:cubicBezTo>
                  <a:cubicBezTo>
                    <a:pt x="118" y="378"/>
                    <a:pt x="119" y="379"/>
                    <a:pt x="120" y="381"/>
                  </a:cubicBezTo>
                  <a:cubicBezTo>
                    <a:pt x="120" y="382"/>
                    <a:pt x="121" y="385"/>
                    <a:pt x="120" y="386"/>
                  </a:cubicBezTo>
                  <a:cubicBezTo>
                    <a:pt x="120" y="387"/>
                    <a:pt x="118" y="387"/>
                    <a:pt x="118" y="389"/>
                  </a:cubicBezTo>
                  <a:cubicBezTo>
                    <a:pt x="118" y="390"/>
                    <a:pt x="121" y="391"/>
                    <a:pt x="122" y="391"/>
                  </a:cubicBezTo>
                  <a:cubicBezTo>
                    <a:pt x="123" y="391"/>
                    <a:pt x="124" y="389"/>
                    <a:pt x="126" y="391"/>
                  </a:cubicBezTo>
                  <a:cubicBezTo>
                    <a:pt x="128" y="392"/>
                    <a:pt x="127" y="393"/>
                    <a:pt x="127" y="394"/>
                  </a:cubicBezTo>
                  <a:cubicBezTo>
                    <a:pt x="127" y="396"/>
                    <a:pt x="128" y="397"/>
                    <a:pt x="129" y="396"/>
                  </a:cubicBezTo>
                  <a:cubicBezTo>
                    <a:pt x="130" y="395"/>
                    <a:pt x="129" y="393"/>
                    <a:pt x="130" y="392"/>
                  </a:cubicBezTo>
                  <a:cubicBezTo>
                    <a:pt x="132" y="391"/>
                    <a:pt x="133" y="392"/>
                    <a:pt x="134" y="393"/>
                  </a:cubicBezTo>
                  <a:cubicBezTo>
                    <a:pt x="134" y="394"/>
                    <a:pt x="133" y="395"/>
                    <a:pt x="134" y="396"/>
                  </a:cubicBezTo>
                  <a:cubicBezTo>
                    <a:pt x="134" y="396"/>
                    <a:pt x="135" y="397"/>
                    <a:pt x="136" y="397"/>
                  </a:cubicBezTo>
                  <a:cubicBezTo>
                    <a:pt x="137" y="398"/>
                    <a:pt x="137" y="399"/>
                    <a:pt x="138" y="400"/>
                  </a:cubicBezTo>
                  <a:cubicBezTo>
                    <a:pt x="138" y="400"/>
                    <a:pt x="138" y="400"/>
                    <a:pt x="138" y="401"/>
                  </a:cubicBezTo>
                  <a:cubicBezTo>
                    <a:pt x="138" y="401"/>
                    <a:pt x="138" y="402"/>
                    <a:pt x="138" y="402"/>
                  </a:cubicBezTo>
                  <a:cubicBezTo>
                    <a:pt x="141" y="403"/>
                    <a:pt x="141" y="400"/>
                    <a:pt x="141" y="399"/>
                  </a:cubicBezTo>
                  <a:cubicBezTo>
                    <a:pt x="141" y="397"/>
                    <a:pt x="141" y="394"/>
                    <a:pt x="142" y="396"/>
                  </a:cubicBezTo>
                  <a:cubicBezTo>
                    <a:pt x="143" y="398"/>
                    <a:pt x="143" y="400"/>
                    <a:pt x="144" y="401"/>
                  </a:cubicBezTo>
                  <a:cubicBezTo>
                    <a:pt x="144" y="402"/>
                    <a:pt x="145" y="402"/>
                    <a:pt x="145" y="403"/>
                  </a:cubicBezTo>
                  <a:cubicBezTo>
                    <a:pt x="145" y="404"/>
                    <a:pt x="144" y="403"/>
                    <a:pt x="143" y="403"/>
                  </a:cubicBezTo>
                  <a:cubicBezTo>
                    <a:pt x="142" y="405"/>
                    <a:pt x="146" y="405"/>
                    <a:pt x="145" y="406"/>
                  </a:cubicBezTo>
                  <a:cubicBezTo>
                    <a:pt x="145" y="407"/>
                    <a:pt x="142" y="405"/>
                    <a:pt x="143" y="408"/>
                  </a:cubicBezTo>
                  <a:cubicBezTo>
                    <a:pt x="143" y="408"/>
                    <a:pt x="144" y="408"/>
                    <a:pt x="145" y="409"/>
                  </a:cubicBezTo>
                  <a:cubicBezTo>
                    <a:pt x="145" y="410"/>
                    <a:pt x="145" y="411"/>
                    <a:pt x="145" y="411"/>
                  </a:cubicBezTo>
                  <a:cubicBezTo>
                    <a:pt x="146" y="413"/>
                    <a:pt x="146" y="411"/>
                    <a:pt x="147" y="410"/>
                  </a:cubicBezTo>
                  <a:cubicBezTo>
                    <a:pt x="150" y="410"/>
                    <a:pt x="150" y="417"/>
                    <a:pt x="153" y="419"/>
                  </a:cubicBezTo>
                  <a:cubicBezTo>
                    <a:pt x="154" y="420"/>
                    <a:pt x="156" y="421"/>
                    <a:pt x="154" y="422"/>
                  </a:cubicBezTo>
                  <a:cubicBezTo>
                    <a:pt x="152" y="423"/>
                    <a:pt x="150" y="422"/>
                    <a:pt x="150" y="424"/>
                  </a:cubicBezTo>
                  <a:cubicBezTo>
                    <a:pt x="150" y="426"/>
                    <a:pt x="154" y="423"/>
                    <a:pt x="155" y="424"/>
                  </a:cubicBezTo>
                  <a:cubicBezTo>
                    <a:pt x="156" y="426"/>
                    <a:pt x="152" y="426"/>
                    <a:pt x="151" y="426"/>
                  </a:cubicBezTo>
                  <a:cubicBezTo>
                    <a:pt x="149" y="427"/>
                    <a:pt x="148" y="429"/>
                    <a:pt x="147" y="430"/>
                  </a:cubicBezTo>
                  <a:cubicBezTo>
                    <a:pt x="145" y="431"/>
                    <a:pt x="144" y="434"/>
                    <a:pt x="142" y="435"/>
                  </a:cubicBezTo>
                  <a:cubicBezTo>
                    <a:pt x="140" y="436"/>
                    <a:pt x="140" y="437"/>
                    <a:pt x="139" y="438"/>
                  </a:cubicBezTo>
                  <a:cubicBezTo>
                    <a:pt x="138" y="439"/>
                    <a:pt x="136" y="440"/>
                    <a:pt x="134" y="440"/>
                  </a:cubicBezTo>
                  <a:cubicBezTo>
                    <a:pt x="130" y="440"/>
                    <a:pt x="130" y="436"/>
                    <a:pt x="127" y="434"/>
                  </a:cubicBezTo>
                  <a:cubicBezTo>
                    <a:pt x="126" y="434"/>
                    <a:pt x="126" y="434"/>
                    <a:pt x="125" y="434"/>
                  </a:cubicBezTo>
                  <a:cubicBezTo>
                    <a:pt x="125" y="434"/>
                    <a:pt x="124" y="433"/>
                    <a:pt x="124" y="433"/>
                  </a:cubicBezTo>
                  <a:cubicBezTo>
                    <a:pt x="122" y="432"/>
                    <a:pt x="122" y="434"/>
                    <a:pt x="120" y="434"/>
                  </a:cubicBezTo>
                  <a:cubicBezTo>
                    <a:pt x="119" y="434"/>
                    <a:pt x="117" y="434"/>
                    <a:pt x="116" y="433"/>
                  </a:cubicBezTo>
                  <a:cubicBezTo>
                    <a:pt x="114" y="431"/>
                    <a:pt x="115" y="431"/>
                    <a:pt x="113" y="432"/>
                  </a:cubicBezTo>
                  <a:cubicBezTo>
                    <a:pt x="111" y="429"/>
                    <a:pt x="110" y="433"/>
                    <a:pt x="108" y="432"/>
                  </a:cubicBezTo>
                  <a:cubicBezTo>
                    <a:pt x="106" y="432"/>
                    <a:pt x="104" y="428"/>
                    <a:pt x="104" y="432"/>
                  </a:cubicBezTo>
                  <a:cubicBezTo>
                    <a:pt x="104" y="433"/>
                    <a:pt x="104" y="433"/>
                    <a:pt x="103" y="434"/>
                  </a:cubicBezTo>
                  <a:cubicBezTo>
                    <a:pt x="103" y="434"/>
                    <a:pt x="101" y="434"/>
                    <a:pt x="100" y="434"/>
                  </a:cubicBezTo>
                  <a:cubicBezTo>
                    <a:pt x="99" y="434"/>
                    <a:pt x="96" y="433"/>
                    <a:pt x="95" y="434"/>
                  </a:cubicBezTo>
                  <a:cubicBezTo>
                    <a:pt x="93" y="435"/>
                    <a:pt x="99" y="436"/>
                    <a:pt x="100" y="436"/>
                  </a:cubicBezTo>
                  <a:cubicBezTo>
                    <a:pt x="102" y="437"/>
                    <a:pt x="105" y="435"/>
                    <a:pt x="108" y="437"/>
                  </a:cubicBezTo>
                  <a:cubicBezTo>
                    <a:pt x="108" y="437"/>
                    <a:pt x="111" y="441"/>
                    <a:pt x="112" y="439"/>
                  </a:cubicBezTo>
                  <a:cubicBezTo>
                    <a:pt x="112" y="437"/>
                    <a:pt x="109" y="437"/>
                    <a:pt x="109" y="435"/>
                  </a:cubicBezTo>
                  <a:cubicBezTo>
                    <a:pt x="112" y="434"/>
                    <a:pt x="114" y="438"/>
                    <a:pt x="116" y="439"/>
                  </a:cubicBezTo>
                  <a:cubicBezTo>
                    <a:pt x="117" y="440"/>
                    <a:pt x="118" y="440"/>
                    <a:pt x="119" y="441"/>
                  </a:cubicBezTo>
                  <a:cubicBezTo>
                    <a:pt x="120" y="441"/>
                    <a:pt x="120" y="443"/>
                    <a:pt x="121" y="444"/>
                  </a:cubicBezTo>
                  <a:cubicBezTo>
                    <a:pt x="122" y="443"/>
                    <a:pt x="121" y="442"/>
                    <a:pt x="123" y="442"/>
                  </a:cubicBezTo>
                  <a:cubicBezTo>
                    <a:pt x="124" y="442"/>
                    <a:pt x="124" y="444"/>
                    <a:pt x="126" y="444"/>
                  </a:cubicBezTo>
                  <a:cubicBezTo>
                    <a:pt x="127" y="444"/>
                    <a:pt x="127" y="443"/>
                    <a:pt x="128" y="443"/>
                  </a:cubicBezTo>
                  <a:cubicBezTo>
                    <a:pt x="130" y="444"/>
                    <a:pt x="130" y="444"/>
                    <a:pt x="131" y="443"/>
                  </a:cubicBezTo>
                  <a:cubicBezTo>
                    <a:pt x="132" y="442"/>
                    <a:pt x="132" y="442"/>
                    <a:pt x="133" y="441"/>
                  </a:cubicBezTo>
                  <a:cubicBezTo>
                    <a:pt x="134" y="441"/>
                    <a:pt x="135" y="441"/>
                    <a:pt x="136" y="441"/>
                  </a:cubicBezTo>
                  <a:cubicBezTo>
                    <a:pt x="137" y="441"/>
                    <a:pt x="137" y="442"/>
                    <a:pt x="137" y="442"/>
                  </a:cubicBezTo>
                  <a:cubicBezTo>
                    <a:pt x="138" y="442"/>
                    <a:pt x="138" y="441"/>
                    <a:pt x="139" y="441"/>
                  </a:cubicBezTo>
                  <a:cubicBezTo>
                    <a:pt x="139" y="442"/>
                    <a:pt x="139" y="443"/>
                    <a:pt x="139" y="444"/>
                  </a:cubicBezTo>
                  <a:cubicBezTo>
                    <a:pt x="140" y="445"/>
                    <a:pt x="141" y="445"/>
                    <a:pt x="141" y="446"/>
                  </a:cubicBezTo>
                  <a:cubicBezTo>
                    <a:pt x="142" y="448"/>
                    <a:pt x="141" y="449"/>
                    <a:pt x="140" y="450"/>
                  </a:cubicBezTo>
                  <a:cubicBezTo>
                    <a:pt x="139" y="450"/>
                    <a:pt x="137" y="450"/>
                    <a:pt x="136" y="452"/>
                  </a:cubicBezTo>
                  <a:cubicBezTo>
                    <a:pt x="135" y="452"/>
                    <a:pt x="134" y="454"/>
                    <a:pt x="133" y="454"/>
                  </a:cubicBezTo>
                  <a:cubicBezTo>
                    <a:pt x="133" y="455"/>
                    <a:pt x="133" y="457"/>
                    <a:pt x="131" y="457"/>
                  </a:cubicBezTo>
                  <a:cubicBezTo>
                    <a:pt x="130" y="457"/>
                    <a:pt x="130" y="456"/>
                    <a:pt x="130" y="455"/>
                  </a:cubicBezTo>
                  <a:cubicBezTo>
                    <a:pt x="129" y="453"/>
                    <a:pt x="130" y="450"/>
                    <a:pt x="128" y="449"/>
                  </a:cubicBezTo>
                  <a:cubicBezTo>
                    <a:pt x="126" y="450"/>
                    <a:pt x="126" y="453"/>
                    <a:pt x="126" y="455"/>
                  </a:cubicBezTo>
                  <a:cubicBezTo>
                    <a:pt x="126" y="455"/>
                    <a:pt x="127" y="456"/>
                    <a:pt x="127" y="457"/>
                  </a:cubicBezTo>
                  <a:cubicBezTo>
                    <a:pt x="126" y="459"/>
                    <a:pt x="126" y="458"/>
                    <a:pt x="125" y="459"/>
                  </a:cubicBezTo>
                  <a:cubicBezTo>
                    <a:pt x="123" y="461"/>
                    <a:pt x="120" y="466"/>
                    <a:pt x="116" y="463"/>
                  </a:cubicBezTo>
                  <a:cubicBezTo>
                    <a:pt x="115" y="464"/>
                    <a:pt x="116" y="465"/>
                    <a:pt x="116" y="466"/>
                  </a:cubicBezTo>
                  <a:cubicBezTo>
                    <a:pt x="115" y="467"/>
                    <a:pt x="115" y="467"/>
                    <a:pt x="114" y="467"/>
                  </a:cubicBezTo>
                  <a:cubicBezTo>
                    <a:pt x="112" y="469"/>
                    <a:pt x="112" y="468"/>
                    <a:pt x="109" y="468"/>
                  </a:cubicBezTo>
                  <a:cubicBezTo>
                    <a:pt x="107" y="467"/>
                    <a:pt x="104" y="467"/>
                    <a:pt x="102" y="467"/>
                  </a:cubicBezTo>
                  <a:cubicBezTo>
                    <a:pt x="100" y="467"/>
                    <a:pt x="98" y="467"/>
                    <a:pt x="100" y="468"/>
                  </a:cubicBezTo>
                  <a:cubicBezTo>
                    <a:pt x="102" y="469"/>
                    <a:pt x="105" y="468"/>
                    <a:pt x="107" y="469"/>
                  </a:cubicBezTo>
                  <a:cubicBezTo>
                    <a:pt x="108" y="469"/>
                    <a:pt x="111" y="471"/>
                    <a:pt x="112" y="472"/>
                  </a:cubicBezTo>
                  <a:cubicBezTo>
                    <a:pt x="115" y="477"/>
                    <a:pt x="105" y="473"/>
                    <a:pt x="104" y="474"/>
                  </a:cubicBezTo>
                  <a:cubicBezTo>
                    <a:pt x="104" y="474"/>
                    <a:pt x="109" y="477"/>
                    <a:pt x="109" y="477"/>
                  </a:cubicBezTo>
                  <a:cubicBezTo>
                    <a:pt x="110" y="477"/>
                    <a:pt x="112" y="477"/>
                    <a:pt x="112" y="479"/>
                  </a:cubicBezTo>
                  <a:cubicBezTo>
                    <a:pt x="112" y="481"/>
                    <a:pt x="111" y="480"/>
                    <a:pt x="109" y="480"/>
                  </a:cubicBezTo>
                  <a:cubicBezTo>
                    <a:pt x="109" y="481"/>
                    <a:pt x="111" y="482"/>
                    <a:pt x="111" y="483"/>
                  </a:cubicBezTo>
                  <a:cubicBezTo>
                    <a:pt x="111" y="484"/>
                    <a:pt x="111" y="485"/>
                    <a:pt x="111" y="486"/>
                  </a:cubicBezTo>
                  <a:cubicBezTo>
                    <a:pt x="109" y="486"/>
                    <a:pt x="108" y="483"/>
                    <a:pt x="107" y="484"/>
                  </a:cubicBezTo>
                  <a:cubicBezTo>
                    <a:pt x="107" y="485"/>
                    <a:pt x="109" y="488"/>
                    <a:pt x="109" y="489"/>
                  </a:cubicBezTo>
                  <a:cubicBezTo>
                    <a:pt x="109" y="490"/>
                    <a:pt x="108" y="491"/>
                    <a:pt x="108" y="492"/>
                  </a:cubicBezTo>
                  <a:cubicBezTo>
                    <a:pt x="109" y="493"/>
                    <a:pt x="110" y="494"/>
                    <a:pt x="109" y="495"/>
                  </a:cubicBezTo>
                  <a:cubicBezTo>
                    <a:pt x="107" y="497"/>
                    <a:pt x="106" y="493"/>
                    <a:pt x="105" y="492"/>
                  </a:cubicBezTo>
                  <a:cubicBezTo>
                    <a:pt x="105" y="493"/>
                    <a:pt x="105" y="494"/>
                    <a:pt x="105" y="495"/>
                  </a:cubicBezTo>
                  <a:cubicBezTo>
                    <a:pt x="105" y="495"/>
                    <a:pt x="104" y="495"/>
                    <a:pt x="104" y="495"/>
                  </a:cubicBezTo>
                  <a:cubicBezTo>
                    <a:pt x="103" y="497"/>
                    <a:pt x="106" y="498"/>
                    <a:pt x="107" y="499"/>
                  </a:cubicBezTo>
                  <a:cubicBezTo>
                    <a:pt x="107" y="499"/>
                    <a:pt x="108" y="502"/>
                    <a:pt x="108" y="502"/>
                  </a:cubicBezTo>
                  <a:cubicBezTo>
                    <a:pt x="108" y="503"/>
                    <a:pt x="107" y="502"/>
                    <a:pt x="107" y="503"/>
                  </a:cubicBezTo>
                  <a:cubicBezTo>
                    <a:pt x="107" y="504"/>
                    <a:pt x="107" y="504"/>
                    <a:pt x="106" y="505"/>
                  </a:cubicBezTo>
                  <a:cubicBezTo>
                    <a:pt x="106" y="505"/>
                    <a:pt x="105" y="505"/>
                    <a:pt x="104" y="506"/>
                  </a:cubicBezTo>
                  <a:cubicBezTo>
                    <a:pt x="104" y="508"/>
                    <a:pt x="106" y="507"/>
                    <a:pt x="107" y="508"/>
                  </a:cubicBezTo>
                  <a:cubicBezTo>
                    <a:pt x="108" y="509"/>
                    <a:pt x="108" y="510"/>
                    <a:pt x="108" y="512"/>
                  </a:cubicBezTo>
                  <a:cubicBezTo>
                    <a:pt x="108" y="513"/>
                    <a:pt x="107" y="513"/>
                    <a:pt x="107" y="514"/>
                  </a:cubicBezTo>
                  <a:cubicBezTo>
                    <a:pt x="106" y="515"/>
                    <a:pt x="106" y="516"/>
                    <a:pt x="106" y="516"/>
                  </a:cubicBezTo>
                  <a:cubicBezTo>
                    <a:pt x="105" y="518"/>
                    <a:pt x="103" y="520"/>
                    <a:pt x="104" y="522"/>
                  </a:cubicBezTo>
                  <a:cubicBezTo>
                    <a:pt x="104" y="523"/>
                    <a:pt x="108" y="526"/>
                    <a:pt x="105" y="526"/>
                  </a:cubicBezTo>
                  <a:cubicBezTo>
                    <a:pt x="104" y="528"/>
                    <a:pt x="104" y="530"/>
                    <a:pt x="103" y="532"/>
                  </a:cubicBezTo>
                  <a:cubicBezTo>
                    <a:pt x="103" y="533"/>
                    <a:pt x="103" y="534"/>
                    <a:pt x="103" y="535"/>
                  </a:cubicBezTo>
                  <a:cubicBezTo>
                    <a:pt x="103" y="535"/>
                    <a:pt x="103" y="535"/>
                    <a:pt x="103" y="536"/>
                  </a:cubicBezTo>
                  <a:cubicBezTo>
                    <a:pt x="103" y="536"/>
                    <a:pt x="103" y="536"/>
                    <a:pt x="103" y="536"/>
                  </a:cubicBezTo>
                  <a:cubicBezTo>
                    <a:pt x="102" y="536"/>
                    <a:pt x="102" y="537"/>
                    <a:pt x="102" y="537"/>
                  </a:cubicBezTo>
                  <a:cubicBezTo>
                    <a:pt x="102" y="538"/>
                    <a:pt x="103" y="539"/>
                    <a:pt x="102" y="540"/>
                  </a:cubicBezTo>
                  <a:cubicBezTo>
                    <a:pt x="101" y="541"/>
                    <a:pt x="100" y="540"/>
                    <a:pt x="99" y="542"/>
                  </a:cubicBezTo>
                  <a:cubicBezTo>
                    <a:pt x="99" y="543"/>
                    <a:pt x="99" y="544"/>
                    <a:pt x="98" y="545"/>
                  </a:cubicBezTo>
                  <a:cubicBezTo>
                    <a:pt x="98" y="545"/>
                    <a:pt x="97" y="546"/>
                    <a:pt x="97" y="546"/>
                  </a:cubicBezTo>
                  <a:cubicBezTo>
                    <a:pt x="97" y="547"/>
                    <a:pt x="97" y="549"/>
                    <a:pt x="97" y="550"/>
                  </a:cubicBezTo>
                  <a:cubicBezTo>
                    <a:pt x="97" y="551"/>
                    <a:pt x="96" y="552"/>
                    <a:pt x="96" y="553"/>
                  </a:cubicBezTo>
                  <a:cubicBezTo>
                    <a:pt x="95" y="555"/>
                    <a:pt x="95" y="556"/>
                    <a:pt x="94" y="558"/>
                  </a:cubicBezTo>
                  <a:cubicBezTo>
                    <a:pt x="93" y="559"/>
                    <a:pt x="91" y="561"/>
                    <a:pt x="91" y="559"/>
                  </a:cubicBezTo>
                  <a:cubicBezTo>
                    <a:pt x="90" y="558"/>
                    <a:pt x="85" y="555"/>
                    <a:pt x="85" y="557"/>
                  </a:cubicBezTo>
                  <a:cubicBezTo>
                    <a:pt x="84" y="557"/>
                    <a:pt x="83" y="557"/>
                    <a:pt x="83" y="557"/>
                  </a:cubicBezTo>
                  <a:cubicBezTo>
                    <a:pt x="82" y="557"/>
                    <a:pt x="82" y="558"/>
                    <a:pt x="81" y="558"/>
                  </a:cubicBezTo>
                  <a:cubicBezTo>
                    <a:pt x="81" y="558"/>
                    <a:pt x="80" y="557"/>
                    <a:pt x="80" y="557"/>
                  </a:cubicBezTo>
                  <a:cubicBezTo>
                    <a:pt x="79" y="557"/>
                    <a:pt x="78" y="558"/>
                    <a:pt x="77" y="558"/>
                  </a:cubicBezTo>
                  <a:cubicBezTo>
                    <a:pt x="76" y="558"/>
                    <a:pt x="75" y="557"/>
                    <a:pt x="73" y="558"/>
                  </a:cubicBezTo>
                  <a:cubicBezTo>
                    <a:pt x="72" y="558"/>
                    <a:pt x="70" y="557"/>
                    <a:pt x="68" y="558"/>
                  </a:cubicBezTo>
                  <a:cubicBezTo>
                    <a:pt x="68" y="559"/>
                    <a:pt x="72" y="561"/>
                    <a:pt x="70" y="562"/>
                  </a:cubicBezTo>
                  <a:cubicBezTo>
                    <a:pt x="69" y="564"/>
                    <a:pt x="67" y="561"/>
                    <a:pt x="65" y="561"/>
                  </a:cubicBezTo>
                  <a:cubicBezTo>
                    <a:pt x="65" y="562"/>
                    <a:pt x="65" y="562"/>
                    <a:pt x="65" y="563"/>
                  </a:cubicBezTo>
                  <a:cubicBezTo>
                    <a:pt x="63" y="565"/>
                    <a:pt x="59" y="569"/>
                    <a:pt x="60" y="572"/>
                  </a:cubicBezTo>
                  <a:cubicBezTo>
                    <a:pt x="60" y="575"/>
                    <a:pt x="63" y="578"/>
                    <a:pt x="63" y="580"/>
                  </a:cubicBezTo>
                  <a:cubicBezTo>
                    <a:pt x="62" y="581"/>
                    <a:pt x="61" y="583"/>
                    <a:pt x="60" y="584"/>
                  </a:cubicBezTo>
                  <a:cubicBezTo>
                    <a:pt x="58" y="585"/>
                    <a:pt x="57" y="584"/>
                    <a:pt x="55" y="583"/>
                  </a:cubicBezTo>
                  <a:cubicBezTo>
                    <a:pt x="54" y="583"/>
                    <a:pt x="53" y="583"/>
                    <a:pt x="51" y="583"/>
                  </a:cubicBezTo>
                  <a:cubicBezTo>
                    <a:pt x="49" y="584"/>
                    <a:pt x="47" y="584"/>
                    <a:pt x="45" y="585"/>
                  </a:cubicBezTo>
                  <a:cubicBezTo>
                    <a:pt x="43" y="586"/>
                    <a:pt x="38" y="585"/>
                    <a:pt x="36" y="583"/>
                  </a:cubicBezTo>
                  <a:cubicBezTo>
                    <a:pt x="35" y="582"/>
                    <a:pt x="35" y="579"/>
                    <a:pt x="35" y="578"/>
                  </a:cubicBezTo>
                  <a:cubicBezTo>
                    <a:pt x="36" y="576"/>
                    <a:pt x="37" y="576"/>
                    <a:pt x="37" y="574"/>
                  </a:cubicBezTo>
                  <a:cubicBezTo>
                    <a:pt x="37" y="573"/>
                    <a:pt x="36" y="573"/>
                    <a:pt x="35" y="572"/>
                  </a:cubicBezTo>
                  <a:cubicBezTo>
                    <a:pt x="35" y="571"/>
                    <a:pt x="35" y="570"/>
                    <a:pt x="35" y="569"/>
                  </a:cubicBezTo>
                  <a:cubicBezTo>
                    <a:pt x="34" y="568"/>
                    <a:pt x="33" y="567"/>
                    <a:pt x="32" y="565"/>
                  </a:cubicBezTo>
                  <a:cubicBezTo>
                    <a:pt x="31" y="563"/>
                    <a:pt x="30" y="561"/>
                    <a:pt x="29" y="559"/>
                  </a:cubicBezTo>
                  <a:cubicBezTo>
                    <a:pt x="28" y="557"/>
                    <a:pt x="27" y="555"/>
                    <a:pt x="26" y="553"/>
                  </a:cubicBezTo>
                  <a:cubicBezTo>
                    <a:pt x="28" y="553"/>
                    <a:pt x="29" y="555"/>
                    <a:pt x="31" y="555"/>
                  </a:cubicBezTo>
                  <a:cubicBezTo>
                    <a:pt x="32" y="555"/>
                    <a:pt x="34" y="553"/>
                    <a:pt x="32" y="553"/>
                  </a:cubicBezTo>
                  <a:cubicBezTo>
                    <a:pt x="31" y="551"/>
                    <a:pt x="27" y="548"/>
                    <a:pt x="30" y="547"/>
                  </a:cubicBezTo>
                  <a:cubicBezTo>
                    <a:pt x="32" y="546"/>
                    <a:pt x="34" y="549"/>
                    <a:pt x="35" y="545"/>
                  </a:cubicBezTo>
                  <a:cubicBezTo>
                    <a:pt x="35" y="544"/>
                    <a:pt x="35" y="542"/>
                    <a:pt x="34" y="541"/>
                  </a:cubicBezTo>
                  <a:cubicBezTo>
                    <a:pt x="34" y="540"/>
                    <a:pt x="33" y="540"/>
                    <a:pt x="32" y="540"/>
                  </a:cubicBezTo>
                  <a:cubicBezTo>
                    <a:pt x="29" y="540"/>
                    <a:pt x="29" y="537"/>
                    <a:pt x="28" y="535"/>
                  </a:cubicBezTo>
                  <a:cubicBezTo>
                    <a:pt x="27" y="532"/>
                    <a:pt x="24" y="532"/>
                    <a:pt x="23" y="530"/>
                  </a:cubicBezTo>
                  <a:cubicBezTo>
                    <a:pt x="22" y="529"/>
                    <a:pt x="22" y="527"/>
                    <a:pt x="22" y="526"/>
                  </a:cubicBezTo>
                  <a:cubicBezTo>
                    <a:pt x="22" y="525"/>
                    <a:pt x="21" y="524"/>
                    <a:pt x="20" y="523"/>
                  </a:cubicBezTo>
                  <a:cubicBezTo>
                    <a:pt x="19" y="520"/>
                    <a:pt x="19" y="517"/>
                    <a:pt x="18" y="514"/>
                  </a:cubicBezTo>
                  <a:cubicBezTo>
                    <a:pt x="18" y="513"/>
                    <a:pt x="18" y="511"/>
                    <a:pt x="17" y="511"/>
                  </a:cubicBezTo>
                  <a:cubicBezTo>
                    <a:pt x="16" y="512"/>
                    <a:pt x="16" y="514"/>
                    <a:pt x="16" y="515"/>
                  </a:cubicBezTo>
                  <a:cubicBezTo>
                    <a:pt x="15" y="513"/>
                    <a:pt x="15" y="511"/>
                    <a:pt x="15" y="508"/>
                  </a:cubicBezTo>
                  <a:cubicBezTo>
                    <a:pt x="14" y="506"/>
                    <a:pt x="14" y="504"/>
                    <a:pt x="13" y="502"/>
                  </a:cubicBezTo>
                  <a:cubicBezTo>
                    <a:pt x="12" y="502"/>
                    <a:pt x="12" y="502"/>
                    <a:pt x="12" y="501"/>
                  </a:cubicBezTo>
                  <a:cubicBezTo>
                    <a:pt x="12" y="500"/>
                    <a:pt x="12" y="500"/>
                    <a:pt x="12" y="499"/>
                  </a:cubicBezTo>
                  <a:cubicBezTo>
                    <a:pt x="12" y="498"/>
                    <a:pt x="9" y="497"/>
                    <a:pt x="11" y="496"/>
                  </a:cubicBezTo>
                  <a:cubicBezTo>
                    <a:pt x="11" y="494"/>
                    <a:pt x="12" y="493"/>
                    <a:pt x="12" y="491"/>
                  </a:cubicBezTo>
                  <a:cubicBezTo>
                    <a:pt x="12" y="490"/>
                    <a:pt x="12" y="489"/>
                    <a:pt x="12" y="487"/>
                  </a:cubicBezTo>
                  <a:cubicBezTo>
                    <a:pt x="13" y="484"/>
                    <a:pt x="14" y="482"/>
                    <a:pt x="13" y="480"/>
                  </a:cubicBezTo>
                  <a:cubicBezTo>
                    <a:pt x="12" y="476"/>
                    <a:pt x="10" y="481"/>
                    <a:pt x="9" y="481"/>
                  </a:cubicBezTo>
                  <a:cubicBezTo>
                    <a:pt x="6" y="484"/>
                    <a:pt x="8" y="478"/>
                    <a:pt x="7" y="478"/>
                  </a:cubicBezTo>
                  <a:cubicBezTo>
                    <a:pt x="7" y="478"/>
                    <a:pt x="5" y="480"/>
                    <a:pt x="5" y="481"/>
                  </a:cubicBezTo>
                  <a:cubicBezTo>
                    <a:pt x="4" y="480"/>
                    <a:pt x="4" y="478"/>
                    <a:pt x="4" y="477"/>
                  </a:cubicBezTo>
                  <a:cubicBezTo>
                    <a:pt x="2" y="479"/>
                    <a:pt x="0" y="477"/>
                    <a:pt x="1" y="475"/>
                  </a:cubicBezTo>
                  <a:cubicBezTo>
                    <a:pt x="2" y="471"/>
                    <a:pt x="2" y="469"/>
                    <a:pt x="1" y="466"/>
                  </a:cubicBezTo>
                  <a:cubicBezTo>
                    <a:pt x="1" y="464"/>
                    <a:pt x="1" y="463"/>
                    <a:pt x="1" y="461"/>
                  </a:cubicBezTo>
                  <a:cubicBezTo>
                    <a:pt x="1" y="460"/>
                    <a:pt x="0" y="459"/>
                    <a:pt x="0" y="457"/>
                  </a:cubicBezTo>
                  <a:cubicBezTo>
                    <a:pt x="0" y="455"/>
                    <a:pt x="0" y="451"/>
                    <a:pt x="2" y="450"/>
                  </a:cubicBezTo>
                  <a:cubicBezTo>
                    <a:pt x="1" y="450"/>
                    <a:pt x="1" y="450"/>
                    <a:pt x="1" y="450"/>
                  </a:cubicBezTo>
                  <a:cubicBezTo>
                    <a:pt x="7" y="450"/>
                    <a:pt x="3" y="457"/>
                    <a:pt x="7" y="458"/>
                  </a:cubicBezTo>
                  <a:cubicBezTo>
                    <a:pt x="10" y="460"/>
                    <a:pt x="11" y="451"/>
                    <a:pt x="11" y="449"/>
                  </a:cubicBezTo>
                  <a:cubicBezTo>
                    <a:pt x="12" y="446"/>
                    <a:pt x="13" y="444"/>
                    <a:pt x="12" y="440"/>
                  </a:cubicBezTo>
                  <a:cubicBezTo>
                    <a:pt x="12" y="438"/>
                    <a:pt x="11" y="435"/>
                    <a:pt x="11" y="432"/>
                  </a:cubicBezTo>
                  <a:cubicBezTo>
                    <a:pt x="11" y="430"/>
                    <a:pt x="13" y="430"/>
                    <a:pt x="14" y="428"/>
                  </a:cubicBezTo>
                  <a:cubicBezTo>
                    <a:pt x="16" y="426"/>
                    <a:pt x="13" y="424"/>
                    <a:pt x="14" y="421"/>
                  </a:cubicBezTo>
                  <a:cubicBezTo>
                    <a:pt x="15" y="419"/>
                    <a:pt x="18" y="420"/>
                    <a:pt x="20" y="419"/>
                  </a:cubicBezTo>
                  <a:cubicBezTo>
                    <a:pt x="22" y="418"/>
                    <a:pt x="24" y="416"/>
                    <a:pt x="25" y="414"/>
                  </a:cubicBezTo>
                  <a:cubicBezTo>
                    <a:pt x="27" y="411"/>
                    <a:pt x="27" y="409"/>
                    <a:pt x="27" y="406"/>
                  </a:cubicBezTo>
                  <a:cubicBezTo>
                    <a:pt x="27" y="403"/>
                    <a:pt x="28" y="401"/>
                    <a:pt x="28" y="398"/>
                  </a:cubicBezTo>
                  <a:cubicBezTo>
                    <a:pt x="28" y="393"/>
                    <a:pt x="24" y="388"/>
                    <a:pt x="23" y="383"/>
                  </a:cubicBezTo>
                  <a:cubicBezTo>
                    <a:pt x="23" y="381"/>
                    <a:pt x="21" y="377"/>
                    <a:pt x="23" y="375"/>
                  </a:cubicBezTo>
                  <a:cubicBezTo>
                    <a:pt x="24" y="374"/>
                    <a:pt x="28" y="374"/>
                    <a:pt x="30" y="374"/>
                  </a:cubicBezTo>
                  <a:cubicBezTo>
                    <a:pt x="31" y="373"/>
                    <a:pt x="31" y="371"/>
                    <a:pt x="32" y="369"/>
                  </a:cubicBezTo>
                  <a:cubicBezTo>
                    <a:pt x="33" y="367"/>
                    <a:pt x="33" y="366"/>
                    <a:pt x="33" y="363"/>
                  </a:cubicBezTo>
                  <a:cubicBezTo>
                    <a:pt x="33" y="360"/>
                    <a:pt x="31" y="355"/>
                    <a:pt x="28" y="353"/>
                  </a:cubicBezTo>
                  <a:cubicBezTo>
                    <a:pt x="26" y="352"/>
                    <a:pt x="24" y="352"/>
                    <a:pt x="23" y="350"/>
                  </a:cubicBezTo>
                  <a:cubicBezTo>
                    <a:pt x="21" y="348"/>
                    <a:pt x="20" y="346"/>
                    <a:pt x="20" y="344"/>
                  </a:cubicBezTo>
                  <a:cubicBezTo>
                    <a:pt x="20" y="341"/>
                    <a:pt x="21" y="339"/>
                    <a:pt x="21" y="336"/>
                  </a:cubicBezTo>
                  <a:cubicBezTo>
                    <a:pt x="22" y="334"/>
                    <a:pt x="22" y="331"/>
                    <a:pt x="22" y="328"/>
                  </a:cubicBezTo>
                  <a:cubicBezTo>
                    <a:pt x="23" y="323"/>
                    <a:pt x="21" y="319"/>
                    <a:pt x="20" y="314"/>
                  </a:cubicBezTo>
                  <a:cubicBezTo>
                    <a:pt x="19" y="312"/>
                    <a:pt x="18" y="310"/>
                    <a:pt x="19" y="308"/>
                  </a:cubicBezTo>
                  <a:cubicBezTo>
                    <a:pt x="19" y="305"/>
                    <a:pt x="20" y="303"/>
                    <a:pt x="19" y="300"/>
                  </a:cubicBezTo>
                  <a:cubicBezTo>
                    <a:pt x="18" y="298"/>
                    <a:pt x="18" y="297"/>
                    <a:pt x="19" y="295"/>
                  </a:cubicBezTo>
                  <a:cubicBezTo>
                    <a:pt x="20" y="292"/>
                    <a:pt x="21" y="292"/>
                    <a:pt x="20" y="289"/>
                  </a:cubicBezTo>
                  <a:cubicBezTo>
                    <a:pt x="18" y="285"/>
                    <a:pt x="15" y="281"/>
                    <a:pt x="18" y="276"/>
                  </a:cubicBezTo>
                  <a:cubicBezTo>
                    <a:pt x="19" y="274"/>
                    <a:pt x="21" y="273"/>
                    <a:pt x="21" y="270"/>
                  </a:cubicBezTo>
                  <a:cubicBezTo>
                    <a:pt x="21" y="268"/>
                    <a:pt x="20" y="267"/>
                    <a:pt x="22" y="264"/>
                  </a:cubicBezTo>
                  <a:cubicBezTo>
                    <a:pt x="24" y="261"/>
                    <a:pt x="26" y="256"/>
                    <a:pt x="28" y="252"/>
                  </a:cubicBezTo>
                  <a:cubicBezTo>
                    <a:pt x="31" y="249"/>
                    <a:pt x="36" y="246"/>
                    <a:pt x="40" y="245"/>
                  </a:cubicBezTo>
                  <a:cubicBezTo>
                    <a:pt x="42" y="245"/>
                    <a:pt x="45" y="245"/>
                    <a:pt x="47" y="246"/>
                  </a:cubicBezTo>
                  <a:cubicBezTo>
                    <a:pt x="48" y="246"/>
                    <a:pt x="49" y="246"/>
                    <a:pt x="50" y="246"/>
                  </a:cubicBezTo>
                  <a:cubicBezTo>
                    <a:pt x="51" y="246"/>
                    <a:pt x="53" y="248"/>
                    <a:pt x="54" y="248"/>
                  </a:cubicBezTo>
                  <a:cubicBezTo>
                    <a:pt x="58" y="248"/>
                    <a:pt x="59" y="240"/>
                    <a:pt x="59" y="237"/>
                  </a:cubicBezTo>
                  <a:cubicBezTo>
                    <a:pt x="59" y="235"/>
                    <a:pt x="59" y="233"/>
                    <a:pt x="59" y="231"/>
                  </a:cubicBezTo>
                  <a:cubicBezTo>
                    <a:pt x="58" y="228"/>
                    <a:pt x="57" y="228"/>
                    <a:pt x="55" y="226"/>
                  </a:cubicBezTo>
                  <a:cubicBezTo>
                    <a:pt x="52" y="225"/>
                    <a:pt x="47" y="222"/>
                    <a:pt x="50" y="218"/>
                  </a:cubicBezTo>
                  <a:cubicBezTo>
                    <a:pt x="51" y="217"/>
                    <a:pt x="53" y="215"/>
                    <a:pt x="54" y="214"/>
                  </a:cubicBezTo>
                  <a:cubicBezTo>
                    <a:pt x="55" y="212"/>
                    <a:pt x="56" y="209"/>
                    <a:pt x="57" y="207"/>
                  </a:cubicBezTo>
                  <a:cubicBezTo>
                    <a:pt x="59" y="203"/>
                    <a:pt x="62" y="199"/>
                    <a:pt x="63" y="195"/>
                  </a:cubicBezTo>
                  <a:cubicBezTo>
                    <a:pt x="63" y="192"/>
                    <a:pt x="64" y="191"/>
                    <a:pt x="65" y="188"/>
                  </a:cubicBezTo>
                  <a:cubicBezTo>
                    <a:pt x="66" y="186"/>
                    <a:pt x="66" y="184"/>
                    <a:pt x="66" y="181"/>
                  </a:cubicBezTo>
                  <a:cubicBezTo>
                    <a:pt x="66" y="179"/>
                    <a:pt x="66" y="176"/>
                    <a:pt x="66" y="173"/>
                  </a:cubicBezTo>
                  <a:cubicBezTo>
                    <a:pt x="66" y="171"/>
                    <a:pt x="68" y="169"/>
                    <a:pt x="68" y="166"/>
                  </a:cubicBezTo>
                  <a:cubicBezTo>
                    <a:pt x="69" y="162"/>
                    <a:pt x="67" y="158"/>
                    <a:pt x="66" y="154"/>
                  </a:cubicBezTo>
                  <a:cubicBezTo>
                    <a:pt x="65" y="148"/>
                    <a:pt x="70" y="150"/>
                    <a:pt x="74" y="149"/>
                  </a:cubicBezTo>
                  <a:cubicBezTo>
                    <a:pt x="76" y="148"/>
                    <a:pt x="78" y="147"/>
                    <a:pt x="80" y="146"/>
                  </a:cubicBezTo>
                  <a:cubicBezTo>
                    <a:pt x="81" y="145"/>
                    <a:pt x="83" y="144"/>
                    <a:pt x="84" y="143"/>
                  </a:cubicBezTo>
                  <a:cubicBezTo>
                    <a:pt x="86" y="139"/>
                    <a:pt x="82" y="135"/>
                    <a:pt x="84" y="131"/>
                  </a:cubicBezTo>
                  <a:cubicBezTo>
                    <a:pt x="85" y="129"/>
                    <a:pt x="87" y="128"/>
                    <a:pt x="88" y="127"/>
                  </a:cubicBezTo>
                  <a:cubicBezTo>
                    <a:pt x="90" y="124"/>
                    <a:pt x="90" y="122"/>
                    <a:pt x="91" y="120"/>
                  </a:cubicBezTo>
                  <a:cubicBezTo>
                    <a:pt x="92" y="115"/>
                    <a:pt x="95" y="111"/>
                    <a:pt x="99" y="108"/>
                  </a:cubicBezTo>
                  <a:cubicBezTo>
                    <a:pt x="102" y="106"/>
                    <a:pt x="104" y="102"/>
                    <a:pt x="103" y="98"/>
                  </a:cubicBezTo>
                  <a:cubicBezTo>
                    <a:pt x="103" y="93"/>
                    <a:pt x="98" y="90"/>
                    <a:pt x="97" y="86"/>
                  </a:cubicBezTo>
                  <a:cubicBezTo>
                    <a:pt x="96" y="80"/>
                    <a:pt x="101" y="82"/>
                    <a:pt x="104" y="79"/>
                  </a:cubicBezTo>
                  <a:cubicBezTo>
                    <a:pt x="107" y="76"/>
                    <a:pt x="107" y="70"/>
                    <a:pt x="108" y="65"/>
                  </a:cubicBezTo>
                  <a:cubicBezTo>
                    <a:pt x="109" y="61"/>
                    <a:pt x="114" y="58"/>
                    <a:pt x="117" y="55"/>
                  </a:cubicBezTo>
                  <a:cubicBezTo>
                    <a:pt x="118" y="54"/>
                    <a:pt x="119" y="51"/>
                    <a:pt x="121" y="51"/>
                  </a:cubicBezTo>
                  <a:cubicBezTo>
                    <a:pt x="122" y="51"/>
                    <a:pt x="125" y="53"/>
                    <a:pt x="126" y="54"/>
                  </a:cubicBezTo>
                  <a:cubicBezTo>
                    <a:pt x="128" y="55"/>
                    <a:pt x="130" y="57"/>
                    <a:pt x="132" y="57"/>
                  </a:cubicBezTo>
                  <a:cubicBezTo>
                    <a:pt x="133" y="57"/>
                    <a:pt x="133" y="55"/>
                    <a:pt x="134" y="54"/>
                  </a:cubicBezTo>
                  <a:cubicBezTo>
                    <a:pt x="135" y="52"/>
                    <a:pt x="136" y="50"/>
                    <a:pt x="137" y="48"/>
                  </a:cubicBezTo>
                  <a:cubicBezTo>
                    <a:pt x="138" y="46"/>
                    <a:pt x="137" y="43"/>
                    <a:pt x="137" y="41"/>
                  </a:cubicBezTo>
                  <a:cubicBezTo>
                    <a:pt x="137" y="38"/>
                    <a:pt x="137" y="36"/>
                    <a:pt x="137" y="33"/>
                  </a:cubicBezTo>
                  <a:cubicBezTo>
                    <a:pt x="137" y="32"/>
                    <a:pt x="136" y="29"/>
                    <a:pt x="137" y="27"/>
                  </a:cubicBezTo>
                  <a:cubicBezTo>
                    <a:pt x="138" y="26"/>
                    <a:pt x="140" y="25"/>
                    <a:pt x="141" y="25"/>
                  </a:cubicBezTo>
                  <a:cubicBezTo>
                    <a:pt x="143" y="25"/>
                    <a:pt x="144" y="27"/>
                    <a:pt x="146" y="28"/>
                  </a:cubicBezTo>
                  <a:cubicBezTo>
                    <a:pt x="148" y="29"/>
                    <a:pt x="149" y="29"/>
                    <a:pt x="151" y="29"/>
                  </a:cubicBezTo>
                  <a:cubicBezTo>
                    <a:pt x="154" y="29"/>
                    <a:pt x="156" y="30"/>
                    <a:pt x="159" y="31"/>
                  </a:cubicBezTo>
                  <a:cubicBezTo>
                    <a:pt x="161" y="31"/>
                    <a:pt x="163" y="32"/>
                    <a:pt x="165" y="33"/>
                  </a:cubicBezTo>
                  <a:cubicBezTo>
                    <a:pt x="167" y="34"/>
                    <a:pt x="170" y="36"/>
                    <a:pt x="172" y="36"/>
                  </a:cubicBezTo>
                  <a:cubicBezTo>
                    <a:pt x="174" y="37"/>
                    <a:pt x="175" y="34"/>
                    <a:pt x="176" y="32"/>
                  </a:cubicBezTo>
                  <a:cubicBezTo>
                    <a:pt x="177" y="30"/>
                    <a:pt x="177" y="30"/>
                    <a:pt x="175" y="29"/>
                  </a:cubicBezTo>
                  <a:cubicBezTo>
                    <a:pt x="174" y="28"/>
                    <a:pt x="171" y="28"/>
                    <a:pt x="172" y="26"/>
                  </a:cubicBezTo>
                  <a:cubicBezTo>
                    <a:pt x="172" y="25"/>
                    <a:pt x="175" y="24"/>
                    <a:pt x="176" y="23"/>
                  </a:cubicBezTo>
                  <a:cubicBezTo>
                    <a:pt x="179" y="20"/>
                    <a:pt x="180" y="15"/>
                    <a:pt x="180" y="11"/>
                  </a:cubicBezTo>
                  <a:cubicBezTo>
                    <a:pt x="180" y="9"/>
                    <a:pt x="180" y="7"/>
                    <a:pt x="178" y="5"/>
                  </a:cubicBezTo>
                  <a:cubicBezTo>
                    <a:pt x="177" y="3"/>
                    <a:pt x="175" y="3"/>
                    <a:pt x="176" y="0"/>
                  </a:cubicBezTo>
                  <a:cubicBezTo>
                    <a:pt x="181" y="1"/>
                    <a:pt x="185" y="0"/>
                    <a:pt x="190" y="3"/>
                  </a:cubicBezTo>
                  <a:cubicBezTo>
                    <a:pt x="192" y="4"/>
                    <a:pt x="192" y="5"/>
                    <a:pt x="191" y="6"/>
                  </a:cubicBezTo>
                  <a:cubicBezTo>
                    <a:pt x="190" y="8"/>
                    <a:pt x="190" y="7"/>
                    <a:pt x="191" y="8"/>
                  </a:cubicBezTo>
                  <a:cubicBezTo>
                    <a:pt x="192" y="9"/>
                    <a:pt x="194" y="9"/>
                    <a:pt x="195" y="10"/>
                  </a:cubicBezTo>
                  <a:cubicBezTo>
                    <a:pt x="196" y="11"/>
                    <a:pt x="196" y="13"/>
                    <a:pt x="197" y="14"/>
                  </a:cubicBezTo>
                  <a:cubicBezTo>
                    <a:pt x="198" y="16"/>
                    <a:pt x="200" y="16"/>
                    <a:pt x="201" y="18"/>
                  </a:cubicBezTo>
                  <a:cubicBezTo>
                    <a:pt x="202" y="19"/>
                    <a:pt x="201" y="19"/>
                    <a:pt x="202" y="20"/>
                  </a:cubicBezTo>
                  <a:cubicBezTo>
                    <a:pt x="203" y="20"/>
                    <a:pt x="204" y="20"/>
                    <a:pt x="204" y="21"/>
                  </a:cubicBezTo>
                  <a:cubicBezTo>
                    <a:pt x="206" y="22"/>
                    <a:pt x="206" y="24"/>
                    <a:pt x="207" y="25"/>
                  </a:cubicBezTo>
                  <a:cubicBezTo>
                    <a:pt x="209" y="26"/>
                    <a:pt x="211" y="25"/>
                    <a:pt x="212" y="28"/>
                  </a:cubicBezTo>
                  <a:cubicBezTo>
                    <a:pt x="213" y="29"/>
                    <a:pt x="213" y="31"/>
                    <a:pt x="215" y="31"/>
                  </a:cubicBezTo>
                  <a:cubicBezTo>
                    <a:pt x="218" y="31"/>
                    <a:pt x="218" y="31"/>
                    <a:pt x="221" y="32"/>
                  </a:cubicBezTo>
                  <a:cubicBezTo>
                    <a:pt x="222" y="33"/>
                    <a:pt x="224" y="33"/>
                    <a:pt x="225" y="34"/>
                  </a:cubicBezTo>
                  <a:cubicBezTo>
                    <a:pt x="227" y="36"/>
                    <a:pt x="229" y="37"/>
                    <a:pt x="231" y="39"/>
                  </a:cubicBezTo>
                  <a:cubicBezTo>
                    <a:pt x="232" y="40"/>
                    <a:pt x="233" y="41"/>
                    <a:pt x="234" y="43"/>
                  </a:cubicBezTo>
                  <a:cubicBezTo>
                    <a:pt x="235" y="45"/>
                    <a:pt x="235" y="47"/>
                    <a:pt x="235" y="50"/>
                  </a:cubicBezTo>
                  <a:cubicBezTo>
                    <a:pt x="236" y="49"/>
                    <a:pt x="237" y="50"/>
                    <a:pt x="238" y="49"/>
                  </a:cubicBezTo>
                  <a:cubicBezTo>
                    <a:pt x="239" y="51"/>
                    <a:pt x="239" y="52"/>
                    <a:pt x="240" y="54"/>
                  </a:cubicBezTo>
                  <a:cubicBezTo>
                    <a:pt x="241" y="55"/>
                    <a:pt x="242" y="56"/>
                    <a:pt x="243" y="57"/>
                  </a:cubicBezTo>
                  <a:cubicBezTo>
                    <a:pt x="245" y="59"/>
                    <a:pt x="244" y="60"/>
                    <a:pt x="243" y="61"/>
                  </a:cubicBezTo>
                  <a:cubicBezTo>
                    <a:pt x="241" y="63"/>
                    <a:pt x="241" y="64"/>
                    <a:pt x="241" y="66"/>
                  </a:cubicBezTo>
                  <a:cubicBezTo>
                    <a:pt x="241" y="68"/>
                    <a:pt x="241" y="70"/>
                    <a:pt x="242" y="72"/>
                  </a:cubicBezTo>
                  <a:cubicBezTo>
                    <a:pt x="242" y="74"/>
                    <a:pt x="244" y="75"/>
                    <a:pt x="243" y="76"/>
                  </a:cubicBezTo>
                  <a:cubicBezTo>
                    <a:pt x="243" y="78"/>
                    <a:pt x="239" y="82"/>
                    <a:pt x="242" y="84"/>
                  </a:cubicBezTo>
                  <a:cubicBezTo>
                    <a:pt x="243" y="85"/>
                    <a:pt x="245" y="84"/>
                    <a:pt x="246" y="86"/>
                  </a:cubicBezTo>
                  <a:cubicBezTo>
                    <a:pt x="246" y="87"/>
                    <a:pt x="247" y="89"/>
                    <a:pt x="247" y="90"/>
                  </a:cubicBezTo>
                  <a:cubicBezTo>
                    <a:pt x="247" y="92"/>
                    <a:pt x="245" y="92"/>
                    <a:pt x="244" y="94"/>
                  </a:cubicBezTo>
                  <a:cubicBezTo>
                    <a:pt x="243" y="95"/>
                    <a:pt x="244" y="95"/>
                    <a:pt x="244" y="96"/>
                  </a:cubicBezTo>
                  <a:cubicBezTo>
                    <a:pt x="244" y="97"/>
                    <a:pt x="243" y="97"/>
                    <a:pt x="243" y="98"/>
                  </a:cubicBezTo>
                  <a:cubicBezTo>
                    <a:pt x="243" y="100"/>
                    <a:pt x="244" y="101"/>
                    <a:pt x="244" y="103"/>
                  </a:cubicBezTo>
                  <a:cubicBezTo>
                    <a:pt x="245" y="105"/>
                    <a:pt x="245" y="106"/>
                    <a:pt x="247" y="108"/>
                  </a:cubicBezTo>
                  <a:cubicBezTo>
                    <a:pt x="249" y="111"/>
                    <a:pt x="251" y="113"/>
                    <a:pt x="251" y="117"/>
                  </a:cubicBezTo>
                  <a:cubicBezTo>
                    <a:pt x="247" y="119"/>
                    <a:pt x="249" y="124"/>
                    <a:pt x="249" y="128"/>
                  </a:cubicBezTo>
                  <a:cubicBezTo>
                    <a:pt x="249" y="129"/>
                    <a:pt x="248" y="131"/>
                    <a:pt x="247" y="132"/>
                  </a:cubicBezTo>
                  <a:cubicBezTo>
                    <a:pt x="245" y="133"/>
                    <a:pt x="243" y="134"/>
                    <a:pt x="243" y="136"/>
                  </a:cubicBezTo>
                  <a:cubicBezTo>
                    <a:pt x="246" y="136"/>
                    <a:pt x="245" y="142"/>
                    <a:pt x="245" y="143"/>
                  </a:cubicBezTo>
                  <a:cubicBezTo>
                    <a:pt x="245" y="145"/>
                    <a:pt x="245" y="146"/>
                    <a:pt x="246" y="147"/>
                  </a:cubicBezTo>
                  <a:cubicBezTo>
                    <a:pt x="247" y="148"/>
                    <a:pt x="248" y="148"/>
                    <a:pt x="248" y="148"/>
                  </a:cubicBezTo>
                  <a:cubicBezTo>
                    <a:pt x="249" y="149"/>
                    <a:pt x="249" y="150"/>
                    <a:pt x="250" y="151"/>
                  </a:cubicBezTo>
                  <a:cubicBezTo>
                    <a:pt x="250" y="153"/>
                    <a:pt x="252" y="155"/>
                    <a:pt x="252" y="157"/>
                  </a:cubicBezTo>
                  <a:cubicBezTo>
                    <a:pt x="253" y="159"/>
                    <a:pt x="253" y="161"/>
                    <a:pt x="254" y="163"/>
                  </a:cubicBezTo>
                  <a:close/>
                  <a:moveTo>
                    <a:pt x="102" y="549"/>
                  </a:moveTo>
                  <a:cubicBezTo>
                    <a:pt x="101" y="551"/>
                    <a:pt x="103" y="558"/>
                    <a:pt x="105" y="554"/>
                  </a:cubicBezTo>
                  <a:cubicBezTo>
                    <a:pt x="106" y="553"/>
                    <a:pt x="106" y="549"/>
                    <a:pt x="107" y="548"/>
                  </a:cubicBezTo>
                  <a:cubicBezTo>
                    <a:pt x="107" y="545"/>
                    <a:pt x="108" y="543"/>
                    <a:pt x="109" y="540"/>
                  </a:cubicBezTo>
                  <a:cubicBezTo>
                    <a:pt x="110" y="536"/>
                    <a:pt x="111" y="532"/>
                    <a:pt x="112" y="528"/>
                  </a:cubicBezTo>
                  <a:cubicBezTo>
                    <a:pt x="112" y="525"/>
                    <a:pt x="113" y="524"/>
                    <a:pt x="114" y="522"/>
                  </a:cubicBezTo>
                  <a:cubicBezTo>
                    <a:pt x="115" y="520"/>
                    <a:pt x="116" y="517"/>
                    <a:pt x="116" y="515"/>
                  </a:cubicBezTo>
                  <a:cubicBezTo>
                    <a:pt x="113" y="516"/>
                    <a:pt x="113" y="518"/>
                    <a:pt x="112" y="521"/>
                  </a:cubicBezTo>
                  <a:cubicBezTo>
                    <a:pt x="112" y="523"/>
                    <a:pt x="111" y="527"/>
                    <a:pt x="110" y="529"/>
                  </a:cubicBezTo>
                  <a:cubicBezTo>
                    <a:pt x="109" y="531"/>
                    <a:pt x="108" y="531"/>
                    <a:pt x="107" y="532"/>
                  </a:cubicBezTo>
                  <a:cubicBezTo>
                    <a:pt x="106" y="533"/>
                    <a:pt x="106" y="535"/>
                    <a:pt x="106" y="537"/>
                  </a:cubicBezTo>
                  <a:cubicBezTo>
                    <a:pt x="105" y="540"/>
                    <a:pt x="103" y="544"/>
                    <a:pt x="103" y="547"/>
                  </a:cubicBezTo>
                  <a:cubicBezTo>
                    <a:pt x="102" y="548"/>
                    <a:pt x="102" y="549"/>
                    <a:pt x="102" y="549"/>
                  </a:cubicBezTo>
                  <a:close/>
                  <a:moveTo>
                    <a:pt x="141" y="525"/>
                  </a:moveTo>
                  <a:cubicBezTo>
                    <a:pt x="141" y="522"/>
                    <a:pt x="145" y="521"/>
                    <a:pt x="147" y="519"/>
                  </a:cubicBezTo>
                  <a:cubicBezTo>
                    <a:pt x="148" y="518"/>
                    <a:pt x="147" y="518"/>
                    <a:pt x="147" y="517"/>
                  </a:cubicBezTo>
                  <a:cubicBezTo>
                    <a:pt x="147" y="515"/>
                    <a:pt x="149" y="515"/>
                    <a:pt x="151" y="514"/>
                  </a:cubicBezTo>
                  <a:cubicBezTo>
                    <a:pt x="154" y="513"/>
                    <a:pt x="150" y="512"/>
                    <a:pt x="149" y="511"/>
                  </a:cubicBezTo>
                  <a:cubicBezTo>
                    <a:pt x="148" y="510"/>
                    <a:pt x="149" y="509"/>
                    <a:pt x="149" y="508"/>
                  </a:cubicBezTo>
                  <a:cubicBezTo>
                    <a:pt x="150" y="507"/>
                    <a:pt x="149" y="507"/>
                    <a:pt x="149" y="505"/>
                  </a:cubicBezTo>
                  <a:cubicBezTo>
                    <a:pt x="149" y="505"/>
                    <a:pt x="149" y="504"/>
                    <a:pt x="149" y="503"/>
                  </a:cubicBezTo>
                  <a:cubicBezTo>
                    <a:pt x="150" y="502"/>
                    <a:pt x="151" y="502"/>
                    <a:pt x="152" y="501"/>
                  </a:cubicBezTo>
                  <a:cubicBezTo>
                    <a:pt x="153" y="500"/>
                    <a:pt x="152" y="499"/>
                    <a:pt x="153" y="499"/>
                  </a:cubicBezTo>
                  <a:cubicBezTo>
                    <a:pt x="153" y="498"/>
                    <a:pt x="154" y="498"/>
                    <a:pt x="155" y="497"/>
                  </a:cubicBezTo>
                  <a:cubicBezTo>
                    <a:pt x="156" y="497"/>
                    <a:pt x="156" y="496"/>
                    <a:pt x="157" y="495"/>
                  </a:cubicBezTo>
                  <a:cubicBezTo>
                    <a:pt x="157" y="495"/>
                    <a:pt x="159" y="494"/>
                    <a:pt x="159" y="493"/>
                  </a:cubicBezTo>
                  <a:cubicBezTo>
                    <a:pt x="159" y="492"/>
                    <a:pt x="157" y="492"/>
                    <a:pt x="156" y="492"/>
                  </a:cubicBezTo>
                  <a:cubicBezTo>
                    <a:pt x="156" y="492"/>
                    <a:pt x="151" y="498"/>
                    <a:pt x="151" y="495"/>
                  </a:cubicBezTo>
                  <a:cubicBezTo>
                    <a:pt x="150" y="495"/>
                    <a:pt x="151" y="497"/>
                    <a:pt x="150" y="497"/>
                  </a:cubicBezTo>
                  <a:cubicBezTo>
                    <a:pt x="149" y="498"/>
                    <a:pt x="148" y="495"/>
                    <a:pt x="148" y="494"/>
                  </a:cubicBezTo>
                  <a:cubicBezTo>
                    <a:pt x="147" y="494"/>
                    <a:pt x="147" y="496"/>
                    <a:pt x="146" y="496"/>
                  </a:cubicBezTo>
                  <a:cubicBezTo>
                    <a:pt x="146" y="497"/>
                    <a:pt x="146" y="497"/>
                    <a:pt x="145" y="498"/>
                  </a:cubicBezTo>
                  <a:cubicBezTo>
                    <a:pt x="143" y="499"/>
                    <a:pt x="142" y="500"/>
                    <a:pt x="141" y="503"/>
                  </a:cubicBezTo>
                  <a:cubicBezTo>
                    <a:pt x="139" y="505"/>
                    <a:pt x="137" y="506"/>
                    <a:pt x="137" y="508"/>
                  </a:cubicBezTo>
                  <a:cubicBezTo>
                    <a:pt x="136" y="511"/>
                    <a:pt x="137" y="513"/>
                    <a:pt x="137" y="515"/>
                  </a:cubicBezTo>
                  <a:cubicBezTo>
                    <a:pt x="137" y="516"/>
                    <a:pt x="137" y="517"/>
                    <a:pt x="137" y="518"/>
                  </a:cubicBezTo>
                  <a:cubicBezTo>
                    <a:pt x="137" y="519"/>
                    <a:pt x="137" y="520"/>
                    <a:pt x="137" y="521"/>
                  </a:cubicBezTo>
                  <a:cubicBezTo>
                    <a:pt x="138" y="524"/>
                    <a:pt x="138" y="525"/>
                    <a:pt x="137" y="527"/>
                  </a:cubicBezTo>
                  <a:cubicBezTo>
                    <a:pt x="137" y="529"/>
                    <a:pt x="136" y="532"/>
                    <a:pt x="139" y="531"/>
                  </a:cubicBezTo>
                  <a:cubicBezTo>
                    <a:pt x="140" y="530"/>
                    <a:pt x="141" y="526"/>
                    <a:pt x="141" y="525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64BD0CAA-4160-A53D-0C6F-A193C317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0650" y="5275263"/>
              <a:ext cx="1020763" cy="758825"/>
            </a:xfrm>
            <a:custGeom>
              <a:avLst/>
              <a:gdLst>
                <a:gd name="T0" fmla="*/ 230 w 268"/>
                <a:gd name="T1" fmla="*/ 60 h 199"/>
                <a:gd name="T2" fmla="*/ 197 w 268"/>
                <a:gd name="T3" fmla="*/ 84 h 199"/>
                <a:gd name="T4" fmla="*/ 176 w 268"/>
                <a:gd name="T5" fmla="*/ 114 h 199"/>
                <a:gd name="T6" fmla="*/ 183 w 268"/>
                <a:gd name="T7" fmla="*/ 136 h 199"/>
                <a:gd name="T8" fmla="*/ 168 w 268"/>
                <a:gd name="T9" fmla="*/ 152 h 199"/>
                <a:gd name="T10" fmla="*/ 157 w 268"/>
                <a:gd name="T11" fmla="*/ 161 h 199"/>
                <a:gd name="T12" fmla="*/ 139 w 268"/>
                <a:gd name="T13" fmla="*/ 182 h 199"/>
                <a:gd name="T14" fmla="*/ 116 w 268"/>
                <a:gd name="T15" fmla="*/ 182 h 199"/>
                <a:gd name="T16" fmla="*/ 89 w 268"/>
                <a:gd name="T17" fmla="*/ 187 h 199"/>
                <a:gd name="T18" fmla="*/ 72 w 268"/>
                <a:gd name="T19" fmla="*/ 199 h 199"/>
                <a:gd name="T20" fmla="*/ 60 w 268"/>
                <a:gd name="T21" fmla="*/ 187 h 199"/>
                <a:gd name="T22" fmla="*/ 49 w 268"/>
                <a:gd name="T23" fmla="*/ 172 h 199"/>
                <a:gd name="T24" fmla="*/ 35 w 268"/>
                <a:gd name="T25" fmla="*/ 160 h 199"/>
                <a:gd name="T26" fmla="*/ 46 w 268"/>
                <a:gd name="T27" fmla="*/ 145 h 199"/>
                <a:gd name="T28" fmla="*/ 40 w 268"/>
                <a:gd name="T29" fmla="*/ 136 h 199"/>
                <a:gd name="T30" fmla="*/ 45 w 268"/>
                <a:gd name="T31" fmla="*/ 123 h 199"/>
                <a:gd name="T32" fmla="*/ 39 w 268"/>
                <a:gd name="T33" fmla="*/ 118 h 199"/>
                <a:gd name="T34" fmla="*/ 44 w 268"/>
                <a:gd name="T35" fmla="*/ 108 h 199"/>
                <a:gd name="T36" fmla="*/ 45 w 268"/>
                <a:gd name="T37" fmla="*/ 96 h 199"/>
                <a:gd name="T38" fmla="*/ 48 w 268"/>
                <a:gd name="T39" fmla="*/ 88 h 199"/>
                <a:gd name="T40" fmla="*/ 48 w 268"/>
                <a:gd name="T41" fmla="*/ 82 h 199"/>
                <a:gd name="T42" fmla="*/ 49 w 268"/>
                <a:gd name="T43" fmla="*/ 72 h 199"/>
                <a:gd name="T44" fmla="*/ 53 w 268"/>
                <a:gd name="T45" fmla="*/ 56 h 199"/>
                <a:gd name="T46" fmla="*/ 50 w 268"/>
                <a:gd name="T47" fmla="*/ 49 h 199"/>
                <a:gd name="T48" fmla="*/ 43 w 268"/>
                <a:gd name="T49" fmla="*/ 50 h 199"/>
                <a:gd name="T50" fmla="*/ 37 w 268"/>
                <a:gd name="T51" fmla="*/ 53 h 199"/>
                <a:gd name="T52" fmla="*/ 27 w 268"/>
                <a:gd name="T53" fmla="*/ 50 h 199"/>
                <a:gd name="T54" fmla="*/ 22 w 268"/>
                <a:gd name="T55" fmla="*/ 46 h 199"/>
                <a:gd name="T56" fmla="*/ 9 w 268"/>
                <a:gd name="T57" fmla="*/ 45 h 199"/>
                <a:gd name="T58" fmla="*/ 9 w 268"/>
                <a:gd name="T59" fmla="*/ 37 h 199"/>
                <a:gd name="T60" fmla="*/ 5 w 268"/>
                <a:gd name="T61" fmla="*/ 31 h 199"/>
                <a:gd name="T62" fmla="*/ 3 w 268"/>
                <a:gd name="T63" fmla="*/ 27 h 199"/>
                <a:gd name="T64" fmla="*/ 3 w 268"/>
                <a:gd name="T65" fmla="*/ 18 h 199"/>
                <a:gd name="T66" fmla="*/ 10 w 268"/>
                <a:gd name="T67" fmla="*/ 13 h 199"/>
                <a:gd name="T68" fmla="*/ 20 w 268"/>
                <a:gd name="T69" fmla="*/ 9 h 199"/>
                <a:gd name="T70" fmla="*/ 30 w 268"/>
                <a:gd name="T71" fmla="*/ 2 h 199"/>
                <a:gd name="T72" fmla="*/ 44 w 268"/>
                <a:gd name="T73" fmla="*/ 8 h 199"/>
                <a:gd name="T74" fmla="*/ 67 w 268"/>
                <a:gd name="T75" fmla="*/ 4 h 199"/>
                <a:gd name="T76" fmla="*/ 83 w 268"/>
                <a:gd name="T77" fmla="*/ 8 h 199"/>
                <a:gd name="T78" fmla="*/ 114 w 268"/>
                <a:gd name="T79" fmla="*/ 9 h 199"/>
                <a:gd name="T80" fmla="*/ 123 w 268"/>
                <a:gd name="T81" fmla="*/ 12 h 199"/>
                <a:gd name="T82" fmla="*/ 131 w 268"/>
                <a:gd name="T83" fmla="*/ 11 h 199"/>
                <a:gd name="T84" fmla="*/ 147 w 268"/>
                <a:gd name="T85" fmla="*/ 12 h 199"/>
                <a:gd name="T86" fmla="*/ 153 w 268"/>
                <a:gd name="T87" fmla="*/ 20 h 199"/>
                <a:gd name="T88" fmla="*/ 168 w 268"/>
                <a:gd name="T89" fmla="*/ 24 h 199"/>
                <a:gd name="T90" fmla="*/ 184 w 268"/>
                <a:gd name="T91" fmla="*/ 29 h 199"/>
                <a:gd name="T92" fmla="*/ 200 w 268"/>
                <a:gd name="T93" fmla="*/ 27 h 199"/>
                <a:gd name="T94" fmla="*/ 211 w 268"/>
                <a:gd name="T95" fmla="*/ 37 h 199"/>
                <a:gd name="T96" fmla="*/ 223 w 268"/>
                <a:gd name="T97" fmla="*/ 38 h 199"/>
                <a:gd name="T98" fmla="*/ 234 w 268"/>
                <a:gd name="T99" fmla="*/ 39 h 199"/>
                <a:gd name="T100" fmla="*/ 243 w 268"/>
                <a:gd name="T101" fmla="*/ 37 h 199"/>
                <a:gd name="T102" fmla="*/ 244 w 268"/>
                <a:gd name="T103" fmla="*/ 43 h 199"/>
                <a:gd name="T104" fmla="*/ 213 w 268"/>
                <a:gd name="T105" fmla="*/ 122 h 199"/>
                <a:gd name="T106" fmla="*/ 210 w 268"/>
                <a:gd name="T107" fmla="*/ 129 h 199"/>
                <a:gd name="T108" fmla="*/ 235 w 268"/>
                <a:gd name="T109" fmla="*/ 113 h 199"/>
                <a:gd name="T110" fmla="*/ 246 w 268"/>
                <a:gd name="T111" fmla="*/ 115 h 199"/>
                <a:gd name="T112" fmla="*/ 244 w 268"/>
                <a:gd name="T113" fmla="*/ 104 h 199"/>
                <a:gd name="T114" fmla="*/ 234 w 268"/>
                <a:gd name="T115" fmla="*/ 105 h 199"/>
                <a:gd name="T116" fmla="*/ 258 w 268"/>
                <a:gd name="T117" fmla="*/ 102 h 199"/>
                <a:gd name="T118" fmla="*/ 257 w 268"/>
                <a:gd name="T119" fmla="*/ 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8" h="199">
                  <a:moveTo>
                    <a:pt x="245" y="45"/>
                  </a:moveTo>
                  <a:cubicBezTo>
                    <a:pt x="247" y="47"/>
                    <a:pt x="246" y="50"/>
                    <a:pt x="245" y="51"/>
                  </a:cubicBezTo>
                  <a:cubicBezTo>
                    <a:pt x="243" y="53"/>
                    <a:pt x="240" y="55"/>
                    <a:pt x="238" y="56"/>
                  </a:cubicBezTo>
                  <a:cubicBezTo>
                    <a:pt x="236" y="57"/>
                    <a:pt x="233" y="58"/>
                    <a:pt x="230" y="60"/>
                  </a:cubicBezTo>
                  <a:cubicBezTo>
                    <a:pt x="227" y="61"/>
                    <a:pt x="226" y="64"/>
                    <a:pt x="224" y="66"/>
                  </a:cubicBezTo>
                  <a:cubicBezTo>
                    <a:pt x="220" y="69"/>
                    <a:pt x="215" y="70"/>
                    <a:pt x="210" y="71"/>
                  </a:cubicBezTo>
                  <a:cubicBezTo>
                    <a:pt x="204" y="72"/>
                    <a:pt x="198" y="73"/>
                    <a:pt x="196" y="79"/>
                  </a:cubicBezTo>
                  <a:cubicBezTo>
                    <a:pt x="199" y="80"/>
                    <a:pt x="200" y="82"/>
                    <a:pt x="197" y="84"/>
                  </a:cubicBezTo>
                  <a:cubicBezTo>
                    <a:pt x="195" y="86"/>
                    <a:pt x="192" y="86"/>
                    <a:pt x="191" y="89"/>
                  </a:cubicBezTo>
                  <a:cubicBezTo>
                    <a:pt x="189" y="91"/>
                    <a:pt x="187" y="94"/>
                    <a:pt x="185" y="96"/>
                  </a:cubicBezTo>
                  <a:cubicBezTo>
                    <a:pt x="183" y="99"/>
                    <a:pt x="181" y="102"/>
                    <a:pt x="179" y="105"/>
                  </a:cubicBezTo>
                  <a:cubicBezTo>
                    <a:pt x="177" y="108"/>
                    <a:pt x="175" y="111"/>
                    <a:pt x="176" y="114"/>
                  </a:cubicBezTo>
                  <a:cubicBezTo>
                    <a:pt x="176" y="116"/>
                    <a:pt x="177" y="117"/>
                    <a:pt x="177" y="119"/>
                  </a:cubicBezTo>
                  <a:cubicBezTo>
                    <a:pt x="177" y="121"/>
                    <a:pt x="177" y="123"/>
                    <a:pt x="178" y="124"/>
                  </a:cubicBezTo>
                  <a:cubicBezTo>
                    <a:pt x="179" y="127"/>
                    <a:pt x="183" y="127"/>
                    <a:pt x="185" y="130"/>
                  </a:cubicBezTo>
                  <a:cubicBezTo>
                    <a:pt x="187" y="133"/>
                    <a:pt x="183" y="133"/>
                    <a:pt x="183" y="136"/>
                  </a:cubicBezTo>
                  <a:cubicBezTo>
                    <a:pt x="181" y="136"/>
                    <a:pt x="179" y="138"/>
                    <a:pt x="177" y="139"/>
                  </a:cubicBezTo>
                  <a:cubicBezTo>
                    <a:pt x="174" y="140"/>
                    <a:pt x="171" y="142"/>
                    <a:pt x="172" y="145"/>
                  </a:cubicBezTo>
                  <a:cubicBezTo>
                    <a:pt x="169" y="145"/>
                    <a:pt x="168" y="147"/>
                    <a:pt x="168" y="150"/>
                  </a:cubicBezTo>
                  <a:cubicBezTo>
                    <a:pt x="168" y="150"/>
                    <a:pt x="168" y="151"/>
                    <a:pt x="168" y="152"/>
                  </a:cubicBezTo>
                  <a:cubicBezTo>
                    <a:pt x="167" y="153"/>
                    <a:pt x="166" y="154"/>
                    <a:pt x="166" y="155"/>
                  </a:cubicBezTo>
                  <a:cubicBezTo>
                    <a:pt x="166" y="157"/>
                    <a:pt x="168" y="158"/>
                    <a:pt x="168" y="159"/>
                  </a:cubicBezTo>
                  <a:cubicBezTo>
                    <a:pt x="168" y="162"/>
                    <a:pt x="165" y="162"/>
                    <a:pt x="163" y="162"/>
                  </a:cubicBezTo>
                  <a:cubicBezTo>
                    <a:pt x="161" y="162"/>
                    <a:pt x="159" y="161"/>
                    <a:pt x="157" y="161"/>
                  </a:cubicBezTo>
                  <a:cubicBezTo>
                    <a:pt x="154" y="162"/>
                    <a:pt x="152" y="164"/>
                    <a:pt x="150" y="165"/>
                  </a:cubicBezTo>
                  <a:cubicBezTo>
                    <a:pt x="149" y="167"/>
                    <a:pt x="147" y="169"/>
                    <a:pt x="146" y="171"/>
                  </a:cubicBezTo>
                  <a:cubicBezTo>
                    <a:pt x="145" y="173"/>
                    <a:pt x="144" y="176"/>
                    <a:pt x="142" y="178"/>
                  </a:cubicBezTo>
                  <a:cubicBezTo>
                    <a:pt x="142" y="179"/>
                    <a:pt x="140" y="181"/>
                    <a:pt x="139" y="182"/>
                  </a:cubicBezTo>
                  <a:cubicBezTo>
                    <a:pt x="138" y="182"/>
                    <a:pt x="136" y="179"/>
                    <a:pt x="134" y="179"/>
                  </a:cubicBezTo>
                  <a:cubicBezTo>
                    <a:pt x="132" y="179"/>
                    <a:pt x="132" y="180"/>
                    <a:pt x="131" y="181"/>
                  </a:cubicBezTo>
                  <a:cubicBezTo>
                    <a:pt x="129" y="184"/>
                    <a:pt x="127" y="182"/>
                    <a:pt x="124" y="182"/>
                  </a:cubicBezTo>
                  <a:cubicBezTo>
                    <a:pt x="122" y="181"/>
                    <a:pt x="119" y="182"/>
                    <a:pt x="116" y="182"/>
                  </a:cubicBezTo>
                  <a:cubicBezTo>
                    <a:pt x="113" y="183"/>
                    <a:pt x="111" y="181"/>
                    <a:pt x="109" y="181"/>
                  </a:cubicBezTo>
                  <a:cubicBezTo>
                    <a:pt x="106" y="181"/>
                    <a:pt x="104" y="181"/>
                    <a:pt x="101" y="182"/>
                  </a:cubicBezTo>
                  <a:cubicBezTo>
                    <a:pt x="99" y="182"/>
                    <a:pt x="96" y="182"/>
                    <a:pt x="95" y="183"/>
                  </a:cubicBezTo>
                  <a:cubicBezTo>
                    <a:pt x="93" y="184"/>
                    <a:pt x="92" y="186"/>
                    <a:pt x="89" y="187"/>
                  </a:cubicBezTo>
                  <a:cubicBezTo>
                    <a:pt x="86" y="188"/>
                    <a:pt x="83" y="187"/>
                    <a:pt x="81" y="188"/>
                  </a:cubicBezTo>
                  <a:cubicBezTo>
                    <a:pt x="79" y="189"/>
                    <a:pt x="78" y="190"/>
                    <a:pt x="78" y="192"/>
                  </a:cubicBezTo>
                  <a:cubicBezTo>
                    <a:pt x="77" y="194"/>
                    <a:pt x="78" y="197"/>
                    <a:pt x="76" y="195"/>
                  </a:cubicBezTo>
                  <a:cubicBezTo>
                    <a:pt x="74" y="197"/>
                    <a:pt x="75" y="199"/>
                    <a:pt x="72" y="199"/>
                  </a:cubicBezTo>
                  <a:cubicBezTo>
                    <a:pt x="70" y="199"/>
                    <a:pt x="69" y="198"/>
                    <a:pt x="68" y="197"/>
                  </a:cubicBezTo>
                  <a:cubicBezTo>
                    <a:pt x="66" y="195"/>
                    <a:pt x="64" y="195"/>
                    <a:pt x="63" y="194"/>
                  </a:cubicBezTo>
                  <a:cubicBezTo>
                    <a:pt x="61" y="193"/>
                    <a:pt x="59" y="189"/>
                    <a:pt x="59" y="187"/>
                  </a:cubicBezTo>
                  <a:cubicBezTo>
                    <a:pt x="59" y="187"/>
                    <a:pt x="59" y="187"/>
                    <a:pt x="60" y="187"/>
                  </a:cubicBezTo>
                  <a:cubicBezTo>
                    <a:pt x="61" y="185"/>
                    <a:pt x="56" y="184"/>
                    <a:pt x="56" y="181"/>
                  </a:cubicBezTo>
                  <a:cubicBezTo>
                    <a:pt x="56" y="180"/>
                    <a:pt x="57" y="179"/>
                    <a:pt x="56" y="178"/>
                  </a:cubicBezTo>
                  <a:cubicBezTo>
                    <a:pt x="56" y="177"/>
                    <a:pt x="54" y="176"/>
                    <a:pt x="53" y="175"/>
                  </a:cubicBezTo>
                  <a:cubicBezTo>
                    <a:pt x="52" y="174"/>
                    <a:pt x="50" y="173"/>
                    <a:pt x="49" y="172"/>
                  </a:cubicBezTo>
                  <a:cubicBezTo>
                    <a:pt x="48" y="171"/>
                    <a:pt x="47" y="170"/>
                    <a:pt x="46" y="170"/>
                  </a:cubicBezTo>
                  <a:cubicBezTo>
                    <a:pt x="44" y="169"/>
                    <a:pt x="39" y="170"/>
                    <a:pt x="36" y="170"/>
                  </a:cubicBezTo>
                  <a:cubicBezTo>
                    <a:pt x="36" y="168"/>
                    <a:pt x="36" y="165"/>
                    <a:pt x="36" y="163"/>
                  </a:cubicBezTo>
                  <a:cubicBezTo>
                    <a:pt x="35" y="161"/>
                    <a:pt x="35" y="162"/>
                    <a:pt x="35" y="160"/>
                  </a:cubicBezTo>
                  <a:cubicBezTo>
                    <a:pt x="36" y="158"/>
                    <a:pt x="37" y="157"/>
                    <a:pt x="38" y="155"/>
                  </a:cubicBezTo>
                  <a:cubicBezTo>
                    <a:pt x="39" y="154"/>
                    <a:pt x="39" y="151"/>
                    <a:pt x="40" y="151"/>
                  </a:cubicBezTo>
                  <a:cubicBezTo>
                    <a:pt x="42" y="149"/>
                    <a:pt x="45" y="150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5" y="145"/>
                    <a:pt x="45" y="145"/>
                    <a:pt x="44" y="146"/>
                  </a:cubicBezTo>
                  <a:cubicBezTo>
                    <a:pt x="42" y="146"/>
                    <a:pt x="41" y="144"/>
                    <a:pt x="40" y="142"/>
                  </a:cubicBezTo>
                  <a:cubicBezTo>
                    <a:pt x="39" y="140"/>
                    <a:pt x="38" y="139"/>
                    <a:pt x="38" y="137"/>
                  </a:cubicBezTo>
                  <a:cubicBezTo>
                    <a:pt x="39" y="137"/>
                    <a:pt x="39" y="136"/>
                    <a:pt x="40" y="136"/>
                  </a:cubicBezTo>
                  <a:cubicBezTo>
                    <a:pt x="40" y="135"/>
                    <a:pt x="39" y="134"/>
                    <a:pt x="39" y="134"/>
                  </a:cubicBezTo>
                  <a:cubicBezTo>
                    <a:pt x="40" y="131"/>
                    <a:pt x="41" y="131"/>
                    <a:pt x="43" y="130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5" y="125"/>
                    <a:pt x="46" y="123"/>
                    <a:pt x="45" y="123"/>
                  </a:cubicBezTo>
                  <a:cubicBezTo>
                    <a:pt x="44" y="122"/>
                    <a:pt x="44" y="123"/>
                    <a:pt x="43" y="123"/>
                  </a:cubicBezTo>
                  <a:cubicBezTo>
                    <a:pt x="42" y="122"/>
                    <a:pt x="43" y="122"/>
                    <a:pt x="42" y="122"/>
                  </a:cubicBezTo>
                  <a:cubicBezTo>
                    <a:pt x="41" y="121"/>
                    <a:pt x="40" y="120"/>
                    <a:pt x="40" y="120"/>
                  </a:cubicBezTo>
                  <a:cubicBezTo>
                    <a:pt x="39" y="119"/>
                    <a:pt x="39" y="118"/>
                    <a:pt x="39" y="118"/>
                  </a:cubicBezTo>
                  <a:cubicBezTo>
                    <a:pt x="39" y="117"/>
                    <a:pt x="39" y="117"/>
                    <a:pt x="39" y="116"/>
                  </a:cubicBezTo>
                  <a:cubicBezTo>
                    <a:pt x="39" y="116"/>
                    <a:pt x="39" y="115"/>
                    <a:pt x="39" y="115"/>
                  </a:cubicBezTo>
                  <a:cubicBezTo>
                    <a:pt x="38" y="113"/>
                    <a:pt x="33" y="111"/>
                    <a:pt x="35" y="108"/>
                  </a:cubicBezTo>
                  <a:cubicBezTo>
                    <a:pt x="37" y="106"/>
                    <a:pt x="42" y="109"/>
                    <a:pt x="44" y="108"/>
                  </a:cubicBezTo>
                  <a:cubicBezTo>
                    <a:pt x="45" y="107"/>
                    <a:pt x="45" y="107"/>
                    <a:pt x="45" y="106"/>
                  </a:cubicBezTo>
                  <a:cubicBezTo>
                    <a:pt x="45" y="105"/>
                    <a:pt x="46" y="104"/>
                    <a:pt x="46" y="104"/>
                  </a:cubicBezTo>
                  <a:cubicBezTo>
                    <a:pt x="47" y="103"/>
                    <a:pt x="47" y="101"/>
                    <a:pt x="47" y="99"/>
                  </a:cubicBezTo>
                  <a:cubicBezTo>
                    <a:pt x="47" y="98"/>
                    <a:pt x="45" y="97"/>
                    <a:pt x="45" y="96"/>
                  </a:cubicBezTo>
                  <a:cubicBezTo>
                    <a:pt x="44" y="95"/>
                    <a:pt x="46" y="94"/>
                    <a:pt x="46" y="93"/>
                  </a:cubicBezTo>
                  <a:cubicBezTo>
                    <a:pt x="47" y="93"/>
                    <a:pt x="48" y="92"/>
                    <a:pt x="49" y="92"/>
                  </a:cubicBezTo>
                  <a:cubicBezTo>
                    <a:pt x="49" y="91"/>
                    <a:pt x="48" y="91"/>
                    <a:pt x="48" y="90"/>
                  </a:cubicBezTo>
                  <a:cubicBezTo>
                    <a:pt x="48" y="89"/>
                    <a:pt x="48" y="89"/>
                    <a:pt x="48" y="88"/>
                  </a:cubicBezTo>
                  <a:cubicBezTo>
                    <a:pt x="48" y="87"/>
                    <a:pt x="49" y="87"/>
                    <a:pt x="48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4"/>
                    <a:pt x="49" y="84"/>
                    <a:pt x="49" y="83"/>
                  </a:cubicBezTo>
                  <a:cubicBezTo>
                    <a:pt x="49" y="82"/>
                    <a:pt x="48" y="83"/>
                    <a:pt x="48" y="82"/>
                  </a:cubicBezTo>
                  <a:cubicBezTo>
                    <a:pt x="48" y="81"/>
                    <a:pt x="49" y="79"/>
                    <a:pt x="48" y="78"/>
                  </a:cubicBezTo>
                  <a:cubicBezTo>
                    <a:pt x="48" y="77"/>
                    <a:pt x="45" y="75"/>
                    <a:pt x="46" y="73"/>
                  </a:cubicBezTo>
                  <a:cubicBezTo>
                    <a:pt x="47" y="73"/>
                    <a:pt x="48" y="73"/>
                    <a:pt x="48" y="73"/>
                  </a:cubicBezTo>
                  <a:cubicBezTo>
                    <a:pt x="49" y="73"/>
                    <a:pt x="49" y="73"/>
                    <a:pt x="49" y="72"/>
                  </a:cubicBezTo>
                  <a:cubicBezTo>
                    <a:pt x="50" y="71"/>
                    <a:pt x="51" y="69"/>
                    <a:pt x="52" y="68"/>
                  </a:cubicBezTo>
                  <a:cubicBezTo>
                    <a:pt x="54" y="66"/>
                    <a:pt x="55" y="66"/>
                    <a:pt x="57" y="64"/>
                  </a:cubicBezTo>
                  <a:cubicBezTo>
                    <a:pt x="58" y="63"/>
                    <a:pt x="60" y="61"/>
                    <a:pt x="60" y="60"/>
                  </a:cubicBezTo>
                  <a:cubicBezTo>
                    <a:pt x="59" y="55"/>
                    <a:pt x="54" y="59"/>
                    <a:pt x="53" y="56"/>
                  </a:cubicBezTo>
                  <a:cubicBezTo>
                    <a:pt x="53" y="54"/>
                    <a:pt x="54" y="53"/>
                    <a:pt x="54" y="51"/>
                  </a:cubicBezTo>
                  <a:cubicBezTo>
                    <a:pt x="54" y="51"/>
                    <a:pt x="53" y="50"/>
                    <a:pt x="53" y="50"/>
                  </a:cubicBezTo>
                  <a:cubicBezTo>
                    <a:pt x="53" y="49"/>
                    <a:pt x="52" y="50"/>
                    <a:pt x="52" y="50"/>
                  </a:cubicBezTo>
                  <a:cubicBezTo>
                    <a:pt x="51" y="50"/>
                    <a:pt x="51" y="50"/>
                    <a:pt x="50" y="49"/>
                  </a:cubicBezTo>
                  <a:cubicBezTo>
                    <a:pt x="49" y="49"/>
                    <a:pt x="49" y="49"/>
                    <a:pt x="48" y="49"/>
                  </a:cubicBezTo>
                  <a:cubicBezTo>
                    <a:pt x="48" y="49"/>
                    <a:pt x="47" y="50"/>
                    <a:pt x="47" y="50"/>
                  </a:cubicBezTo>
                  <a:cubicBezTo>
                    <a:pt x="46" y="50"/>
                    <a:pt x="46" y="49"/>
                    <a:pt x="45" y="49"/>
                  </a:cubicBezTo>
                  <a:cubicBezTo>
                    <a:pt x="45" y="49"/>
                    <a:pt x="44" y="50"/>
                    <a:pt x="43" y="50"/>
                  </a:cubicBezTo>
                  <a:cubicBezTo>
                    <a:pt x="43" y="48"/>
                    <a:pt x="41" y="49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0" y="52"/>
                    <a:pt x="40" y="52"/>
                    <a:pt x="39" y="52"/>
                  </a:cubicBezTo>
                  <a:cubicBezTo>
                    <a:pt x="39" y="52"/>
                    <a:pt x="36" y="53"/>
                    <a:pt x="37" y="53"/>
                  </a:cubicBezTo>
                  <a:cubicBezTo>
                    <a:pt x="36" y="53"/>
                    <a:pt x="34" y="51"/>
                    <a:pt x="34" y="53"/>
                  </a:cubicBezTo>
                  <a:cubicBezTo>
                    <a:pt x="33" y="54"/>
                    <a:pt x="33" y="52"/>
                    <a:pt x="33" y="52"/>
                  </a:cubicBezTo>
                  <a:cubicBezTo>
                    <a:pt x="32" y="52"/>
                    <a:pt x="31" y="51"/>
                    <a:pt x="30" y="51"/>
                  </a:cubicBezTo>
                  <a:cubicBezTo>
                    <a:pt x="29" y="53"/>
                    <a:pt x="28" y="51"/>
                    <a:pt x="27" y="50"/>
                  </a:cubicBezTo>
                  <a:cubicBezTo>
                    <a:pt x="27" y="50"/>
                    <a:pt x="25" y="53"/>
                    <a:pt x="24" y="53"/>
                  </a:cubicBezTo>
                  <a:cubicBezTo>
                    <a:pt x="23" y="53"/>
                    <a:pt x="22" y="53"/>
                    <a:pt x="21" y="52"/>
                  </a:cubicBezTo>
                  <a:cubicBezTo>
                    <a:pt x="21" y="50"/>
                    <a:pt x="22" y="50"/>
                    <a:pt x="23" y="48"/>
                  </a:cubicBezTo>
                  <a:cubicBezTo>
                    <a:pt x="25" y="46"/>
                    <a:pt x="23" y="48"/>
                    <a:pt x="22" y="46"/>
                  </a:cubicBezTo>
                  <a:cubicBezTo>
                    <a:pt x="20" y="46"/>
                    <a:pt x="22" y="44"/>
                    <a:pt x="20" y="44"/>
                  </a:cubicBezTo>
                  <a:cubicBezTo>
                    <a:pt x="19" y="44"/>
                    <a:pt x="18" y="45"/>
                    <a:pt x="16" y="46"/>
                  </a:cubicBezTo>
                  <a:cubicBezTo>
                    <a:pt x="13" y="46"/>
                    <a:pt x="11" y="49"/>
                    <a:pt x="8" y="52"/>
                  </a:cubicBezTo>
                  <a:cubicBezTo>
                    <a:pt x="8" y="50"/>
                    <a:pt x="8" y="47"/>
                    <a:pt x="9" y="45"/>
                  </a:cubicBezTo>
                  <a:cubicBezTo>
                    <a:pt x="10" y="43"/>
                    <a:pt x="12" y="42"/>
                    <a:pt x="13" y="40"/>
                  </a:cubicBezTo>
                  <a:cubicBezTo>
                    <a:pt x="12" y="39"/>
                    <a:pt x="9" y="43"/>
                    <a:pt x="9" y="41"/>
                  </a:cubicBezTo>
                  <a:cubicBezTo>
                    <a:pt x="8" y="40"/>
                    <a:pt x="13" y="38"/>
                    <a:pt x="12" y="37"/>
                  </a:cubicBezTo>
                  <a:cubicBezTo>
                    <a:pt x="12" y="36"/>
                    <a:pt x="9" y="38"/>
                    <a:pt x="9" y="37"/>
                  </a:cubicBezTo>
                  <a:cubicBezTo>
                    <a:pt x="7" y="36"/>
                    <a:pt x="9" y="35"/>
                    <a:pt x="9" y="34"/>
                  </a:cubicBezTo>
                  <a:cubicBezTo>
                    <a:pt x="10" y="32"/>
                    <a:pt x="11" y="31"/>
                    <a:pt x="9" y="31"/>
                  </a:cubicBezTo>
                  <a:cubicBezTo>
                    <a:pt x="8" y="32"/>
                    <a:pt x="6" y="34"/>
                    <a:pt x="6" y="35"/>
                  </a:cubicBezTo>
                  <a:cubicBezTo>
                    <a:pt x="5" y="34"/>
                    <a:pt x="5" y="31"/>
                    <a:pt x="5" y="31"/>
                  </a:cubicBezTo>
                  <a:cubicBezTo>
                    <a:pt x="5" y="29"/>
                    <a:pt x="8" y="29"/>
                    <a:pt x="8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2" y="23"/>
                    <a:pt x="2" y="25"/>
                    <a:pt x="1" y="23"/>
                  </a:cubicBezTo>
                  <a:cubicBezTo>
                    <a:pt x="0" y="22"/>
                    <a:pt x="1" y="21"/>
                    <a:pt x="1" y="20"/>
                  </a:cubicBezTo>
                  <a:cubicBezTo>
                    <a:pt x="2" y="19"/>
                    <a:pt x="2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6" y="15"/>
                    <a:pt x="6" y="14"/>
                    <a:pt x="7" y="13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6" y="12"/>
                    <a:pt x="18" y="11"/>
                    <a:pt x="20" y="11"/>
                  </a:cubicBezTo>
                  <a:cubicBezTo>
                    <a:pt x="20" y="12"/>
                    <a:pt x="21" y="13"/>
                    <a:pt x="21" y="11"/>
                  </a:cubicBezTo>
                  <a:cubicBezTo>
                    <a:pt x="21" y="11"/>
                    <a:pt x="20" y="10"/>
                    <a:pt x="20" y="9"/>
                  </a:cubicBezTo>
                  <a:cubicBezTo>
                    <a:pt x="20" y="8"/>
                    <a:pt x="20" y="7"/>
                    <a:pt x="21" y="6"/>
                  </a:cubicBezTo>
                  <a:cubicBezTo>
                    <a:pt x="23" y="5"/>
                    <a:pt x="25" y="1"/>
                    <a:pt x="28" y="1"/>
                  </a:cubicBezTo>
                  <a:cubicBezTo>
                    <a:pt x="28" y="2"/>
                    <a:pt x="27" y="3"/>
                    <a:pt x="28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2" y="0"/>
                    <a:pt x="32" y="2"/>
                    <a:pt x="34" y="2"/>
                  </a:cubicBezTo>
                  <a:cubicBezTo>
                    <a:pt x="36" y="2"/>
                    <a:pt x="36" y="3"/>
                    <a:pt x="38" y="4"/>
                  </a:cubicBezTo>
                  <a:cubicBezTo>
                    <a:pt x="40" y="6"/>
                    <a:pt x="41" y="6"/>
                    <a:pt x="44" y="6"/>
                  </a:cubicBezTo>
                  <a:cubicBezTo>
                    <a:pt x="44" y="6"/>
                    <a:pt x="44" y="8"/>
                    <a:pt x="44" y="8"/>
                  </a:cubicBezTo>
                  <a:cubicBezTo>
                    <a:pt x="45" y="7"/>
                    <a:pt x="45" y="7"/>
                    <a:pt x="46" y="6"/>
                  </a:cubicBezTo>
                  <a:cubicBezTo>
                    <a:pt x="47" y="6"/>
                    <a:pt x="50" y="6"/>
                    <a:pt x="51" y="6"/>
                  </a:cubicBezTo>
                  <a:cubicBezTo>
                    <a:pt x="55" y="6"/>
                    <a:pt x="60" y="7"/>
                    <a:pt x="64" y="6"/>
                  </a:cubicBezTo>
                  <a:cubicBezTo>
                    <a:pt x="65" y="6"/>
                    <a:pt x="66" y="5"/>
                    <a:pt x="67" y="4"/>
                  </a:cubicBezTo>
                  <a:cubicBezTo>
                    <a:pt x="68" y="3"/>
                    <a:pt x="68" y="4"/>
                    <a:pt x="70" y="5"/>
                  </a:cubicBezTo>
                  <a:cubicBezTo>
                    <a:pt x="71" y="6"/>
                    <a:pt x="71" y="6"/>
                    <a:pt x="73" y="6"/>
                  </a:cubicBezTo>
                  <a:cubicBezTo>
                    <a:pt x="75" y="7"/>
                    <a:pt x="75" y="6"/>
                    <a:pt x="76" y="8"/>
                  </a:cubicBezTo>
                  <a:cubicBezTo>
                    <a:pt x="78" y="7"/>
                    <a:pt x="81" y="8"/>
                    <a:pt x="83" y="8"/>
                  </a:cubicBezTo>
                  <a:cubicBezTo>
                    <a:pt x="85" y="9"/>
                    <a:pt x="88" y="10"/>
                    <a:pt x="90" y="10"/>
                  </a:cubicBezTo>
                  <a:cubicBezTo>
                    <a:pt x="96" y="12"/>
                    <a:pt x="101" y="9"/>
                    <a:pt x="107" y="8"/>
                  </a:cubicBezTo>
                  <a:cubicBezTo>
                    <a:pt x="107" y="11"/>
                    <a:pt x="110" y="8"/>
                    <a:pt x="112" y="7"/>
                  </a:cubicBezTo>
                  <a:cubicBezTo>
                    <a:pt x="113" y="7"/>
                    <a:pt x="113" y="8"/>
                    <a:pt x="114" y="9"/>
                  </a:cubicBezTo>
                  <a:cubicBezTo>
                    <a:pt x="115" y="9"/>
                    <a:pt x="114" y="10"/>
                    <a:pt x="116" y="10"/>
                  </a:cubicBezTo>
                  <a:cubicBezTo>
                    <a:pt x="116" y="10"/>
                    <a:pt x="117" y="10"/>
                    <a:pt x="118" y="10"/>
                  </a:cubicBezTo>
                  <a:cubicBezTo>
                    <a:pt x="119" y="10"/>
                    <a:pt x="120" y="11"/>
                    <a:pt x="120" y="11"/>
                  </a:cubicBezTo>
                  <a:cubicBezTo>
                    <a:pt x="121" y="12"/>
                    <a:pt x="122" y="12"/>
                    <a:pt x="123" y="12"/>
                  </a:cubicBezTo>
                  <a:cubicBezTo>
                    <a:pt x="124" y="11"/>
                    <a:pt x="123" y="10"/>
                    <a:pt x="124" y="10"/>
                  </a:cubicBezTo>
                  <a:cubicBezTo>
                    <a:pt x="125" y="9"/>
                    <a:pt x="128" y="9"/>
                    <a:pt x="129" y="10"/>
                  </a:cubicBezTo>
                  <a:cubicBezTo>
                    <a:pt x="129" y="10"/>
                    <a:pt x="129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3" y="11"/>
                    <a:pt x="133" y="12"/>
                  </a:cubicBezTo>
                  <a:cubicBezTo>
                    <a:pt x="136" y="13"/>
                    <a:pt x="137" y="13"/>
                    <a:pt x="139" y="13"/>
                  </a:cubicBezTo>
                  <a:cubicBezTo>
                    <a:pt x="142" y="13"/>
                    <a:pt x="144" y="12"/>
                    <a:pt x="146" y="11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13"/>
                    <a:pt x="149" y="14"/>
                    <a:pt x="150" y="14"/>
                  </a:cubicBezTo>
                  <a:cubicBezTo>
                    <a:pt x="151" y="15"/>
                    <a:pt x="151" y="14"/>
                    <a:pt x="153" y="14"/>
                  </a:cubicBezTo>
                  <a:cubicBezTo>
                    <a:pt x="154" y="14"/>
                    <a:pt x="155" y="16"/>
                    <a:pt x="154" y="17"/>
                  </a:cubicBezTo>
                  <a:cubicBezTo>
                    <a:pt x="154" y="18"/>
                    <a:pt x="152" y="19"/>
                    <a:pt x="153" y="20"/>
                  </a:cubicBezTo>
                  <a:cubicBezTo>
                    <a:pt x="154" y="22"/>
                    <a:pt x="155" y="21"/>
                    <a:pt x="156" y="21"/>
                  </a:cubicBezTo>
                  <a:cubicBezTo>
                    <a:pt x="158" y="20"/>
                    <a:pt x="158" y="21"/>
                    <a:pt x="160" y="22"/>
                  </a:cubicBezTo>
                  <a:cubicBezTo>
                    <a:pt x="161" y="23"/>
                    <a:pt x="162" y="23"/>
                    <a:pt x="164" y="23"/>
                  </a:cubicBezTo>
                  <a:cubicBezTo>
                    <a:pt x="166" y="23"/>
                    <a:pt x="167" y="23"/>
                    <a:pt x="168" y="24"/>
                  </a:cubicBezTo>
                  <a:cubicBezTo>
                    <a:pt x="169" y="26"/>
                    <a:pt x="170" y="29"/>
                    <a:pt x="173" y="28"/>
                  </a:cubicBezTo>
                  <a:cubicBezTo>
                    <a:pt x="174" y="27"/>
                    <a:pt x="175" y="26"/>
                    <a:pt x="176" y="26"/>
                  </a:cubicBezTo>
                  <a:cubicBezTo>
                    <a:pt x="178" y="26"/>
                    <a:pt x="178" y="28"/>
                    <a:pt x="179" y="29"/>
                  </a:cubicBezTo>
                  <a:cubicBezTo>
                    <a:pt x="181" y="30"/>
                    <a:pt x="182" y="30"/>
                    <a:pt x="184" y="29"/>
                  </a:cubicBezTo>
                  <a:cubicBezTo>
                    <a:pt x="185" y="29"/>
                    <a:pt x="186" y="30"/>
                    <a:pt x="188" y="30"/>
                  </a:cubicBezTo>
                  <a:cubicBezTo>
                    <a:pt x="188" y="30"/>
                    <a:pt x="189" y="29"/>
                    <a:pt x="190" y="29"/>
                  </a:cubicBezTo>
                  <a:cubicBezTo>
                    <a:pt x="192" y="30"/>
                    <a:pt x="193" y="30"/>
                    <a:pt x="195" y="29"/>
                  </a:cubicBezTo>
                  <a:cubicBezTo>
                    <a:pt x="195" y="25"/>
                    <a:pt x="197" y="26"/>
                    <a:pt x="200" y="27"/>
                  </a:cubicBezTo>
                  <a:cubicBezTo>
                    <a:pt x="201" y="28"/>
                    <a:pt x="202" y="28"/>
                    <a:pt x="204" y="28"/>
                  </a:cubicBezTo>
                  <a:cubicBezTo>
                    <a:pt x="205" y="29"/>
                    <a:pt x="206" y="30"/>
                    <a:pt x="209" y="30"/>
                  </a:cubicBezTo>
                  <a:cubicBezTo>
                    <a:pt x="209" y="31"/>
                    <a:pt x="209" y="31"/>
                    <a:pt x="210" y="32"/>
                  </a:cubicBezTo>
                  <a:cubicBezTo>
                    <a:pt x="210" y="33"/>
                    <a:pt x="208" y="37"/>
                    <a:pt x="211" y="37"/>
                  </a:cubicBezTo>
                  <a:cubicBezTo>
                    <a:pt x="212" y="38"/>
                    <a:pt x="215" y="36"/>
                    <a:pt x="216" y="35"/>
                  </a:cubicBezTo>
                  <a:cubicBezTo>
                    <a:pt x="217" y="37"/>
                    <a:pt x="220" y="36"/>
                    <a:pt x="220" y="37"/>
                  </a:cubicBezTo>
                  <a:cubicBezTo>
                    <a:pt x="221" y="37"/>
                    <a:pt x="220" y="39"/>
                    <a:pt x="221" y="39"/>
                  </a:cubicBezTo>
                  <a:cubicBezTo>
                    <a:pt x="222" y="39"/>
                    <a:pt x="222" y="39"/>
                    <a:pt x="223" y="38"/>
                  </a:cubicBezTo>
                  <a:cubicBezTo>
                    <a:pt x="223" y="38"/>
                    <a:pt x="224" y="38"/>
                    <a:pt x="225" y="37"/>
                  </a:cubicBezTo>
                  <a:cubicBezTo>
                    <a:pt x="226" y="37"/>
                    <a:pt x="227" y="37"/>
                    <a:pt x="228" y="37"/>
                  </a:cubicBezTo>
                  <a:cubicBezTo>
                    <a:pt x="230" y="38"/>
                    <a:pt x="230" y="40"/>
                    <a:pt x="232" y="39"/>
                  </a:cubicBezTo>
                  <a:cubicBezTo>
                    <a:pt x="233" y="39"/>
                    <a:pt x="233" y="39"/>
                    <a:pt x="234" y="39"/>
                  </a:cubicBezTo>
                  <a:cubicBezTo>
                    <a:pt x="234" y="38"/>
                    <a:pt x="234" y="38"/>
                    <a:pt x="235" y="38"/>
                  </a:cubicBezTo>
                  <a:cubicBezTo>
                    <a:pt x="235" y="38"/>
                    <a:pt x="236" y="38"/>
                    <a:pt x="237" y="38"/>
                  </a:cubicBezTo>
                  <a:cubicBezTo>
                    <a:pt x="238" y="37"/>
                    <a:pt x="238" y="36"/>
                    <a:pt x="240" y="36"/>
                  </a:cubicBezTo>
                  <a:cubicBezTo>
                    <a:pt x="241" y="36"/>
                    <a:pt x="242" y="36"/>
                    <a:pt x="243" y="37"/>
                  </a:cubicBezTo>
                  <a:cubicBezTo>
                    <a:pt x="244" y="37"/>
                    <a:pt x="244" y="36"/>
                    <a:pt x="245" y="37"/>
                  </a:cubicBezTo>
                  <a:cubicBezTo>
                    <a:pt x="245" y="38"/>
                    <a:pt x="246" y="38"/>
                    <a:pt x="246" y="39"/>
                  </a:cubicBezTo>
                  <a:cubicBezTo>
                    <a:pt x="247" y="40"/>
                    <a:pt x="247" y="39"/>
                    <a:pt x="248" y="41"/>
                  </a:cubicBezTo>
                  <a:cubicBezTo>
                    <a:pt x="247" y="42"/>
                    <a:pt x="245" y="41"/>
                    <a:pt x="244" y="43"/>
                  </a:cubicBezTo>
                  <a:cubicBezTo>
                    <a:pt x="242" y="44"/>
                    <a:pt x="244" y="44"/>
                    <a:pt x="245" y="45"/>
                  </a:cubicBezTo>
                  <a:cubicBezTo>
                    <a:pt x="246" y="46"/>
                    <a:pt x="245" y="45"/>
                    <a:pt x="245" y="45"/>
                  </a:cubicBezTo>
                  <a:close/>
                  <a:moveTo>
                    <a:pt x="210" y="129"/>
                  </a:moveTo>
                  <a:cubicBezTo>
                    <a:pt x="210" y="127"/>
                    <a:pt x="216" y="123"/>
                    <a:pt x="213" y="122"/>
                  </a:cubicBezTo>
                  <a:cubicBezTo>
                    <a:pt x="212" y="122"/>
                    <a:pt x="209" y="123"/>
                    <a:pt x="209" y="123"/>
                  </a:cubicBezTo>
                  <a:cubicBezTo>
                    <a:pt x="207" y="124"/>
                    <a:pt x="208" y="126"/>
                    <a:pt x="206" y="126"/>
                  </a:cubicBezTo>
                  <a:cubicBezTo>
                    <a:pt x="206" y="127"/>
                    <a:pt x="206" y="127"/>
                    <a:pt x="206" y="128"/>
                  </a:cubicBezTo>
                  <a:cubicBezTo>
                    <a:pt x="208" y="129"/>
                    <a:pt x="209" y="130"/>
                    <a:pt x="210" y="129"/>
                  </a:cubicBezTo>
                  <a:cubicBezTo>
                    <a:pt x="210" y="127"/>
                    <a:pt x="209" y="130"/>
                    <a:pt x="210" y="129"/>
                  </a:cubicBezTo>
                  <a:close/>
                  <a:moveTo>
                    <a:pt x="229" y="112"/>
                  </a:moveTo>
                  <a:cubicBezTo>
                    <a:pt x="231" y="113"/>
                    <a:pt x="230" y="113"/>
                    <a:pt x="232" y="112"/>
                  </a:cubicBezTo>
                  <a:cubicBezTo>
                    <a:pt x="233" y="112"/>
                    <a:pt x="234" y="111"/>
                    <a:pt x="235" y="113"/>
                  </a:cubicBezTo>
                  <a:cubicBezTo>
                    <a:pt x="236" y="114"/>
                    <a:pt x="235" y="115"/>
                    <a:pt x="237" y="116"/>
                  </a:cubicBezTo>
                  <a:cubicBezTo>
                    <a:pt x="238" y="116"/>
                    <a:pt x="239" y="116"/>
                    <a:pt x="241" y="117"/>
                  </a:cubicBezTo>
                  <a:cubicBezTo>
                    <a:pt x="242" y="118"/>
                    <a:pt x="241" y="119"/>
                    <a:pt x="243" y="118"/>
                  </a:cubicBezTo>
                  <a:cubicBezTo>
                    <a:pt x="244" y="117"/>
                    <a:pt x="245" y="116"/>
                    <a:pt x="246" y="115"/>
                  </a:cubicBezTo>
                  <a:cubicBezTo>
                    <a:pt x="247" y="113"/>
                    <a:pt x="247" y="112"/>
                    <a:pt x="248" y="110"/>
                  </a:cubicBezTo>
                  <a:cubicBezTo>
                    <a:pt x="249" y="109"/>
                    <a:pt x="251" y="108"/>
                    <a:pt x="250" y="107"/>
                  </a:cubicBezTo>
                  <a:cubicBezTo>
                    <a:pt x="248" y="104"/>
                    <a:pt x="244" y="108"/>
                    <a:pt x="243" y="105"/>
                  </a:cubicBezTo>
                  <a:cubicBezTo>
                    <a:pt x="243" y="105"/>
                    <a:pt x="244" y="104"/>
                    <a:pt x="244" y="104"/>
                  </a:cubicBezTo>
                  <a:cubicBezTo>
                    <a:pt x="244" y="103"/>
                    <a:pt x="243" y="103"/>
                    <a:pt x="243" y="102"/>
                  </a:cubicBezTo>
                  <a:cubicBezTo>
                    <a:pt x="243" y="101"/>
                    <a:pt x="245" y="101"/>
                    <a:pt x="243" y="101"/>
                  </a:cubicBezTo>
                  <a:cubicBezTo>
                    <a:pt x="242" y="101"/>
                    <a:pt x="240" y="102"/>
                    <a:pt x="239" y="102"/>
                  </a:cubicBezTo>
                  <a:cubicBezTo>
                    <a:pt x="237" y="103"/>
                    <a:pt x="236" y="104"/>
                    <a:pt x="234" y="105"/>
                  </a:cubicBezTo>
                  <a:cubicBezTo>
                    <a:pt x="232" y="107"/>
                    <a:pt x="228" y="109"/>
                    <a:pt x="228" y="112"/>
                  </a:cubicBezTo>
                  <a:cubicBezTo>
                    <a:pt x="228" y="112"/>
                    <a:pt x="229" y="112"/>
                    <a:pt x="229" y="112"/>
                  </a:cubicBezTo>
                  <a:close/>
                  <a:moveTo>
                    <a:pt x="257" y="99"/>
                  </a:moveTo>
                  <a:cubicBezTo>
                    <a:pt x="257" y="100"/>
                    <a:pt x="257" y="101"/>
                    <a:pt x="258" y="102"/>
                  </a:cubicBezTo>
                  <a:cubicBezTo>
                    <a:pt x="258" y="102"/>
                    <a:pt x="260" y="102"/>
                    <a:pt x="261" y="102"/>
                  </a:cubicBezTo>
                  <a:cubicBezTo>
                    <a:pt x="262" y="103"/>
                    <a:pt x="265" y="105"/>
                    <a:pt x="266" y="104"/>
                  </a:cubicBezTo>
                  <a:cubicBezTo>
                    <a:pt x="268" y="103"/>
                    <a:pt x="266" y="101"/>
                    <a:pt x="265" y="100"/>
                  </a:cubicBezTo>
                  <a:cubicBezTo>
                    <a:pt x="263" y="98"/>
                    <a:pt x="260" y="98"/>
                    <a:pt x="257" y="99"/>
                  </a:cubicBezTo>
                  <a:cubicBezTo>
                    <a:pt x="257" y="100"/>
                    <a:pt x="260" y="98"/>
                    <a:pt x="257" y="9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97536610-6806-FCE3-BC80-AAC286ED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4951413"/>
              <a:ext cx="234950" cy="165100"/>
            </a:xfrm>
            <a:custGeom>
              <a:avLst/>
              <a:gdLst>
                <a:gd name="T0" fmla="*/ 7 w 62"/>
                <a:gd name="T1" fmla="*/ 40 h 43"/>
                <a:gd name="T2" fmla="*/ 11 w 62"/>
                <a:gd name="T3" fmla="*/ 38 h 43"/>
                <a:gd name="T4" fmla="*/ 19 w 62"/>
                <a:gd name="T5" fmla="*/ 39 h 43"/>
                <a:gd name="T6" fmla="*/ 22 w 62"/>
                <a:gd name="T7" fmla="*/ 34 h 43"/>
                <a:gd name="T8" fmla="*/ 30 w 62"/>
                <a:gd name="T9" fmla="*/ 38 h 43"/>
                <a:gd name="T10" fmla="*/ 39 w 62"/>
                <a:gd name="T11" fmla="*/ 39 h 43"/>
                <a:gd name="T12" fmla="*/ 38 w 62"/>
                <a:gd name="T13" fmla="*/ 36 h 43"/>
                <a:gd name="T14" fmla="*/ 39 w 62"/>
                <a:gd name="T15" fmla="*/ 33 h 43"/>
                <a:gd name="T16" fmla="*/ 40 w 62"/>
                <a:gd name="T17" fmla="*/ 31 h 43"/>
                <a:gd name="T18" fmla="*/ 45 w 62"/>
                <a:gd name="T19" fmla="*/ 28 h 43"/>
                <a:gd name="T20" fmla="*/ 46 w 62"/>
                <a:gd name="T21" fmla="*/ 23 h 43"/>
                <a:gd name="T22" fmla="*/ 44 w 62"/>
                <a:gd name="T23" fmla="*/ 20 h 43"/>
                <a:gd name="T24" fmla="*/ 47 w 62"/>
                <a:gd name="T25" fmla="*/ 19 h 43"/>
                <a:gd name="T26" fmla="*/ 50 w 62"/>
                <a:gd name="T27" fmla="*/ 17 h 43"/>
                <a:gd name="T28" fmla="*/ 53 w 62"/>
                <a:gd name="T29" fmla="*/ 15 h 43"/>
                <a:gd name="T30" fmla="*/ 55 w 62"/>
                <a:gd name="T31" fmla="*/ 14 h 43"/>
                <a:gd name="T32" fmla="*/ 57 w 62"/>
                <a:gd name="T33" fmla="*/ 13 h 43"/>
                <a:gd name="T34" fmla="*/ 57 w 62"/>
                <a:gd name="T35" fmla="*/ 11 h 43"/>
                <a:gd name="T36" fmla="*/ 62 w 62"/>
                <a:gd name="T37" fmla="*/ 10 h 43"/>
                <a:gd name="T38" fmla="*/ 59 w 62"/>
                <a:gd name="T39" fmla="*/ 7 h 43"/>
                <a:gd name="T40" fmla="*/ 60 w 62"/>
                <a:gd name="T41" fmla="*/ 6 h 43"/>
                <a:gd name="T42" fmla="*/ 58 w 62"/>
                <a:gd name="T43" fmla="*/ 4 h 43"/>
                <a:gd name="T44" fmla="*/ 58 w 62"/>
                <a:gd name="T45" fmla="*/ 1 h 43"/>
                <a:gd name="T46" fmla="*/ 53 w 62"/>
                <a:gd name="T47" fmla="*/ 0 h 43"/>
                <a:gd name="T48" fmla="*/ 51 w 62"/>
                <a:gd name="T49" fmla="*/ 2 h 43"/>
                <a:gd name="T50" fmla="*/ 50 w 62"/>
                <a:gd name="T51" fmla="*/ 4 h 43"/>
                <a:gd name="T52" fmla="*/ 44 w 62"/>
                <a:gd name="T53" fmla="*/ 5 h 43"/>
                <a:gd name="T54" fmla="*/ 38 w 62"/>
                <a:gd name="T55" fmla="*/ 7 h 43"/>
                <a:gd name="T56" fmla="*/ 31 w 62"/>
                <a:gd name="T57" fmla="*/ 7 h 43"/>
                <a:gd name="T58" fmla="*/ 21 w 62"/>
                <a:gd name="T59" fmla="*/ 13 h 43"/>
                <a:gd name="T60" fmla="*/ 6 w 62"/>
                <a:gd name="T61" fmla="*/ 10 h 43"/>
                <a:gd name="T62" fmla="*/ 3 w 62"/>
                <a:gd name="T63" fmla="*/ 14 h 43"/>
                <a:gd name="T64" fmla="*/ 1 w 62"/>
                <a:gd name="T65" fmla="*/ 17 h 43"/>
                <a:gd name="T66" fmla="*/ 4 w 62"/>
                <a:gd name="T67" fmla="*/ 19 h 43"/>
                <a:gd name="T68" fmla="*/ 3 w 62"/>
                <a:gd name="T69" fmla="*/ 24 h 43"/>
                <a:gd name="T70" fmla="*/ 5 w 62"/>
                <a:gd name="T71" fmla="*/ 26 h 43"/>
                <a:gd name="T72" fmla="*/ 4 w 62"/>
                <a:gd name="T73" fmla="*/ 31 h 43"/>
                <a:gd name="T74" fmla="*/ 9 w 62"/>
                <a:gd name="T75" fmla="*/ 36 h 43"/>
                <a:gd name="T76" fmla="*/ 7 w 62"/>
                <a:gd name="T77" fmla="*/ 37 h 43"/>
                <a:gd name="T78" fmla="*/ 6 w 62"/>
                <a:gd name="T79" fmla="*/ 38 h 43"/>
                <a:gd name="T80" fmla="*/ 4 w 62"/>
                <a:gd name="T81" fmla="*/ 39 h 43"/>
                <a:gd name="T82" fmla="*/ 7 w 62"/>
                <a:gd name="T8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43">
                  <a:moveTo>
                    <a:pt x="7" y="40"/>
                  </a:moveTo>
                  <a:cubicBezTo>
                    <a:pt x="9" y="40"/>
                    <a:pt x="12" y="41"/>
                    <a:pt x="11" y="38"/>
                  </a:cubicBezTo>
                  <a:cubicBezTo>
                    <a:pt x="14" y="38"/>
                    <a:pt x="16" y="40"/>
                    <a:pt x="19" y="39"/>
                  </a:cubicBezTo>
                  <a:cubicBezTo>
                    <a:pt x="21" y="38"/>
                    <a:pt x="22" y="36"/>
                    <a:pt x="22" y="34"/>
                  </a:cubicBezTo>
                  <a:cubicBezTo>
                    <a:pt x="24" y="34"/>
                    <a:pt x="29" y="41"/>
                    <a:pt x="30" y="38"/>
                  </a:cubicBezTo>
                  <a:cubicBezTo>
                    <a:pt x="32" y="39"/>
                    <a:pt x="38" y="43"/>
                    <a:pt x="39" y="39"/>
                  </a:cubicBezTo>
                  <a:cubicBezTo>
                    <a:pt x="39" y="38"/>
                    <a:pt x="37" y="37"/>
                    <a:pt x="38" y="36"/>
                  </a:cubicBezTo>
                  <a:cubicBezTo>
                    <a:pt x="38" y="35"/>
                    <a:pt x="40" y="35"/>
                    <a:pt x="39" y="33"/>
                  </a:cubicBezTo>
                  <a:cubicBezTo>
                    <a:pt x="36" y="33"/>
                    <a:pt x="39" y="32"/>
                    <a:pt x="40" y="31"/>
                  </a:cubicBezTo>
                  <a:cubicBezTo>
                    <a:pt x="42" y="30"/>
                    <a:pt x="44" y="31"/>
                    <a:pt x="45" y="28"/>
                  </a:cubicBezTo>
                  <a:cubicBezTo>
                    <a:pt x="45" y="27"/>
                    <a:pt x="46" y="25"/>
                    <a:pt x="46" y="23"/>
                  </a:cubicBezTo>
                  <a:cubicBezTo>
                    <a:pt x="45" y="22"/>
                    <a:pt x="43" y="21"/>
                    <a:pt x="44" y="20"/>
                  </a:cubicBezTo>
                  <a:cubicBezTo>
                    <a:pt x="45" y="19"/>
                    <a:pt x="46" y="19"/>
                    <a:pt x="47" y="19"/>
                  </a:cubicBezTo>
                  <a:cubicBezTo>
                    <a:pt x="48" y="18"/>
                    <a:pt x="49" y="18"/>
                    <a:pt x="50" y="17"/>
                  </a:cubicBezTo>
                  <a:cubicBezTo>
                    <a:pt x="52" y="16"/>
                    <a:pt x="52" y="16"/>
                    <a:pt x="53" y="15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6" y="14"/>
                    <a:pt x="56" y="15"/>
                    <a:pt x="57" y="13"/>
                  </a:cubicBezTo>
                  <a:cubicBezTo>
                    <a:pt x="57" y="13"/>
                    <a:pt x="57" y="12"/>
                    <a:pt x="57" y="11"/>
                  </a:cubicBezTo>
                  <a:cubicBezTo>
                    <a:pt x="58" y="8"/>
                    <a:pt x="60" y="11"/>
                    <a:pt x="62" y="10"/>
                  </a:cubicBezTo>
                  <a:cubicBezTo>
                    <a:pt x="61" y="8"/>
                    <a:pt x="60" y="8"/>
                    <a:pt x="59" y="7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59" y="4"/>
                    <a:pt x="59" y="5"/>
                    <a:pt x="58" y="4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0"/>
                    <a:pt x="55" y="0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0" y="3"/>
                    <a:pt x="51" y="4"/>
                    <a:pt x="50" y="4"/>
                  </a:cubicBezTo>
                  <a:cubicBezTo>
                    <a:pt x="49" y="5"/>
                    <a:pt x="46" y="4"/>
                    <a:pt x="44" y="5"/>
                  </a:cubicBezTo>
                  <a:cubicBezTo>
                    <a:pt x="41" y="6"/>
                    <a:pt x="41" y="7"/>
                    <a:pt x="38" y="7"/>
                  </a:cubicBezTo>
                  <a:cubicBezTo>
                    <a:pt x="35" y="6"/>
                    <a:pt x="33" y="6"/>
                    <a:pt x="31" y="7"/>
                  </a:cubicBezTo>
                  <a:cubicBezTo>
                    <a:pt x="27" y="9"/>
                    <a:pt x="26" y="14"/>
                    <a:pt x="21" y="13"/>
                  </a:cubicBezTo>
                  <a:cubicBezTo>
                    <a:pt x="15" y="12"/>
                    <a:pt x="11" y="9"/>
                    <a:pt x="6" y="10"/>
                  </a:cubicBezTo>
                  <a:cubicBezTo>
                    <a:pt x="10" y="11"/>
                    <a:pt x="4" y="13"/>
                    <a:pt x="3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1" y="18"/>
                    <a:pt x="3" y="18"/>
                    <a:pt x="4" y="19"/>
                  </a:cubicBezTo>
                  <a:cubicBezTo>
                    <a:pt x="8" y="20"/>
                    <a:pt x="3" y="22"/>
                    <a:pt x="3" y="24"/>
                  </a:cubicBezTo>
                  <a:cubicBezTo>
                    <a:pt x="3" y="26"/>
                    <a:pt x="5" y="25"/>
                    <a:pt x="5" y="26"/>
                  </a:cubicBezTo>
                  <a:cubicBezTo>
                    <a:pt x="6" y="28"/>
                    <a:pt x="5" y="29"/>
                    <a:pt x="4" y="31"/>
                  </a:cubicBezTo>
                  <a:cubicBezTo>
                    <a:pt x="6" y="30"/>
                    <a:pt x="12" y="34"/>
                    <a:pt x="9" y="36"/>
                  </a:cubicBezTo>
                  <a:cubicBezTo>
                    <a:pt x="9" y="36"/>
                    <a:pt x="8" y="36"/>
                    <a:pt x="7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5" y="39"/>
                    <a:pt x="4" y="38"/>
                    <a:pt x="4" y="39"/>
                  </a:cubicBezTo>
                  <a:cubicBezTo>
                    <a:pt x="5" y="40"/>
                    <a:pt x="6" y="40"/>
                    <a:pt x="7" y="4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748E6F4-8F9D-484B-7365-3C5BAF913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163" y="4643438"/>
              <a:ext cx="427038" cy="209550"/>
            </a:xfrm>
            <a:custGeom>
              <a:avLst/>
              <a:gdLst>
                <a:gd name="T0" fmla="*/ 12 w 112"/>
                <a:gd name="T1" fmla="*/ 50 h 55"/>
                <a:gd name="T2" fmla="*/ 23 w 112"/>
                <a:gd name="T3" fmla="*/ 55 h 55"/>
                <a:gd name="T4" fmla="*/ 29 w 112"/>
                <a:gd name="T5" fmla="*/ 55 h 55"/>
                <a:gd name="T6" fmla="*/ 34 w 112"/>
                <a:gd name="T7" fmla="*/ 54 h 55"/>
                <a:gd name="T8" fmla="*/ 38 w 112"/>
                <a:gd name="T9" fmla="*/ 54 h 55"/>
                <a:gd name="T10" fmla="*/ 38 w 112"/>
                <a:gd name="T11" fmla="*/ 51 h 55"/>
                <a:gd name="T12" fmla="*/ 43 w 112"/>
                <a:gd name="T13" fmla="*/ 47 h 55"/>
                <a:gd name="T14" fmla="*/ 52 w 112"/>
                <a:gd name="T15" fmla="*/ 44 h 55"/>
                <a:gd name="T16" fmla="*/ 55 w 112"/>
                <a:gd name="T17" fmla="*/ 42 h 55"/>
                <a:gd name="T18" fmla="*/ 58 w 112"/>
                <a:gd name="T19" fmla="*/ 43 h 55"/>
                <a:gd name="T20" fmla="*/ 68 w 112"/>
                <a:gd name="T21" fmla="*/ 41 h 55"/>
                <a:gd name="T22" fmla="*/ 70 w 112"/>
                <a:gd name="T23" fmla="*/ 37 h 55"/>
                <a:gd name="T24" fmla="*/ 73 w 112"/>
                <a:gd name="T25" fmla="*/ 33 h 55"/>
                <a:gd name="T26" fmla="*/ 78 w 112"/>
                <a:gd name="T27" fmla="*/ 32 h 55"/>
                <a:gd name="T28" fmla="*/ 83 w 112"/>
                <a:gd name="T29" fmla="*/ 34 h 55"/>
                <a:gd name="T30" fmla="*/ 87 w 112"/>
                <a:gd name="T31" fmla="*/ 34 h 55"/>
                <a:gd name="T32" fmla="*/ 88 w 112"/>
                <a:gd name="T33" fmla="*/ 32 h 55"/>
                <a:gd name="T34" fmla="*/ 92 w 112"/>
                <a:gd name="T35" fmla="*/ 32 h 55"/>
                <a:gd name="T36" fmla="*/ 97 w 112"/>
                <a:gd name="T37" fmla="*/ 37 h 55"/>
                <a:gd name="T38" fmla="*/ 104 w 112"/>
                <a:gd name="T39" fmla="*/ 36 h 55"/>
                <a:gd name="T40" fmla="*/ 109 w 112"/>
                <a:gd name="T41" fmla="*/ 27 h 55"/>
                <a:gd name="T42" fmla="*/ 112 w 112"/>
                <a:gd name="T43" fmla="*/ 18 h 55"/>
                <a:gd name="T44" fmla="*/ 112 w 112"/>
                <a:gd name="T45" fmla="*/ 16 h 55"/>
                <a:gd name="T46" fmla="*/ 103 w 112"/>
                <a:gd name="T47" fmla="*/ 11 h 55"/>
                <a:gd name="T48" fmla="*/ 100 w 112"/>
                <a:gd name="T49" fmla="*/ 8 h 55"/>
                <a:gd name="T50" fmla="*/ 99 w 112"/>
                <a:gd name="T51" fmla="*/ 7 h 55"/>
                <a:gd name="T52" fmla="*/ 97 w 112"/>
                <a:gd name="T53" fmla="*/ 8 h 55"/>
                <a:gd name="T54" fmla="*/ 95 w 112"/>
                <a:gd name="T55" fmla="*/ 7 h 55"/>
                <a:gd name="T56" fmla="*/ 91 w 112"/>
                <a:gd name="T57" fmla="*/ 6 h 55"/>
                <a:gd name="T58" fmla="*/ 84 w 112"/>
                <a:gd name="T59" fmla="*/ 6 h 55"/>
                <a:gd name="T60" fmla="*/ 82 w 112"/>
                <a:gd name="T61" fmla="*/ 9 h 55"/>
                <a:gd name="T62" fmla="*/ 79 w 112"/>
                <a:gd name="T63" fmla="*/ 8 h 55"/>
                <a:gd name="T64" fmla="*/ 75 w 112"/>
                <a:gd name="T65" fmla="*/ 7 h 55"/>
                <a:gd name="T66" fmla="*/ 73 w 112"/>
                <a:gd name="T67" fmla="*/ 7 h 55"/>
                <a:gd name="T68" fmla="*/ 71 w 112"/>
                <a:gd name="T69" fmla="*/ 6 h 55"/>
                <a:gd name="T70" fmla="*/ 68 w 112"/>
                <a:gd name="T71" fmla="*/ 8 h 55"/>
                <a:gd name="T72" fmla="*/ 65 w 112"/>
                <a:gd name="T73" fmla="*/ 10 h 55"/>
                <a:gd name="T74" fmla="*/ 63 w 112"/>
                <a:gd name="T75" fmla="*/ 12 h 55"/>
                <a:gd name="T76" fmla="*/ 61 w 112"/>
                <a:gd name="T77" fmla="*/ 12 h 55"/>
                <a:gd name="T78" fmla="*/ 59 w 112"/>
                <a:gd name="T79" fmla="*/ 13 h 55"/>
                <a:gd name="T80" fmla="*/ 58 w 112"/>
                <a:gd name="T81" fmla="*/ 8 h 55"/>
                <a:gd name="T82" fmla="*/ 56 w 112"/>
                <a:gd name="T83" fmla="*/ 6 h 55"/>
                <a:gd name="T84" fmla="*/ 53 w 112"/>
                <a:gd name="T85" fmla="*/ 4 h 55"/>
                <a:gd name="T86" fmla="*/ 52 w 112"/>
                <a:gd name="T87" fmla="*/ 0 h 55"/>
                <a:gd name="T88" fmla="*/ 50 w 112"/>
                <a:gd name="T89" fmla="*/ 2 h 55"/>
                <a:gd name="T90" fmla="*/ 48 w 112"/>
                <a:gd name="T91" fmla="*/ 3 h 55"/>
                <a:gd name="T92" fmla="*/ 46 w 112"/>
                <a:gd name="T93" fmla="*/ 5 h 55"/>
                <a:gd name="T94" fmla="*/ 42 w 112"/>
                <a:gd name="T95" fmla="*/ 7 h 55"/>
                <a:gd name="T96" fmla="*/ 40 w 112"/>
                <a:gd name="T97" fmla="*/ 3 h 55"/>
                <a:gd name="T98" fmla="*/ 37 w 112"/>
                <a:gd name="T99" fmla="*/ 4 h 55"/>
                <a:gd name="T100" fmla="*/ 34 w 112"/>
                <a:gd name="T101" fmla="*/ 4 h 55"/>
                <a:gd name="T102" fmla="*/ 30 w 112"/>
                <a:gd name="T103" fmla="*/ 9 h 55"/>
                <a:gd name="T104" fmla="*/ 26 w 112"/>
                <a:gd name="T105" fmla="*/ 13 h 55"/>
                <a:gd name="T106" fmla="*/ 23 w 112"/>
                <a:gd name="T107" fmla="*/ 19 h 55"/>
                <a:gd name="T108" fmla="*/ 13 w 112"/>
                <a:gd name="T109" fmla="*/ 24 h 55"/>
                <a:gd name="T110" fmla="*/ 6 w 112"/>
                <a:gd name="T111" fmla="*/ 24 h 55"/>
                <a:gd name="T112" fmla="*/ 3 w 112"/>
                <a:gd name="T113" fmla="*/ 29 h 55"/>
                <a:gd name="T114" fmla="*/ 2 w 112"/>
                <a:gd name="T115" fmla="*/ 38 h 55"/>
                <a:gd name="T116" fmla="*/ 6 w 112"/>
                <a:gd name="T117" fmla="*/ 47 h 55"/>
                <a:gd name="T118" fmla="*/ 12 w 112"/>
                <a:gd name="T11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55">
                  <a:moveTo>
                    <a:pt x="12" y="50"/>
                  </a:moveTo>
                  <a:cubicBezTo>
                    <a:pt x="16" y="53"/>
                    <a:pt x="18" y="54"/>
                    <a:pt x="23" y="55"/>
                  </a:cubicBezTo>
                  <a:cubicBezTo>
                    <a:pt x="25" y="55"/>
                    <a:pt x="27" y="55"/>
                    <a:pt x="29" y="55"/>
                  </a:cubicBezTo>
                  <a:cubicBezTo>
                    <a:pt x="31" y="55"/>
                    <a:pt x="32" y="54"/>
                    <a:pt x="34" y="54"/>
                  </a:cubicBezTo>
                  <a:cubicBezTo>
                    <a:pt x="36" y="54"/>
                    <a:pt x="37" y="55"/>
                    <a:pt x="38" y="54"/>
                  </a:cubicBezTo>
                  <a:cubicBezTo>
                    <a:pt x="40" y="53"/>
                    <a:pt x="39" y="52"/>
                    <a:pt x="38" y="51"/>
                  </a:cubicBezTo>
                  <a:cubicBezTo>
                    <a:pt x="37" y="48"/>
                    <a:pt x="40" y="47"/>
                    <a:pt x="43" y="47"/>
                  </a:cubicBezTo>
                  <a:cubicBezTo>
                    <a:pt x="46" y="46"/>
                    <a:pt x="50" y="46"/>
                    <a:pt x="52" y="44"/>
                  </a:cubicBezTo>
                  <a:cubicBezTo>
                    <a:pt x="53" y="44"/>
                    <a:pt x="54" y="42"/>
                    <a:pt x="55" y="42"/>
                  </a:cubicBezTo>
                  <a:cubicBezTo>
                    <a:pt x="56" y="41"/>
                    <a:pt x="57" y="43"/>
                    <a:pt x="58" y="43"/>
                  </a:cubicBezTo>
                  <a:cubicBezTo>
                    <a:pt x="61" y="45"/>
                    <a:pt x="65" y="42"/>
                    <a:pt x="68" y="41"/>
                  </a:cubicBezTo>
                  <a:cubicBezTo>
                    <a:pt x="69" y="40"/>
                    <a:pt x="69" y="39"/>
                    <a:pt x="70" y="37"/>
                  </a:cubicBezTo>
                  <a:cubicBezTo>
                    <a:pt x="70" y="36"/>
                    <a:pt x="72" y="34"/>
                    <a:pt x="73" y="33"/>
                  </a:cubicBezTo>
                  <a:cubicBezTo>
                    <a:pt x="75" y="33"/>
                    <a:pt x="76" y="32"/>
                    <a:pt x="78" y="32"/>
                  </a:cubicBezTo>
                  <a:cubicBezTo>
                    <a:pt x="80" y="32"/>
                    <a:pt x="81" y="33"/>
                    <a:pt x="83" y="34"/>
                  </a:cubicBezTo>
                  <a:cubicBezTo>
                    <a:pt x="84" y="34"/>
                    <a:pt x="86" y="34"/>
                    <a:pt x="87" y="34"/>
                  </a:cubicBezTo>
                  <a:cubicBezTo>
                    <a:pt x="88" y="33"/>
                    <a:pt x="88" y="33"/>
                    <a:pt x="88" y="32"/>
                  </a:cubicBezTo>
                  <a:cubicBezTo>
                    <a:pt x="89" y="32"/>
                    <a:pt x="91" y="32"/>
                    <a:pt x="92" y="32"/>
                  </a:cubicBezTo>
                  <a:cubicBezTo>
                    <a:pt x="93" y="34"/>
                    <a:pt x="95" y="35"/>
                    <a:pt x="97" y="37"/>
                  </a:cubicBezTo>
                  <a:cubicBezTo>
                    <a:pt x="99" y="39"/>
                    <a:pt x="101" y="37"/>
                    <a:pt x="104" y="36"/>
                  </a:cubicBezTo>
                  <a:cubicBezTo>
                    <a:pt x="104" y="32"/>
                    <a:pt x="107" y="30"/>
                    <a:pt x="109" y="27"/>
                  </a:cubicBezTo>
                  <a:cubicBezTo>
                    <a:pt x="110" y="24"/>
                    <a:pt x="110" y="20"/>
                    <a:pt x="112" y="18"/>
                  </a:cubicBezTo>
                  <a:cubicBezTo>
                    <a:pt x="112" y="17"/>
                    <a:pt x="112" y="17"/>
                    <a:pt x="112" y="16"/>
                  </a:cubicBezTo>
                  <a:cubicBezTo>
                    <a:pt x="109" y="16"/>
                    <a:pt x="105" y="14"/>
                    <a:pt x="103" y="11"/>
                  </a:cubicBezTo>
                  <a:cubicBezTo>
                    <a:pt x="102" y="10"/>
                    <a:pt x="101" y="9"/>
                    <a:pt x="100" y="8"/>
                  </a:cubicBezTo>
                  <a:cubicBezTo>
                    <a:pt x="100" y="8"/>
                    <a:pt x="99" y="7"/>
                    <a:pt x="99" y="7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6" y="8"/>
                    <a:pt x="96" y="8"/>
                    <a:pt x="95" y="7"/>
                  </a:cubicBezTo>
                  <a:cubicBezTo>
                    <a:pt x="94" y="6"/>
                    <a:pt x="93" y="6"/>
                    <a:pt x="91" y="6"/>
                  </a:cubicBezTo>
                  <a:cubicBezTo>
                    <a:pt x="89" y="6"/>
                    <a:pt x="85" y="5"/>
                    <a:pt x="84" y="6"/>
                  </a:cubicBezTo>
                  <a:cubicBezTo>
                    <a:pt x="83" y="7"/>
                    <a:pt x="83" y="8"/>
                    <a:pt x="82" y="9"/>
                  </a:cubicBezTo>
                  <a:cubicBezTo>
                    <a:pt x="81" y="9"/>
                    <a:pt x="80" y="9"/>
                    <a:pt x="79" y="8"/>
                  </a:cubicBezTo>
                  <a:cubicBezTo>
                    <a:pt x="78" y="8"/>
                    <a:pt x="77" y="7"/>
                    <a:pt x="75" y="7"/>
                  </a:cubicBezTo>
                  <a:cubicBezTo>
                    <a:pt x="75" y="7"/>
                    <a:pt x="74" y="7"/>
                    <a:pt x="73" y="7"/>
                  </a:cubicBezTo>
                  <a:cubicBezTo>
                    <a:pt x="73" y="7"/>
                    <a:pt x="72" y="7"/>
                    <a:pt x="71" y="6"/>
                  </a:cubicBezTo>
                  <a:cubicBezTo>
                    <a:pt x="70" y="6"/>
                    <a:pt x="69" y="7"/>
                    <a:pt x="68" y="8"/>
                  </a:cubicBezTo>
                  <a:cubicBezTo>
                    <a:pt x="67" y="9"/>
                    <a:pt x="66" y="9"/>
                    <a:pt x="65" y="10"/>
                  </a:cubicBezTo>
                  <a:cubicBezTo>
                    <a:pt x="64" y="12"/>
                    <a:pt x="64" y="12"/>
                    <a:pt x="63" y="12"/>
                  </a:cubicBezTo>
                  <a:cubicBezTo>
                    <a:pt x="62" y="13"/>
                    <a:pt x="61" y="12"/>
                    <a:pt x="61" y="12"/>
                  </a:cubicBezTo>
                  <a:cubicBezTo>
                    <a:pt x="60" y="12"/>
                    <a:pt x="59" y="13"/>
                    <a:pt x="59" y="13"/>
                  </a:cubicBezTo>
                  <a:cubicBezTo>
                    <a:pt x="58" y="11"/>
                    <a:pt x="59" y="9"/>
                    <a:pt x="58" y="8"/>
                  </a:cubicBezTo>
                  <a:cubicBezTo>
                    <a:pt x="58" y="7"/>
                    <a:pt x="57" y="7"/>
                    <a:pt x="56" y="6"/>
                  </a:cubicBezTo>
                  <a:cubicBezTo>
                    <a:pt x="55" y="6"/>
                    <a:pt x="54" y="5"/>
                    <a:pt x="53" y="4"/>
                  </a:cubicBezTo>
                  <a:cubicBezTo>
                    <a:pt x="52" y="3"/>
                    <a:pt x="53" y="2"/>
                    <a:pt x="52" y="0"/>
                  </a:cubicBezTo>
                  <a:cubicBezTo>
                    <a:pt x="52" y="1"/>
                    <a:pt x="51" y="2"/>
                    <a:pt x="50" y="2"/>
                  </a:cubicBezTo>
                  <a:cubicBezTo>
                    <a:pt x="50" y="3"/>
                    <a:pt x="49" y="2"/>
                    <a:pt x="48" y="3"/>
                  </a:cubicBezTo>
                  <a:cubicBezTo>
                    <a:pt x="46" y="3"/>
                    <a:pt x="46" y="4"/>
                    <a:pt x="46" y="5"/>
                  </a:cubicBezTo>
                  <a:cubicBezTo>
                    <a:pt x="45" y="7"/>
                    <a:pt x="44" y="7"/>
                    <a:pt x="42" y="7"/>
                  </a:cubicBezTo>
                  <a:cubicBezTo>
                    <a:pt x="40" y="6"/>
                    <a:pt x="41" y="5"/>
                    <a:pt x="40" y="3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36" y="4"/>
                    <a:pt x="35" y="4"/>
                    <a:pt x="34" y="4"/>
                  </a:cubicBezTo>
                  <a:cubicBezTo>
                    <a:pt x="32" y="5"/>
                    <a:pt x="32" y="8"/>
                    <a:pt x="30" y="9"/>
                  </a:cubicBezTo>
                  <a:cubicBezTo>
                    <a:pt x="28" y="11"/>
                    <a:pt x="27" y="10"/>
                    <a:pt x="26" y="13"/>
                  </a:cubicBezTo>
                  <a:cubicBezTo>
                    <a:pt x="25" y="15"/>
                    <a:pt x="25" y="17"/>
                    <a:pt x="23" y="19"/>
                  </a:cubicBezTo>
                  <a:cubicBezTo>
                    <a:pt x="20" y="21"/>
                    <a:pt x="17" y="24"/>
                    <a:pt x="13" y="24"/>
                  </a:cubicBezTo>
                  <a:cubicBezTo>
                    <a:pt x="11" y="24"/>
                    <a:pt x="8" y="22"/>
                    <a:pt x="6" y="24"/>
                  </a:cubicBezTo>
                  <a:cubicBezTo>
                    <a:pt x="4" y="25"/>
                    <a:pt x="5" y="28"/>
                    <a:pt x="3" y="29"/>
                  </a:cubicBezTo>
                  <a:cubicBezTo>
                    <a:pt x="3" y="33"/>
                    <a:pt x="0" y="35"/>
                    <a:pt x="2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8" y="47"/>
                    <a:pt x="10" y="49"/>
                    <a:pt x="12" y="5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738FDD-A111-2AC7-B156-A59525EC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4792663"/>
              <a:ext cx="708025" cy="498475"/>
            </a:xfrm>
            <a:custGeom>
              <a:avLst/>
              <a:gdLst>
                <a:gd name="T0" fmla="*/ 173 w 186"/>
                <a:gd name="T1" fmla="*/ 85 h 131"/>
                <a:gd name="T2" fmla="*/ 160 w 186"/>
                <a:gd name="T3" fmla="*/ 85 h 131"/>
                <a:gd name="T4" fmla="*/ 155 w 186"/>
                <a:gd name="T5" fmla="*/ 73 h 131"/>
                <a:gd name="T6" fmla="*/ 155 w 186"/>
                <a:gd name="T7" fmla="*/ 64 h 131"/>
                <a:gd name="T8" fmla="*/ 157 w 186"/>
                <a:gd name="T9" fmla="*/ 56 h 131"/>
                <a:gd name="T10" fmla="*/ 154 w 186"/>
                <a:gd name="T11" fmla="*/ 39 h 131"/>
                <a:gd name="T12" fmla="*/ 148 w 186"/>
                <a:gd name="T13" fmla="*/ 31 h 131"/>
                <a:gd name="T14" fmla="*/ 142 w 186"/>
                <a:gd name="T15" fmla="*/ 24 h 131"/>
                <a:gd name="T16" fmla="*/ 134 w 186"/>
                <a:gd name="T17" fmla="*/ 7 h 131"/>
                <a:gd name="T18" fmla="*/ 125 w 186"/>
                <a:gd name="T19" fmla="*/ 1 h 131"/>
                <a:gd name="T20" fmla="*/ 118 w 186"/>
                <a:gd name="T21" fmla="*/ 4 h 131"/>
                <a:gd name="T22" fmla="*/ 102 w 186"/>
                <a:gd name="T23" fmla="*/ 11 h 131"/>
                <a:gd name="T24" fmla="*/ 94 w 186"/>
                <a:gd name="T25" fmla="*/ 16 h 131"/>
                <a:gd name="T26" fmla="*/ 82 w 186"/>
                <a:gd name="T27" fmla="*/ 10 h 131"/>
                <a:gd name="T28" fmla="*/ 76 w 186"/>
                <a:gd name="T29" fmla="*/ 11 h 131"/>
                <a:gd name="T30" fmla="*/ 68 w 186"/>
                <a:gd name="T31" fmla="*/ 9 h 131"/>
                <a:gd name="T32" fmla="*/ 60 w 186"/>
                <a:gd name="T33" fmla="*/ 7 h 131"/>
                <a:gd name="T34" fmla="*/ 50 w 186"/>
                <a:gd name="T35" fmla="*/ 14 h 131"/>
                <a:gd name="T36" fmla="*/ 41 w 186"/>
                <a:gd name="T37" fmla="*/ 17 h 131"/>
                <a:gd name="T38" fmla="*/ 35 w 186"/>
                <a:gd name="T39" fmla="*/ 24 h 131"/>
                <a:gd name="T40" fmla="*/ 33 w 186"/>
                <a:gd name="T41" fmla="*/ 28 h 131"/>
                <a:gd name="T42" fmla="*/ 28 w 186"/>
                <a:gd name="T43" fmla="*/ 36 h 131"/>
                <a:gd name="T44" fmla="*/ 24 w 186"/>
                <a:gd name="T45" fmla="*/ 45 h 131"/>
                <a:gd name="T46" fmla="*/ 21 w 186"/>
                <a:gd name="T47" fmla="*/ 50 h 131"/>
                <a:gd name="T48" fmla="*/ 18 w 186"/>
                <a:gd name="T49" fmla="*/ 57 h 131"/>
                <a:gd name="T50" fmla="*/ 10 w 186"/>
                <a:gd name="T51" fmla="*/ 60 h 131"/>
                <a:gd name="T52" fmla="*/ 6 w 186"/>
                <a:gd name="T53" fmla="*/ 62 h 131"/>
                <a:gd name="T54" fmla="*/ 2 w 186"/>
                <a:gd name="T55" fmla="*/ 67 h 131"/>
                <a:gd name="T56" fmla="*/ 11 w 186"/>
                <a:gd name="T57" fmla="*/ 73 h 131"/>
                <a:gd name="T58" fmla="*/ 11 w 186"/>
                <a:gd name="T59" fmla="*/ 79 h 131"/>
                <a:gd name="T60" fmla="*/ 16 w 186"/>
                <a:gd name="T61" fmla="*/ 85 h 131"/>
                <a:gd name="T62" fmla="*/ 25 w 186"/>
                <a:gd name="T63" fmla="*/ 90 h 131"/>
                <a:gd name="T64" fmla="*/ 23 w 186"/>
                <a:gd name="T65" fmla="*/ 94 h 131"/>
                <a:gd name="T66" fmla="*/ 23 w 186"/>
                <a:gd name="T67" fmla="*/ 98 h 131"/>
                <a:gd name="T68" fmla="*/ 30 w 186"/>
                <a:gd name="T69" fmla="*/ 104 h 131"/>
                <a:gd name="T70" fmla="*/ 37 w 186"/>
                <a:gd name="T71" fmla="*/ 108 h 131"/>
                <a:gd name="T72" fmla="*/ 44 w 186"/>
                <a:gd name="T73" fmla="*/ 102 h 131"/>
                <a:gd name="T74" fmla="*/ 46 w 186"/>
                <a:gd name="T75" fmla="*/ 107 h 131"/>
                <a:gd name="T76" fmla="*/ 45 w 186"/>
                <a:gd name="T77" fmla="*/ 111 h 131"/>
                <a:gd name="T78" fmla="*/ 48 w 186"/>
                <a:gd name="T79" fmla="*/ 116 h 131"/>
                <a:gd name="T80" fmla="*/ 55 w 186"/>
                <a:gd name="T81" fmla="*/ 119 h 131"/>
                <a:gd name="T82" fmla="*/ 59 w 186"/>
                <a:gd name="T83" fmla="*/ 125 h 131"/>
                <a:gd name="T84" fmla="*/ 67 w 186"/>
                <a:gd name="T85" fmla="*/ 126 h 131"/>
                <a:gd name="T86" fmla="*/ 77 w 186"/>
                <a:gd name="T87" fmla="*/ 128 h 131"/>
                <a:gd name="T88" fmla="*/ 89 w 186"/>
                <a:gd name="T89" fmla="*/ 129 h 131"/>
                <a:gd name="T90" fmla="*/ 102 w 186"/>
                <a:gd name="T91" fmla="*/ 131 h 131"/>
                <a:gd name="T92" fmla="*/ 113 w 186"/>
                <a:gd name="T93" fmla="*/ 125 h 131"/>
                <a:gd name="T94" fmla="*/ 125 w 186"/>
                <a:gd name="T95" fmla="*/ 120 h 131"/>
                <a:gd name="T96" fmla="*/ 142 w 186"/>
                <a:gd name="T97" fmla="*/ 121 h 131"/>
                <a:gd name="T98" fmla="*/ 148 w 186"/>
                <a:gd name="T99" fmla="*/ 123 h 131"/>
                <a:gd name="T100" fmla="*/ 153 w 186"/>
                <a:gd name="T101" fmla="*/ 126 h 131"/>
                <a:gd name="T102" fmla="*/ 163 w 186"/>
                <a:gd name="T103" fmla="*/ 129 h 131"/>
                <a:gd name="T104" fmla="*/ 164 w 186"/>
                <a:gd name="T105" fmla="*/ 120 h 131"/>
                <a:gd name="T106" fmla="*/ 166 w 186"/>
                <a:gd name="T107" fmla="*/ 112 h 131"/>
                <a:gd name="T108" fmla="*/ 166 w 186"/>
                <a:gd name="T109" fmla="*/ 106 h 131"/>
                <a:gd name="T110" fmla="*/ 170 w 186"/>
                <a:gd name="T111" fmla="*/ 95 h 131"/>
                <a:gd name="T112" fmla="*/ 175 w 186"/>
                <a:gd name="T113" fmla="*/ 99 h 131"/>
                <a:gd name="T114" fmla="*/ 184 w 186"/>
                <a:gd name="T115" fmla="*/ 94 h 131"/>
                <a:gd name="T116" fmla="*/ 181 w 186"/>
                <a:gd name="T117" fmla="*/ 8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31">
                  <a:moveTo>
                    <a:pt x="181" y="83"/>
                  </a:moveTo>
                  <a:cubicBezTo>
                    <a:pt x="178" y="82"/>
                    <a:pt x="175" y="83"/>
                    <a:pt x="173" y="85"/>
                  </a:cubicBezTo>
                  <a:cubicBezTo>
                    <a:pt x="171" y="86"/>
                    <a:pt x="168" y="85"/>
                    <a:pt x="167" y="87"/>
                  </a:cubicBezTo>
                  <a:cubicBezTo>
                    <a:pt x="164" y="88"/>
                    <a:pt x="162" y="87"/>
                    <a:pt x="160" y="85"/>
                  </a:cubicBezTo>
                  <a:cubicBezTo>
                    <a:pt x="158" y="83"/>
                    <a:pt x="154" y="80"/>
                    <a:pt x="154" y="77"/>
                  </a:cubicBezTo>
                  <a:cubicBezTo>
                    <a:pt x="155" y="76"/>
                    <a:pt x="155" y="75"/>
                    <a:pt x="155" y="73"/>
                  </a:cubicBezTo>
                  <a:cubicBezTo>
                    <a:pt x="155" y="72"/>
                    <a:pt x="155" y="70"/>
                    <a:pt x="155" y="69"/>
                  </a:cubicBezTo>
                  <a:cubicBezTo>
                    <a:pt x="154" y="67"/>
                    <a:pt x="155" y="65"/>
                    <a:pt x="155" y="64"/>
                  </a:cubicBezTo>
                  <a:cubicBezTo>
                    <a:pt x="155" y="62"/>
                    <a:pt x="155" y="61"/>
                    <a:pt x="155" y="59"/>
                  </a:cubicBezTo>
                  <a:cubicBezTo>
                    <a:pt x="155" y="58"/>
                    <a:pt x="156" y="57"/>
                    <a:pt x="157" y="56"/>
                  </a:cubicBezTo>
                  <a:cubicBezTo>
                    <a:pt x="157" y="54"/>
                    <a:pt x="157" y="52"/>
                    <a:pt x="157" y="51"/>
                  </a:cubicBezTo>
                  <a:cubicBezTo>
                    <a:pt x="157" y="47"/>
                    <a:pt x="156" y="43"/>
                    <a:pt x="154" y="39"/>
                  </a:cubicBezTo>
                  <a:cubicBezTo>
                    <a:pt x="153" y="38"/>
                    <a:pt x="152" y="37"/>
                    <a:pt x="150" y="36"/>
                  </a:cubicBezTo>
                  <a:cubicBezTo>
                    <a:pt x="149" y="34"/>
                    <a:pt x="149" y="33"/>
                    <a:pt x="148" y="31"/>
                  </a:cubicBezTo>
                  <a:cubicBezTo>
                    <a:pt x="147" y="30"/>
                    <a:pt x="145" y="29"/>
                    <a:pt x="144" y="28"/>
                  </a:cubicBezTo>
                  <a:cubicBezTo>
                    <a:pt x="144" y="26"/>
                    <a:pt x="144" y="25"/>
                    <a:pt x="142" y="24"/>
                  </a:cubicBezTo>
                  <a:cubicBezTo>
                    <a:pt x="141" y="22"/>
                    <a:pt x="139" y="20"/>
                    <a:pt x="138" y="17"/>
                  </a:cubicBezTo>
                  <a:cubicBezTo>
                    <a:pt x="136" y="14"/>
                    <a:pt x="136" y="10"/>
                    <a:pt x="134" y="7"/>
                  </a:cubicBezTo>
                  <a:cubicBezTo>
                    <a:pt x="133" y="5"/>
                    <a:pt x="129" y="0"/>
                    <a:pt x="127" y="0"/>
                  </a:cubicBezTo>
                  <a:cubicBezTo>
                    <a:pt x="126" y="0"/>
                    <a:pt x="126" y="1"/>
                    <a:pt x="125" y="1"/>
                  </a:cubicBezTo>
                  <a:cubicBezTo>
                    <a:pt x="124" y="1"/>
                    <a:pt x="123" y="2"/>
                    <a:pt x="122" y="2"/>
                  </a:cubicBezTo>
                  <a:cubicBezTo>
                    <a:pt x="120" y="2"/>
                    <a:pt x="119" y="3"/>
                    <a:pt x="118" y="4"/>
                  </a:cubicBezTo>
                  <a:cubicBezTo>
                    <a:pt x="117" y="7"/>
                    <a:pt x="116" y="9"/>
                    <a:pt x="113" y="10"/>
                  </a:cubicBezTo>
                  <a:cubicBezTo>
                    <a:pt x="109" y="11"/>
                    <a:pt x="105" y="11"/>
                    <a:pt x="102" y="11"/>
                  </a:cubicBezTo>
                  <a:cubicBezTo>
                    <a:pt x="100" y="12"/>
                    <a:pt x="99" y="12"/>
                    <a:pt x="97" y="13"/>
                  </a:cubicBezTo>
                  <a:cubicBezTo>
                    <a:pt x="96" y="14"/>
                    <a:pt x="95" y="16"/>
                    <a:pt x="94" y="16"/>
                  </a:cubicBezTo>
                  <a:cubicBezTo>
                    <a:pt x="91" y="18"/>
                    <a:pt x="88" y="14"/>
                    <a:pt x="86" y="12"/>
                  </a:cubicBezTo>
                  <a:cubicBezTo>
                    <a:pt x="85" y="11"/>
                    <a:pt x="84" y="10"/>
                    <a:pt x="82" y="10"/>
                  </a:cubicBezTo>
                  <a:cubicBezTo>
                    <a:pt x="81" y="11"/>
                    <a:pt x="79" y="12"/>
                    <a:pt x="78" y="12"/>
                  </a:cubicBezTo>
                  <a:cubicBezTo>
                    <a:pt x="77" y="12"/>
                    <a:pt x="76" y="11"/>
                    <a:pt x="76" y="11"/>
                  </a:cubicBezTo>
                  <a:cubicBezTo>
                    <a:pt x="75" y="11"/>
                    <a:pt x="73" y="11"/>
                    <a:pt x="72" y="10"/>
                  </a:cubicBezTo>
                  <a:cubicBezTo>
                    <a:pt x="71" y="10"/>
                    <a:pt x="69" y="9"/>
                    <a:pt x="68" y="9"/>
                  </a:cubicBezTo>
                  <a:cubicBezTo>
                    <a:pt x="66" y="8"/>
                    <a:pt x="66" y="9"/>
                    <a:pt x="64" y="9"/>
                  </a:cubicBezTo>
                  <a:cubicBezTo>
                    <a:pt x="62" y="10"/>
                    <a:pt x="61" y="9"/>
                    <a:pt x="60" y="7"/>
                  </a:cubicBezTo>
                  <a:cubicBezTo>
                    <a:pt x="56" y="5"/>
                    <a:pt x="56" y="10"/>
                    <a:pt x="52" y="10"/>
                  </a:cubicBezTo>
                  <a:cubicBezTo>
                    <a:pt x="52" y="11"/>
                    <a:pt x="51" y="13"/>
                    <a:pt x="50" y="14"/>
                  </a:cubicBezTo>
                  <a:cubicBezTo>
                    <a:pt x="48" y="16"/>
                    <a:pt x="47" y="15"/>
                    <a:pt x="45" y="15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39" y="18"/>
                    <a:pt x="39" y="19"/>
                    <a:pt x="38" y="20"/>
                  </a:cubicBezTo>
                  <a:cubicBezTo>
                    <a:pt x="37" y="22"/>
                    <a:pt x="35" y="22"/>
                    <a:pt x="35" y="24"/>
                  </a:cubicBezTo>
                  <a:cubicBezTo>
                    <a:pt x="34" y="24"/>
                    <a:pt x="35" y="25"/>
                    <a:pt x="35" y="26"/>
                  </a:cubicBezTo>
                  <a:cubicBezTo>
                    <a:pt x="34" y="27"/>
                    <a:pt x="34" y="27"/>
                    <a:pt x="33" y="28"/>
                  </a:cubicBezTo>
                  <a:cubicBezTo>
                    <a:pt x="32" y="29"/>
                    <a:pt x="32" y="31"/>
                    <a:pt x="32" y="32"/>
                  </a:cubicBezTo>
                  <a:cubicBezTo>
                    <a:pt x="31" y="34"/>
                    <a:pt x="30" y="35"/>
                    <a:pt x="28" y="36"/>
                  </a:cubicBezTo>
                  <a:cubicBezTo>
                    <a:pt x="29" y="38"/>
                    <a:pt x="27" y="41"/>
                    <a:pt x="26" y="43"/>
                  </a:cubicBezTo>
                  <a:cubicBezTo>
                    <a:pt x="26" y="44"/>
                    <a:pt x="25" y="44"/>
                    <a:pt x="24" y="45"/>
                  </a:cubicBezTo>
                  <a:cubicBezTo>
                    <a:pt x="24" y="47"/>
                    <a:pt x="24" y="47"/>
                    <a:pt x="23" y="48"/>
                  </a:cubicBezTo>
                  <a:cubicBezTo>
                    <a:pt x="22" y="49"/>
                    <a:pt x="21" y="49"/>
                    <a:pt x="21" y="50"/>
                  </a:cubicBezTo>
                  <a:cubicBezTo>
                    <a:pt x="20" y="51"/>
                    <a:pt x="20" y="52"/>
                    <a:pt x="20" y="53"/>
                  </a:cubicBezTo>
                  <a:cubicBezTo>
                    <a:pt x="20" y="55"/>
                    <a:pt x="19" y="56"/>
                    <a:pt x="18" y="57"/>
                  </a:cubicBezTo>
                  <a:cubicBezTo>
                    <a:pt x="17" y="59"/>
                    <a:pt x="16" y="60"/>
                    <a:pt x="14" y="60"/>
                  </a:cubicBezTo>
                  <a:cubicBezTo>
                    <a:pt x="12" y="59"/>
                    <a:pt x="12" y="58"/>
                    <a:pt x="10" y="60"/>
                  </a:cubicBezTo>
                  <a:cubicBezTo>
                    <a:pt x="10" y="61"/>
                    <a:pt x="10" y="62"/>
                    <a:pt x="9" y="62"/>
                  </a:cubicBezTo>
                  <a:cubicBezTo>
                    <a:pt x="8" y="63"/>
                    <a:pt x="8" y="62"/>
                    <a:pt x="6" y="62"/>
                  </a:cubicBezTo>
                  <a:cubicBezTo>
                    <a:pt x="4" y="62"/>
                    <a:pt x="2" y="63"/>
                    <a:pt x="0" y="63"/>
                  </a:cubicBezTo>
                  <a:cubicBezTo>
                    <a:pt x="1" y="64"/>
                    <a:pt x="1" y="66"/>
                    <a:pt x="2" y="67"/>
                  </a:cubicBezTo>
                  <a:cubicBezTo>
                    <a:pt x="3" y="68"/>
                    <a:pt x="5" y="68"/>
                    <a:pt x="6" y="69"/>
                  </a:cubicBezTo>
                  <a:cubicBezTo>
                    <a:pt x="7" y="70"/>
                    <a:pt x="9" y="75"/>
                    <a:pt x="11" y="73"/>
                  </a:cubicBezTo>
                  <a:cubicBezTo>
                    <a:pt x="12" y="74"/>
                    <a:pt x="10" y="76"/>
                    <a:pt x="10" y="77"/>
                  </a:cubicBezTo>
                  <a:cubicBezTo>
                    <a:pt x="10" y="78"/>
                    <a:pt x="11" y="78"/>
                    <a:pt x="11" y="79"/>
                  </a:cubicBezTo>
                  <a:cubicBezTo>
                    <a:pt x="11" y="80"/>
                    <a:pt x="11" y="80"/>
                    <a:pt x="11" y="81"/>
                  </a:cubicBezTo>
                  <a:cubicBezTo>
                    <a:pt x="12" y="82"/>
                    <a:pt x="14" y="84"/>
                    <a:pt x="16" y="85"/>
                  </a:cubicBezTo>
                  <a:cubicBezTo>
                    <a:pt x="17" y="86"/>
                    <a:pt x="19" y="87"/>
                    <a:pt x="21" y="88"/>
                  </a:cubicBezTo>
                  <a:cubicBezTo>
                    <a:pt x="22" y="88"/>
                    <a:pt x="25" y="89"/>
                    <a:pt x="25" y="90"/>
                  </a:cubicBezTo>
                  <a:cubicBezTo>
                    <a:pt x="25" y="91"/>
                    <a:pt x="24" y="91"/>
                    <a:pt x="24" y="92"/>
                  </a:cubicBezTo>
                  <a:cubicBezTo>
                    <a:pt x="23" y="92"/>
                    <a:pt x="23" y="93"/>
                    <a:pt x="23" y="94"/>
                  </a:cubicBezTo>
                  <a:cubicBezTo>
                    <a:pt x="23" y="95"/>
                    <a:pt x="25" y="95"/>
                    <a:pt x="25" y="96"/>
                  </a:cubicBezTo>
                  <a:cubicBezTo>
                    <a:pt x="26" y="98"/>
                    <a:pt x="23" y="97"/>
                    <a:pt x="23" y="98"/>
                  </a:cubicBezTo>
                  <a:cubicBezTo>
                    <a:pt x="22" y="100"/>
                    <a:pt x="25" y="100"/>
                    <a:pt x="26" y="100"/>
                  </a:cubicBezTo>
                  <a:cubicBezTo>
                    <a:pt x="27" y="101"/>
                    <a:pt x="28" y="104"/>
                    <a:pt x="30" y="104"/>
                  </a:cubicBezTo>
                  <a:cubicBezTo>
                    <a:pt x="32" y="104"/>
                    <a:pt x="33" y="102"/>
                    <a:pt x="35" y="104"/>
                  </a:cubicBezTo>
                  <a:cubicBezTo>
                    <a:pt x="36" y="105"/>
                    <a:pt x="35" y="108"/>
                    <a:pt x="37" y="108"/>
                  </a:cubicBezTo>
                  <a:cubicBezTo>
                    <a:pt x="38" y="109"/>
                    <a:pt x="40" y="107"/>
                    <a:pt x="40" y="106"/>
                  </a:cubicBezTo>
                  <a:cubicBezTo>
                    <a:pt x="41" y="104"/>
                    <a:pt x="42" y="103"/>
                    <a:pt x="44" y="102"/>
                  </a:cubicBezTo>
                  <a:cubicBezTo>
                    <a:pt x="45" y="103"/>
                    <a:pt x="50" y="105"/>
                    <a:pt x="50" y="106"/>
                  </a:cubicBezTo>
                  <a:cubicBezTo>
                    <a:pt x="50" y="107"/>
                    <a:pt x="47" y="106"/>
                    <a:pt x="46" y="107"/>
                  </a:cubicBezTo>
                  <a:cubicBezTo>
                    <a:pt x="46" y="107"/>
                    <a:pt x="44" y="108"/>
                    <a:pt x="44" y="108"/>
                  </a:cubicBezTo>
                  <a:cubicBezTo>
                    <a:pt x="44" y="109"/>
                    <a:pt x="45" y="110"/>
                    <a:pt x="45" y="111"/>
                  </a:cubicBezTo>
                  <a:cubicBezTo>
                    <a:pt x="46" y="112"/>
                    <a:pt x="46" y="112"/>
                    <a:pt x="47" y="113"/>
                  </a:cubicBezTo>
                  <a:cubicBezTo>
                    <a:pt x="48" y="114"/>
                    <a:pt x="49" y="114"/>
                    <a:pt x="48" y="116"/>
                  </a:cubicBezTo>
                  <a:cubicBezTo>
                    <a:pt x="50" y="116"/>
                    <a:pt x="50" y="117"/>
                    <a:pt x="52" y="118"/>
                  </a:cubicBezTo>
                  <a:cubicBezTo>
                    <a:pt x="52" y="118"/>
                    <a:pt x="55" y="119"/>
                    <a:pt x="55" y="119"/>
                  </a:cubicBezTo>
                  <a:cubicBezTo>
                    <a:pt x="56" y="121"/>
                    <a:pt x="52" y="121"/>
                    <a:pt x="51" y="123"/>
                  </a:cubicBezTo>
                  <a:cubicBezTo>
                    <a:pt x="50" y="127"/>
                    <a:pt x="57" y="126"/>
                    <a:pt x="59" y="125"/>
                  </a:cubicBezTo>
                  <a:cubicBezTo>
                    <a:pt x="61" y="125"/>
                    <a:pt x="62" y="125"/>
                    <a:pt x="64" y="125"/>
                  </a:cubicBezTo>
                  <a:cubicBezTo>
                    <a:pt x="65" y="125"/>
                    <a:pt x="66" y="126"/>
                    <a:pt x="67" y="126"/>
                  </a:cubicBezTo>
                  <a:cubicBezTo>
                    <a:pt x="69" y="127"/>
                    <a:pt x="70" y="127"/>
                    <a:pt x="72" y="127"/>
                  </a:cubicBezTo>
                  <a:cubicBezTo>
                    <a:pt x="73" y="127"/>
                    <a:pt x="75" y="128"/>
                    <a:pt x="77" y="128"/>
                  </a:cubicBezTo>
                  <a:cubicBezTo>
                    <a:pt x="80" y="128"/>
                    <a:pt x="83" y="127"/>
                    <a:pt x="85" y="128"/>
                  </a:cubicBezTo>
                  <a:cubicBezTo>
                    <a:pt x="87" y="128"/>
                    <a:pt x="88" y="129"/>
                    <a:pt x="89" y="129"/>
                  </a:cubicBezTo>
                  <a:cubicBezTo>
                    <a:pt x="91" y="129"/>
                    <a:pt x="92" y="129"/>
                    <a:pt x="94" y="128"/>
                  </a:cubicBezTo>
                  <a:cubicBezTo>
                    <a:pt x="97" y="128"/>
                    <a:pt x="99" y="131"/>
                    <a:pt x="102" y="131"/>
                  </a:cubicBezTo>
                  <a:cubicBezTo>
                    <a:pt x="104" y="131"/>
                    <a:pt x="109" y="130"/>
                    <a:pt x="110" y="128"/>
                  </a:cubicBezTo>
                  <a:cubicBezTo>
                    <a:pt x="111" y="127"/>
                    <a:pt x="112" y="126"/>
                    <a:pt x="113" y="125"/>
                  </a:cubicBezTo>
                  <a:cubicBezTo>
                    <a:pt x="114" y="124"/>
                    <a:pt x="115" y="123"/>
                    <a:pt x="117" y="122"/>
                  </a:cubicBezTo>
                  <a:cubicBezTo>
                    <a:pt x="119" y="121"/>
                    <a:pt x="122" y="120"/>
                    <a:pt x="125" y="120"/>
                  </a:cubicBezTo>
                  <a:cubicBezTo>
                    <a:pt x="128" y="119"/>
                    <a:pt x="131" y="117"/>
                    <a:pt x="134" y="117"/>
                  </a:cubicBezTo>
                  <a:cubicBezTo>
                    <a:pt x="137" y="118"/>
                    <a:pt x="139" y="121"/>
                    <a:pt x="142" y="121"/>
                  </a:cubicBezTo>
                  <a:cubicBezTo>
                    <a:pt x="143" y="121"/>
                    <a:pt x="144" y="121"/>
                    <a:pt x="146" y="122"/>
                  </a:cubicBezTo>
                  <a:cubicBezTo>
                    <a:pt x="146" y="122"/>
                    <a:pt x="147" y="123"/>
                    <a:pt x="148" y="123"/>
                  </a:cubicBezTo>
                  <a:cubicBezTo>
                    <a:pt x="149" y="123"/>
                    <a:pt x="149" y="122"/>
                    <a:pt x="150" y="122"/>
                  </a:cubicBezTo>
                  <a:cubicBezTo>
                    <a:pt x="152" y="122"/>
                    <a:pt x="152" y="125"/>
                    <a:pt x="153" y="126"/>
                  </a:cubicBezTo>
                  <a:cubicBezTo>
                    <a:pt x="154" y="129"/>
                    <a:pt x="158" y="129"/>
                    <a:pt x="161" y="129"/>
                  </a:cubicBezTo>
                  <a:cubicBezTo>
                    <a:pt x="161" y="129"/>
                    <a:pt x="163" y="129"/>
                    <a:pt x="163" y="129"/>
                  </a:cubicBezTo>
                  <a:cubicBezTo>
                    <a:pt x="163" y="129"/>
                    <a:pt x="164" y="126"/>
                    <a:pt x="164" y="125"/>
                  </a:cubicBezTo>
                  <a:cubicBezTo>
                    <a:pt x="164" y="124"/>
                    <a:pt x="164" y="122"/>
                    <a:pt x="164" y="120"/>
                  </a:cubicBezTo>
                  <a:cubicBezTo>
                    <a:pt x="165" y="118"/>
                    <a:pt x="165" y="118"/>
                    <a:pt x="165" y="116"/>
                  </a:cubicBezTo>
                  <a:cubicBezTo>
                    <a:pt x="165" y="114"/>
                    <a:pt x="165" y="113"/>
                    <a:pt x="166" y="112"/>
                  </a:cubicBezTo>
                  <a:cubicBezTo>
                    <a:pt x="167" y="110"/>
                    <a:pt x="171" y="108"/>
                    <a:pt x="170" y="105"/>
                  </a:cubicBezTo>
                  <a:cubicBezTo>
                    <a:pt x="169" y="106"/>
                    <a:pt x="167" y="108"/>
                    <a:pt x="166" y="106"/>
                  </a:cubicBezTo>
                  <a:cubicBezTo>
                    <a:pt x="166" y="103"/>
                    <a:pt x="169" y="103"/>
                    <a:pt x="169" y="101"/>
                  </a:cubicBezTo>
                  <a:cubicBezTo>
                    <a:pt x="170" y="98"/>
                    <a:pt x="168" y="97"/>
                    <a:pt x="170" y="95"/>
                  </a:cubicBezTo>
                  <a:cubicBezTo>
                    <a:pt x="171" y="94"/>
                    <a:pt x="173" y="94"/>
                    <a:pt x="174" y="95"/>
                  </a:cubicBezTo>
                  <a:cubicBezTo>
                    <a:pt x="175" y="96"/>
                    <a:pt x="174" y="98"/>
                    <a:pt x="175" y="99"/>
                  </a:cubicBezTo>
                  <a:cubicBezTo>
                    <a:pt x="176" y="100"/>
                    <a:pt x="181" y="100"/>
                    <a:pt x="182" y="99"/>
                  </a:cubicBezTo>
                  <a:cubicBezTo>
                    <a:pt x="184" y="98"/>
                    <a:pt x="183" y="96"/>
                    <a:pt x="184" y="94"/>
                  </a:cubicBezTo>
                  <a:cubicBezTo>
                    <a:pt x="184" y="92"/>
                    <a:pt x="184" y="89"/>
                    <a:pt x="186" y="87"/>
                  </a:cubicBezTo>
                  <a:cubicBezTo>
                    <a:pt x="184" y="85"/>
                    <a:pt x="183" y="83"/>
                    <a:pt x="181" y="8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93C05599-0DB5-3317-A35D-A9963AED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5" y="5443538"/>
              <a:ext cx="244475" cy="503237"/>
            </a:xfrm>
            <a:custGeom>
              <a:avLst/>
              <a:gdLst>
                <a:gd name="T0" fmla="*/ 40 w 64"/>
                <a:gd name="T1" fmla="*/ 119 h 132"/>
                <a:gd name="T2" fmla="*/ 42 w 64"/>
                <a:gd name="T3" fmla="*/ 111 h 132"/>
                <a:gd name="T4" fmla="*/ 50 w 64"/>
                <a:gd name="T5" fmla="*/ 103 h 132"/>
                <a:gd name="T6" fmla="*/ 48 w 64"/>
                <a:gd name="T7" fmla="*/ 102 h 132"/>
                <a:gd name="T8" fmla="*/ 42 w 64"/>
                <a:gd name="T9" fmla="*/ 93 h 132"/>
                <a:gd name="T10" fmla="*/ 43 w 64"/>
                <a:gd name="T11" fmla="*/ 90 h 132"/>
                <a:gd name="T12" fmla="*/ 49 w 64"/>
                <a:gd name="T13" fmla="*/ 82 h 132"/>
                <a:gd name="T14" fmla="*/ 47 w 64"/>
                <a:gd name="T15" fmla="*/ 79 h 132"/>
                <a:gd name="T16" fmla="*/ 44 w 64"/>
                <a:gd name="T17" fmla="*/ 76 h 132"/>
                <a:gd name="T18" fmla="*/ 43 w 64"/>
                <a:gd name="T19" fmla="*/ 72 h 132"/>
                <a:gd name="T20" fmla="*/ 39 w 64"/>
                <a:gd name="T21" fmla="*/ 64 h 132"/>
                <a:gd name="T22" fmla="*/ 49 w 64"/>
                <a:gd name="T23" fmla="*/ 62 h 132"/>
                <a:gd name="T24" fmla="*/ 51 w 64"/>
                <a:gd name="T25" fmla="*/ 55 h 132"/>
                <a:gd name="T26" fmla="*/ 50 w 64"/>
                <a:gd name="T27" fmla="*/ 49 h 132"/>
                <a:gd name="T28" fmla="*/ 52 w 64"/>
                <a:gd name="T29" fmla="*/ 46 h 132"/>
                <a:gd name="T30" fmla="*/ 52 w 64"/>
                <a:gd name="T31" fmla="*/ 42 h 132"/>
                <a:gd name="T32" fmla="*/ 53 w 64"/>
                <a:gd name="T33" fmla="*/ 39 h 132"/>
                <a:gd name="T34" fmla="*/ 52 w 64"/>
                <a:gd name="T35" fmla="*/ 34 h 132"/>
                <a:gd name="T36" fmla="*/ 52 w 64"/>
                <a:gd name="T37" fmla="*/ 29 h 132"/>
                <a:gd name="T38" fmla="*/ 56 w 64"/>
                <a:gd name="T39" fmla="*/ 24 h 132"/>
                <a:gd name="T40" fmla="*/ 64 w 64"/>
                <a:gd name="T41" fmla="*/ 16 h 132"/>
                <a:gd name="T42" fmla="*/ 58 w 64"/>
                <a:gd name="T43" fmla="*/ 7 h 132"/>
                <a:gd name="T44" fmla="*/ 56 w 64"/>
                <a:gd name="T45" fmla="*/ 6 h 132"/>
                <a:gd name="T46" fmla="*/ 52 w 64"/>
                <a:gd name="T47" fmla="*/ 5 h 132"/>
                <a:gd name="T48" fmla="*/ 49 w 64"/>
                <a:gd name="T49" fmla="*/ 5 h 132"/>
                <a:gd name="T50" fmla="*/ 45 w 64"/>
                <a:gd name="T51" fmla="*/ 5 h 132"/>
                <a:gd name="T52" fmla="*/ 43 w 64"/>
                <a:gd name="T53" fmla="*/ 8 h 132"/>
                <a:gd name="T54" fmla="*/ 38 w 64"/>
                <a:gd name="T55" fmla="*/ 9 h 132"/>
                <a:gd name="T56" fmla="*/ 34 w 64"/>
                <a:gd name="T57" fmla="*/ 7 h 132"/>
                <a:gd name="T58" fmla="*/ 28 w 64"/>
                <a:gd name="T59" fmla="*/ 9 h 132"/>
                <a:gd name="T60" fmla="*/ 27 w 64"/>
                <a:gd name="T61" fmla="*/ 4 h 132"/>
                <a:gd name="T62" fmla="*/ 24 w 64"/>
                <a:gd name="T63" fmla="*/ 0 h 132"/>
                <a:gd name="T64" fmla="*/ 12 w 64"/>
                <a:gd name="T65" fmla="*/ 8 h 132"/>
                <a:gd name="T66" fmla="*/ 13 w 64"/>
                <a:gd name="T67" fmla="*/ 12 h 132"/>
                <a:gd name="T68" fmla="*/ 15 w 64"/>
                <a:gd name="T69" fmla="*/ 23 h 132"/>
                <a:gd name="T70" fmla="*/ 16 w 64"/>
                <a:gd name="T71" fmla="*/ 38 h 132"/>
                <a:gd name="T72" fmla="*/ 8 w 64"/>
                <a:gd name="T73" fmla="*/ 66 h 132"/>
                <a:gd name="T74" fmla="*/ 3 w 64"/>
                <a:gd name="T75" fmla="*/ 75 h 132"/>
                <a:gd name="T76" fmla="*/ 1 w 64"/>
                <a:gd name="T77" fmla="*/ 88 h 132"/>
                <a:gd name="T78" fmla="*/ 5 w 64"/>
                <a:gd name="T79" fmla="*/ 96 h 132"/>
                <a:gd name="T80" fmla="*/ 13 w 64"/>
                <a:gd name="T81" fmla="*/ 98 h 132"/>
                <a:gd name="T82" fmla="*/ 12 w 64"/>
                <a:gd name="T83" fmla="*/ 121 h 132"/>
                <a:gd name="T84" fmla="*/ 10 w 64"/>
                <a:gd name="T85" fmla="*/ 131 h 132"/>
                <a:gd name="T86" fmla="*/ 24 w 64"/>
                <a:gd name="T87" fmla="*/ 129 h 132"/>
                <a:gd name="T88" fmla="*/ 35 w 64"/>
                <a:gd name="T89" fmla="*/ 130 h 132"/>
                <a:gd name="T90" fmla="*/ 48 w 64"/>
                <a:gd name="T91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132">
                  <a:moveTo>
                    <a:pt x="40" y="126"/>
                  </a:moveTo>
                  <a:cubicBezTo>
                    <a:pt x="40" y="124"/>
                    <a:pt x="40" y="121"/>
                    <a:pt x="40" y="119"/>
                  </a:cubicBezTo>
                  <a:cubicBezTo>
                    <a:pt x="39" y="117"/>
                    <a:pt x="39" y="118"/>
                    <a:pt x="39" y="116"/>
                  </a:cubicBezTo>
                  <a:cubicBezTo>
                    <a:pt x="40" y="114"/>
                    <a:pt x="41" y="113"/>
                    <a:pt x="42" y="111"/>
                  </a:cubicBezTo>
                  <a:cubicBezTo>
                    <a:pt x="43" y="110"/>
                    <a:pt x="43" y="107"/>
                    <a:pt x="44" y="107"/>
                  </a:cubicBezTo>
                  <a:cubicBezTo>
                    <a:pt x="46" y="105"/>
                    <a:pt x="49" y="106"/>
                    <a:pt x="50" y="103"/>
                  </a:cubicBezTo>
                  <a:cubicBezTo>
                    <a:pt x="50" y="103"/>
                    <a:pt x="50" y="102"/>
                    <a:pt x="50" y="101"/>
                  </a:cubicBezTo>
                  <a:cubicBezTo>
                    <a:pt x="49" y="101"/>
                    <a:pt x="49" y="101"/>
                    <a:pt x="48" y="102"/>
                  </a:cubicBezTo>
                  <a:cubicBezTo>
                    <a:pt x="46" y="102"/>
                    <a:pt x="45" y="100"/>
                    <a:pt x="44" y="98"/>
                  </a:cubicBezTo>
                  <a:cubicBezTo>
                    <a:pt x="43" y="96"/>
                    <a:pt x="42" y="95"/>
                    <a:pt x="42" y="93"/>
                  </a:cubicBezTo>
                  <a:cubicBezTo>
                    <a:pt x="43" y="93"/>
                    <a:pt x="43" y="92"/>
                    <a:pt x="44" y="92"/>
                  </a:cubicBezTo>
                  <a:cubicBezTo>
                    <a:pt x="44" y="91"/>
                    <a:pt x="43" y="90"/>
                    <a:pt x="43" y="90"/>
                  </a:cubicBezTo>
                  <a:cubicBezTo>
                    <a:pt x="44" y="87"/>
                    <a:pt x="45" y="87"/>
                    <a:pt x="47" y="86"/>
                  </a:cubicBezTo>
                  <a:cubicBezTo>
                    <a:pt x="48" y="85"/>
                    <a:pt x="49" y="83"/>
                    <a:pt x="49" y="82"/>
                  </a:cubicBezTo>
                  <a:cubicBezTo>
                    <a:pt x="49" y="81"/>
                    <a:pt x="50" y="79"/>
                    <a:pt x="49" y="79"/>
                  </a:cubicBezTo>
                  <a:cubicBezTo>
                    <a:pt x="48" y="78"/>
                    <a:pt x="48" y="79"/>
                    <a:pt x="47" y="79"/>
                  </a:cubicBezTo>
                  <a:cubicBezTo>
                    <a:pt x="46" y="78"/>
                    <a:pt x="47" y="78"/>
                    <a:pt x="46" y="78"/>
                  </a:cubicBezTo>
                  <a:cubicBezTo>
                    <a:pt x="45" y="77"/>
                    <a:pt x="44" y="76"/>
                    <a:pt x="44" y="76"/>
                  </a:cubicBezTo>
                  <a:cubicBezTo>
                    <a:pt x="43" y="75"/>
                    <a:pt x="43" y="74"/>
                    <a:pt x="43" y="74"/>
                  </a:cubicBezTo>
                  <a:cubicBezTo>
                    <a:pt x="43" y="73"/>
                    <a:pt x="43" y="73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42" y="69"/>
                    <a:pt x="37" y="67"/>
                    <a:pt x="39" y="64"/>
                  </a:cubicBezTo>
                  <a:cubicBezTo>
                    <a:pt x="41" y="62"/>
                    <a:pt x="46" y="65"/>
                    <a:pt x="48" y="64"/>
                  </a:cubicBezTo>
                  <a:cubicBezTo>
                    <a:pt x="49" y="63"/>
                    <a:pt x="49" y="63"/>
                    <a:pt x="49" y="62"/>
                  </a:cubicBezTo>
                  <a:cubicBezTo>
                    <a:pt x="49" y="61"/>
                    <a:pt x="50" y="60"/>
                    <a:pt x="50" y="60"/>
                  </a:cubicBezTo>
                  <a:cubicBezTo>
                    <a:pt x="51" y="59"/>
                    <a:pt x="51" y="57"/>
                    <a:pt x="51" y="55"/>
                  </a:cubicBezTo>
                  <a:cubicBezTo>
                    <a:pt x="51" y="54"/>
                    <a:pt x="49" y="53"/>
                    <a:pt x="49" y="52"/>
                  </a:cubicBezTo>
                  <a:cubicBezTo>
                    <a:pt x="48" y="51"/>
                    <a:pt x="50" y="50"/>
                    <a:pt x="50" y="49"/>
                  </a:cubicBezTo>
                  <a:cubicBezTo>
                    <a:pt x="51" y="49"/>
                    <a:pt x="52" y="48"/>
                    <a:pt x="53" y="48"/>
                  </a:cubicBezTo>
                  <a:cubicBezTo>
                    <a:pt x="53" y="47"/>
                    <a:pt x="52" y="47"/>
                    <a:pt x="52" y="46"/>
                  </a:cubicBezTo>
                  <a:cubicBezTo>
                    <a:pt x="52" y="45"/>
                    <a:pt x="52" y="45"/>
                    <a:pt x="52" y="44"/>
                  </a:cubicBezTo>
                  <a:cubicBezTo>
                    <a:pt x="52" y="43"/>
                    <a:pt x="53" y="43"/>
                    <a:pt x="52" y="42"/>
                  </a:cubicBezTo>
                  <a:cubicBezTo>
                    <a:pt x="52" y="42"/>
                    <a:pt x="52" y="41"/>
                    <a:pt x="52" y="41"/>
                  </a:cubicBezTo>
                  <a:cubicBezTo>
                    <a:pt x="52" y="40"/>
                    <a:pt x="53" y="40"/>
                    <a:pt x="53" y="39"/>
                  </a:cubicBezTo>
                  <a:cubicBezTo>
                    <a:pt x="53" y="38"/>
                    <a:pt x="52" y="39"/>
                    <a:pt x="52" y="38"/>
                  </a:cubicBezTo>
                  <a:cubicBezTo>
                    <a:pt x="52" y="37"/>
                    <a:pt x="53" y="35"/>
                    <a:pt x="52" y="34"/>
                  </a:cubicBezTo>
                  <a:cubicBezTo>
                    <a:pt x="52" y="33"/>
                    <a:pt x="49" y="31"/>
                    <a:pt x="50" y="29"/>
                  </a:cubicBezTo>
                  <a:cubicBezTo>
                    <a:pt x="51" y="29"/>
                    <a:pt x="52" y="29"/>
                    <a:pt x="52" y="29"/>
                  </a:cubicBezTo>
                  <a:cubicBezTo>
                    <a:pt x="53" y="29"/>
                    <a:pt x="53" y="29"/>
                    <a:pt x="53" y="28"/>
                  </a:cubicBezTo>
                  <a:cubicBezTo>
                    <a:pt x="54" y="27"/>
                    <a:pt x="55" y="25"/>
                    <a:pt x="56" y="24"/>
                  </a:cubicBezTo>
                  <a:cubicBezTo>
                    <a:pt x="58" y="22"/>
                    <a:pt x="59" y="22"/>
                    <a:pt x="61" y="20"/>
                  </a:cubicBezTo>
                  <a:cubicBezTo>
                    <a:pt x="62" y="19"/>
                    <a:pt x="64" y="17"/>
                    <a:pt x="64" y="16"/>
                  </a:cubicBezTo>
                  <a:cubicBezTo>
                    <a:pt x="63" y="11"/>
                    <a:pt x="58" y="15"/>
                    <a:pt x="57" y="12"/>
                  </a:cubicBezTo>
                  <a:cubicBezTo>
                    <a:pt x="57" y="10"/>
                    <a:pt x="58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7" y="5"/>
                    <a:pt x="56" y="6"/>
                    <a:pt x="56" y="6"/>
                  </a:cubicBezTo>
                  <a:cubicBezTo>
                    <a:pt x="55" y="6"/>
                    <a:pt x="55" y="6"/>
                    <a:pt x="54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5"/>
                    <a:pt x="51" y="6"/>
                    <a:pt x="51" y="6"/>
                  </a:cubicBezTo>
                  <a:cubicBezTo>
                    <a:pt x="50" y="6"/>
                    <a:pt x="50" y="5"/>
                    <a:pt x="49" y="5"/>
                  </a:cubicBezTo>
                  <a:cubicBezTo>
                    <a:pt x="49" y="5"/>
                    <a:pt x="48" y="6"/>
                    <a:pt x="47" y="6"/>
                  </a:cubicBezTo>
                  <a:cubicBezTo>
                    <a:pt x="47" y="4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3" y="8"/>
                    <a:pt x="40" y="9"/>
                    <a:pt x="41" y="9"/>
                  </a:cubicBezTo>
                  <a:cubicBezTo>
                    <a:pt x="40" y="9"/>
                    <a:pt x="38" y="7"/>
                    <a:pt x="38" y="9"/>
                  </a:cubicBezTo>
                  <a:cubicBezTo>
                    <a:pt x="37" y="10"/>
                    <a:pt x="37" y="8"/>
                    <a:pt x="37" y="8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3" y="9"/>
                    <a:pt x="32" y="7"/>
                    <a:pt x="31" y="6"/>
                  </a:cubicBezTo>
                  <a:cubicBezTo>
                    <a:pt x="31" y="6"/>
                    <a:pt x="29" y="9"/>
                    <a:pt x="28" y="9"/>
                  </a:cubicBezTo>
                  <a:cubicBezTo>
                    <a:pt x="27" y="9"/>
                    <a:pt x="26" y="9"/>
                    <a:pt x="25" y="8"/>
                  </a:cubicBezTo>
                  <a:cubicBezTo>
                    <a:pt x="25" y="6"/>
                    <a:pt x="26" y="6"/>
                    <a:pt x="27" y="4"/>
                  </a:cubicBezTo>
                  <a:cubicBezTo>
                    <a:pt x="29" y="2"/>
                    <a:pt x="27" y="4"/>
                    <a:pt x="26" y="2"/>
                  </a:cubicBezTo>
                  <a:cubicBezTo>
                    <a:pt x="24" y="2"/>
                    <a:pt x="26" y="0"/>
                    <a:pt x="24" y="0"/>
                  </a:cubicBezTo>
                  <a:cubicBezTo>
                    <a:pt x="23" y="0"/>
                    <a:pt x="22" y="1"/>
                    <a:pt x="20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3" y="18"/>
                    <a:pt x="14" y="21"/>
                    <a:pt x="15" y="23"/>
                  </a:cubicBezTo>
                  <a:cubicBezTo>
                    <a:pt x="15" y="26"/>
                    <a:pt x="17" y="28"/>
                    <a:pt x="17" y="31"/>
                  </a:cubicBezTo>
                  <a:cubicBezTo>
                    <a:pt x="16" y="33"/>
                    <a:pt x="16" y="36"/>
                    <a:pt x="16" y="38"/>
                  </a:cubicBezTo>
                  <a:cubicBezTo>
                    <a:pt x="15" y="42"/>
                    <a:pt x="12" y="47"/>
                    <a:pt x="12" y="51"/>
                  </a:cubicBezTo>
                  <a:cubicBezTo>
                    <a:pt x="12" y="56"/>
                    <a:pt x="9" y="61"/>
                    <a:pt x="8" y="66"/>
                  </a:cubicBezTo>
                  <a:cubicBezTo>
                    <a:pt x="7" y="68"/>
                    <a:pt x="6" y="69"/>
                    <a:pt x="5" y="70"/>
                  </a:cubicBezTo>
                  <a:cubicBezTo>
                    <a:pt x="2" y="72"/>
                    <a:pt x="3" y="72"/>
                    <a:pt x="3" y="75"/>
                  </a:cubicBezTo>
                  <a:cubicBezTo>
                    <a:pt x="3" y="77"/>
                    <a:pt x="2" y="80"/>
                    <a:pt x="1" y="82"/>
                  </a:cubicBezTo>
                  <a:cubicBezTo>
                    <a:pt x="1" y="84"/>
                    <a:pt x="0" y="87"/>
                    <a:pt x="1" y="88"/>
                  </a:cubicBezTo>
                  <a:cubicBezTo>
                    <a:pt x="2" y="89"/>
                    <a:pt x="4" y="89"/>
                    <a:pt x="5" y="90"/>
                  </a:cubicBezTo>
                  <a:cubicBezTo>
                    <a:pt x="7" y="92"/>
                    <a:pt x="6" y="94"/>
                    <a:pt x="5" y="96"/>
                  </a:cubicBezTo>
                  <a:cubicBezTo>
                    <a:pt x="7" y="96"/>
                    <a:pt x="8" y="94"/>
                    <a:pt x="11" y="95"/>
                  </a:cubicBezTo>
                  <a:cubicBezTo>
                    <a:pt x="12" y="95"/>
                    <a:pt x="12" y="97"/>
                    <a:pt x="13" y="98"/>
                  </a:cubicBezTo>
                  <a:cubicBezTo>
                    <a:pt x="15" y="102"/>
                    <a:pt x="12" y="105"/>
                    <a:pt x="13" y="108"/>
                  </a:cubicBezTo>
                  <a:cubicBezTo>
                    <a:pt x="14" y="113"/>
                    <a:pt x="13" y="117"/>
                    <a:pt x="12" y="121"/>
                  </a:cubicBezTo>
                  <a:cubicBezTo>
                    <a:pt x="12" y="123"/>
                    <a:pt x="12" y="125"/>
                    <a:pt x="11" y="127"/>
                  </a:cubicBezTo>
                  <a:cubicBezTo>
                    <a:pt x="11" y="128"/>
                    <a:pt x="9" y="130"/>
                    <a:pt x="10" y="131"/>
                  </a:cubicBezTo>
                  <a:cubicBezTo>
                    <a:pt x="13" y="131"/>
                    <a:pt x="15" y="128"/>
                    <a:pt x="19" y="128"/>
                  </a:cubicBezTo>
                  <a:cubicBezTo>
                    <a:pt x="20" y="128"/>
                    <a:pt x="22" y="129"/>
                    <a:pt x="24" y="129"/>
                  </a:cubicBezTo>
                  <a:cubicBezTo>
                    <a:pt x="25" y="129"/>
                    <a:pt x="26" y="129"/>
                    <a:pt x="28" y="130"/>
                  </a:cubicBezTo>
                  <a:cubicBezTo>
                    <a:pt x="30" y="131"/>
                    <a:pt x="32" y="132"/>
                    <a:pt x="35" y="130"/>
                  </a:cubicBezTo>
                  <a:cubicBezTo>
                    <a:pt x="37" y="129"/>
                    <a:pt x="38" y="126"/>
                    <a:pt x="41" y="126"/>
                  </a:cubicBezTo>
                  <a:cubicBezTo>
                    <a:pt x="43" y="126"/>
                    <a:pt x="46" y="125"/>
                    <a:pt x="48" y="126"/>
                  </a:cubicBezTo>
                  <a:cubicBezTo>
                    <a:pt x="46" y="125"/>
                    <a:pt x="43" y="126"/>
                    <a:pt x="40" y="12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48AB4F9-4749-C52A-24CC-1B70E083B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5313" y="4006850"/>
              <a:ext cx="741363" cy="709612"/>
            </a:xfrm>
            <a:custGeom>
              <a:avLst/>
              <a:gdLst>
                <a:gd name="T0" fmla="*/ 2 w 195"/>
                <a:gd name="T1" fmla="*/ 33 h 186"/>
                <a:gd name="T2" fmla="*/ 5 w 195"/>
                <a:gd name="T3" fmla="*/ 31 h 186"/>
                <a:gd name="T4" fmla="*/ 17 w 195"/>
                <a:gd name="T5" fmla="*/ 127 h 186"/>
                <a:gd name="T6" fmla="*/ 24 w 195"/>
                <a:gd name="T7" fmla="*/ 131 h 186"/>
                <a:gd name="T8" fmla="*/ 33 w 195"/>
                <a:gd name="T9" fmla="*/ 133 h 186"/>
                <a:gd name="T10" fmla="*/ 41 w 195"/>
                <a:gd name="T11" fmla="*/ 135 h 186"/>
                <a:gd name="T12" fmla="*/ 40 w 195"/>
                <a:gd name="T13" fmla="*/ 142 h 186"/>
                <a:gd name="T14" fmla="*/ 46 w 195"/>
                <a:gd name="T15" fmla="*/ 148 h 186"/>
                <a:gd name="T16" fmla="*/ 54 w 195"/>
                <a:gd name="T17" fmla="*/ 149 h 186"/>
                <a:gd name="T18" fmla="*/ 54 w 195"/>
                <a:gd name="T19" fmla="*/ 142 h 186"/>
                <a:gd name="T20" fmla="*/ 64 w 195"/>
                <a:gd name="T21" fmla="*/ 147 h 186"/>
                <a:gd name="T22" fmla="*/ 68 w 195"/>
                <a:gd name="T23" fmla="*/ 151 h 186"/>
                <a:gd name="T24" fmla="*/ 73 w 195"/>
                <a:gd name="T25" fmla="*/ 156 h 186"/>
                <a:gd name="T26" fmla="*/ 83 w 195"/>
                <a:gd name="T27" fmla="*/ 157 h 186"/>
                <a:gd name="T28" fmla="*/ 90 w 195"/>
                <a:gd name="T29" fmla="*/ 166 h 186"/>
                <a:gd name="T30" fmla="*/ 97 w 195"/>
                <a:gd name="T31" fmla="*/ 174 h 186"/>
                <a:gd name="T32" fmla="*/ 102 w 195"/>
                <a:gd name="T33" fmla="*/ 169 h 186"/>
                <a:gd name="T34" fmla="*/ 105 w 195"/>
                <a:gd name="T35" fmla="*/ 171 h 186"/>
                <a:gd name="T36" fmla="*/ 110 w 195"/>
                <a:gd name="T37" fmla="*/ 175 h 186"/>
                <a:gd name="T38" fmla="*/ 113 w 195"/>
                <a:gd name="T39" fmla="*/ 179 h 186"/>
                <a:gd name="T40" fmla="*/ 117 w 195"/>
                <a:gd name="T41" fmla="*/ 178 h 186"/>
                <a:gd name="T42" fmla="*/ 124 w 195"/>
                <a:gd name="T43" fmla="*/ 174 h 186"/>
                <a:gd name="T44" fmla="*/ 130 w 195"/>
                <a:gd name="T45" fmla="*/ 175 h 186"/>
                <a:gd name="T46" fmla="*/ 137 w 195"/>
                <a:gd name="T47" fmla="*/ 173 h 186"/>
                <a:gd name="T48" fmla="*/ 146 w 195"/>
                <a:gd name="T49" fmla="*/ 173 h 186"/>
                <a:gd name="T50" fmla="*/ 151 w 195"/>
                <a:gd name="T51" fmla="*/ 174 h 186"/>
                <a:gd name="T52" fmla="*/ 162 w 195"/>
                <a:gd name="T53" fmla="*/ 183 h 186"/>
                <a:gd name="T54" fmla="*/ 169 w 195"/>
                <a:gd name="T55" fmla="*/ 186 h 186"/>
                <a:gd name="T56" fmla="*/ 167 w 195"/>
                <a:gd name="T57" fmla="*/ 179 h 186"/>
                <a:gd name="T58" fmla="*/ 167 w 195"/>
                <a:gd name="T59" fmla="*/ 167 h 186"/>
                <a:gd name="T60" fmla="*/ 178 w 195"/>
                <a:gd name="T61" fmla="*/ 153 h 186"/>
                <a:gd name="T62" fmla="*/ 188 w 195"/>
                <a:gd name="T63" fmla="*/ 144 h 186"/>
                <a:gd name="T64" fmla="*/ 194 w 195"/>
                <a:gd name="T65" fmla="*/ 133 h 186"/>
                <a:gd name="T66" fmla="*/ 193 w 195"/>
                <a:gd name="T67" fmla="*/ 127 h 186"/>
                <a:gd name="T68" fmla="*/ 187 w 195"/>
                <a:gd name="T69" fmla="*/ 116 h 186"/>
                <a:gd name="T70" fmla="*/ 185 w 195"/>
                <a:gd name="T71" fmla="*/ 106 h 186"/>
                <a:gd name="T72" fmla="*/ 178 w 195"/>
                <a:gd name="T73" fmla="*/ 85 h 186"/>
                <a:gd name="T74" fmla="*/ 192 w 195"/>
                <a:gd name="T75" fmla="*/ 71 h 186"/>
                <a:gd name="T76" fmla="*/ 190 w 195"/>
                <a:gd name="T77" fmla="*/ 52 h 186"/>
                <a:gd name="T78" fmla="*/ 183 w 195"/>
                <a:gd name="T79" fmla="*/ 31 h 186"/>
                <a:gd name="T80" fmla="*/ 175 w 195"/>
                <a:gd name="T81" fmla="*/ 19 h 186"/>
                <a:gd name="T82" fmla="*/ 168 w 195"/>
                <a:gd name="T83" fmla="*/ 16 h 186"/>
                <a:gd name="T84" fmla="*/ 139 w 195"/>
                <a:gd name="T85" fmla="*/ 16 h 186"/>
                <a:gd name="T86" fmla="*/ 108 w 195"/>
                <a:gd name="T87" fmla="*/ 13 h 186"/>
                <a:gd name="T88" fmla="*/ 90 w 195"/>
                <a:gd name="T89" fmla="*/ 15 h 186"/>
                <a:gd name="T90" fmla="*/ 84 w 195"/>
                <a:gd name="T91" fmla="*/ 2 h 186"/>
                <a:gd name="T92" fmla="*/ 92 w 195"/>
                <a:gd name="T93" fmla="*/ 8 h 186"/>
                <a:gd name="T94" fmla="*/ 80 w 195"/>
                <a:gd name="T95" fmla="*/ 0 h 186"/>
                <a:gd name="T96" fmla="*/ 55 w 195"/>
                <a:gd name="T97" fmla="*/ 8 h 186"/>
                <a:gd name="T98" fmla="*/ 39 w 195"/>
                <a:gd name="T99" fmla="*/ 20 h 186"/>
                <a:gd name="T100" fmla="*/ 22 w 195"/>
                <a:gd name="T101" fmla="*/ 25 h 186"/>
                <a:gd name="T102" fmla="*/ 7 w 195"/>
                <a:gd name="T103" fmla="*/ 30 h 186"/>
                <a:gd name="T104" fmla="*/ 9 w 195"/>
                <a:gd name="T105" fmla="*/ 39 h 186"/>
                <a:gd name="T106" fmla="*/ 8 w 195"/>
                <a:gd name="T107" fmla="*/ 39 h 186"/>
                <a:gd name="T108" fmla="*/ 5 w 195"/>
                <a:gd name="T109" fmla="*/ 45 h 186"/>
                <a:gd name="T110" fmla="*/ 4 w 195"/>
                <a:gd name="T111" fmla="*/ 60 h 186"/>
                <a:gd name="T112" fmla="*/ 9 w 195"/>
                <a:gd name="T113" fmla="*/ 74 h 186"/>
                <a:gd name="T114" fmla="*/ 11 w 195"/>
                <a:gd name="T115" fmla="*/ 85 h 186"/>
                <a:gd name="T116" fmla="*/ 12 w 195"/>
                <a:gd name="T117" fmla="*/ 93 h 186"/>
                <a:gd name="T118" fmla="*/ 11 w 195"/>
                <a:gd name="T119" fmla="*/ 98 h 186"/>
                <a:gd name="T120" fmla="*/ 14 w 195"/>
                <a:gd name="T121" fmla="*/ 110 h 186"/>
                <a:gd name="T122" fmla="*/ 16 w 195"/>
                <a:gd name="T123" fmla="*/ 123 h 186"/>
                <a:gd name="T124" fmla="*/ 17 w 195"/>
                <a:gd name="T125" fmla="*/ 1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186">
                  <a:moveTo>
                    <a:pt x="5" y="34"/>
                  </a:moveTo>
                  <a:cubicBezTo>
                    <a:pt x="3" y="35"/>
                    <a:pt x="3" y="33"/>
                    <a:pt x="2" y="33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4" y="30"/>
                    <a:pt x="5" y="31"/>
                  </a:cubicBezTo>
                  <a:cubicBezTo>
                    <a:pt x="6" y="32"/>
                    <a:pt x="5" y="33"/>
                    <a:pt x="5" y="34"/>
                  </a:cubicBezTo>
                  <a:close/>
                  <a:moveTo>
                    <a:pt x="17" y="127"/>
                  </a:moveTo>
                  <a:cubicBezTo>
                    <a:pt x="17" y="125"/>
                    <a:pt x="19" y="123"/>
                    <a:pt x="21" y="125"/>
                  </a:cubicBezTo>
                  <a:cubicBezTo>
                    <a:pt x="22" y="127"/>
                    <a:pt x="23" y="130"/>
                    <a:pt x="24" y="131"/>
                  </a:cubicBezTo>
                  <a:cubicBezTo>
                    <a:pt x="26" y="132"/>
                    <a:pt x="29" y="132"/>
                    <a:pt x="31" y="133"/>
                  </a:cubicBezTo>
                  <a:cubicBezTo>
                    <a:pt x="32" y="133"/>
                    <a:pt x="33" y="133"/>
                    <a:pt x="33" y="133"/>
                  </a:cubicBezTo>
                  <a:cubicBezTo>
                    <a:pt x="34" y="134"/>
                    <a:pt x="35" y="135"/>
                    <a:pt x="36" y="136"/>
                  </a:cubicBezTo>
                  <a:cubicBezTo>
                    <a:pt x="38" y="137"/>
                    <a:pt x="40" y="136"/>
                    <a:pt x="41" y="135"/>
                  </a:cubicBezTo>
                  <a:cubicBezTo>
                    <a:pt x="43" y="135"/>
                    <a:pt x="46" y="137"/>
                    <a:pt x="44" y="139"/>
                  </a:cubicBezTo>
                  <a:cubicBezTo>
                    <a:pt x="43" y="141"/>
                    <a:pt x="41" y="140"/>
                    <a:pt x="40" y="142"/>
                  </a:cubicBezTo>
                  <a:cubicBezTo>
                    <a:pt x="39" y="144"/>
                    <a:pt x="42" y="144"/>
                    <a:pt x="43" y="144"/>
                  </a:cubicBezTo>
                  <a:cubicBezTo>
                    <a:pt x="44" y="145"/>
                    <a:pt x="46" y="147"/>
                    <a:pt x="46" y="148"/>
                  </a:cubicBezTo>
                  <a:cubicBezTo>
                    <a:pt x="47" y="149"/>
                    <a:pt x="46" y="151"/>
                    <a:pt x="48" y="152"/>
                  </a:cubicBezTo>
                  <a:cubicBezTo>
                    <a:pt x="49" y="152"/>
                    <a:pt x="53" y="150"/>
                    <a:pt x="54" y="149"/>
                  </a:cubicBezTo>
                  <a:cubicBezTo>
                    <a:pt x="56" y="148"/>
                    <a:pt x="55" y="148"/>
                    <a:pt x="54" y="146"/>
                  </a:cubicBezTo>
                  <a:cubicBezTo>
                    <a:pt x="54" y="145"/>
                    <a:pt x="53" y="143"/>
                    <a:pt x="54" y="142"/>
                  </a:cubicBezTo>
                  <a:cubicBezTo>
                    <a:pt x="55" y="142"/>
                    <a:pt x="59" y="144"/>
                    <a:pt x="60" y="145"/>
                  </a:cubicBezTo>
                  <a:cubicBezTo>
                    <a:pt x="61" y="145"/>
                    <a:pt x="62" y="147"/>
                    <a:pt x="64" y="147"/>
                  </a:cubicBezTo>
                  <a:cubicBezTo>
                    <a:pt x="66" y="148"/>
                    <a:pt x="68" y="145"/>
                    <a:pt x="71" y="146"/>
                  </a:cubicBezTo>
                  <a:cubicBezTo>
                    <a:pt x="71" y="149"/>
                    <a:pt x="67" y="150"/>
                    <a:pt x="68" y="151"/>
                  </a:cubicBezTo>
                  <a:cubicBezTo>
                    <a:pt x="68" y="152"/>
                    <a:pt x="70" y="153"/>
                    <a:pt x="70" y="153"/>
                  </a:cubicBezTo>
                  <a:cubicBezTo>
                    <a:pt x="71" y="154"/>
                    <a:pt x="73" y="155"/>
                    <a:pt x="73" y="156"/>
                  </a:cubicBezTo>
                  <a:cubicBezTo>
                    <a:pt x="75" y="156"/>
                    <a:pt x="75" y="154"/>
                    <a:pt x="77" y="154"/>
                  </a:cubicBezTo>
                  <a:cubicBezTo>
                    <a:pt x="79" y="155"/>
                    <a:pt x="81" y="157"/>
                    <a:pt x="83" y="157"/>
                  </a:cubicBezTo>
                  <a:cubicBezTo>
                    <a:pt x="86" y="158"/>
                    <a:pt x="86" y="159"/>
                    <a:pt x="87" y="161"/>
                  </a:cubicBezTo>
                  <a:cubicBezTo>
                    <a:pt x="87" y="164"/>
                    <a:pt x="88" y="164"/>
                    <a:pt x="90" y="166"/>
                  </a:cubicBezTo>
                  <a:cubicBezTo>
                    <a:pt x="92" y="168"/>
                    <a:pt x="92" y="170"/>
                    <a:pt x="93" y="172"/>
                  </a:cubicBezTo>
                  <a:cubicBezTo>
                    <a:pt x="93" y="174"/>
                    <a:pt x="96" y="175"/>
                    <a:pt x="97" y="174"/>
                  </a:cubicBezTo>
                  <a:cubicBezTo>
                    <a:pt x="98" y="173"/>
                    <a:pt x="98" y="171"/>
                    <a:pt x="99" y="170"/>
                  </a:cubicBezTo>
                  <a:cubicBezTo>
                    <a:pt x="100" y="169"/>
                    <a:pt x="101" y="170"/>
                    <a:pt x="102" y="169"/>
                  </a:cubicBezTo>
                  <a:cubicBezTo>
                    <a:pt x="103" y="169"/>
                    <a:pt x="103" y="168"/>
                    <a:pt x="104" y="167"/>
                  </a:cubicBezTo>
                  <a:cubicBezTo>
                    <a:pt x="105" y="168"/>
                    <a:pt x="104" y="170"/>
                    <a:pt x="105" y="171"/>
                  </a:cubicBezTo>
                  <a:cubicBezTo>
                    <a:pt x="105" y="172"/>
                    <a:pt x="107" y="173"/>
                    <a:pt x="108" y="173"/>
                  </a:cubicBezTo>
                  <a:cubicBezTo>
                    <a:pt x="109" y="174"/>
                    <a:pt x="110" y="174"/>
                    <a:pt x="110" y="175"/>
                  </a:cubicBezTo>
                  <a:cubicBezTo>
                    <a:pt x="111" y="176"/>
                    <a:pt x="110" y="178"/>
                    <a:pt x="111" y="180"/>
                  </a:cubicBezTo>
                  <a:cubicBezTo>
                    <a:pt x="112" y="180"/>
                    <a:pt x="112" y="179"/>
                    <a:pt x="113" y="179"/>
                  </a:cubicBezTo>
                  <a:cubicBezTo>
                    <a:pt x="114" y="179"/>
                    <a:pt x="115" y="180"/>
                    <a:pt x="116" y="179"/>
                  </a:cubicBezTo>
                  <a:cubicBezTo>
                    <a:pt x="116" y="179"/>
                    <a:pt x="116" y="178"/>
                    <a:pt x="117" y="178"/>
                  </a:cubicBezTo>
                  <a:cubicBezTo>
                    <a:pt x="118" y="177"/>
                    <a:pt x="119" y="176"/>
                    <a:pt x="120" y="175"/>
                  </a:cubicBezTo>
                  <a:cubicBezTo>
                    <a:pt x="122" y="174"/>
                    <a:pt x="122" y="173"/>
                    <a:pt x="124" y="174"/>
                  </a:cubicBezTo>
                  <a:cubicBezTo>
                    <a:pt x="125" y="174"/>
                    <a:pt x="126" y="174"/>
                    <a:pt x="127" y="174"/>
                  </a:cubicBezTo>
                  <a:cubicBezTo>
                    <a:pt x="128" y="174"/>
                    <a:pt x="129" y="174"/>
                    <a:pt x="130" y="175"/>
                  </a:cubicBezTo>
                  <a:cubicBezTo>
                    <a:pt x="131" y="175"/>
                    <a:pt x="132" y="177"/>
                    <a:pt x="134" y="176"/>
                  </a:cubicBezTo>
                  <a:cubicBezTo>
                    <a:pt x="135" y="175"/>
                    <a:pt x="135" y="174"/>
                    <a:pt x="137" y="173"/>
                  </a:cubicBezTo>
                  <a:cubicBezTo>
                    <a:pt x="138" y="172"/>
                    <a:pt x="141" y="173"/>
                    <a:pt x="142" y="173"/>
                  </a:cubicBezTo>
                  <a:cubicBezTo>
                    <a:pt x="144" y="173"/>
                    <a:pt x="145" y="173"/>
                    <a:pt x="146" y="173"/>
                  </a:cubicBezTo>
                  <a:cubicBezTo>
                    <a:pt x="147" y="174"/>
                    <a:pt x="147" y="175"/>
                    <a:pt x="148" y="175"/>
                  </a:cubicBezTo>
                  <a:cubicBezTo>
                    <a:pt x="150" y="175"/>
                    <a:pt x="150" y="174"/>
                    <a:pt x="151" y="174"/>
                  </a:cubicBezTo>
                  <a:cubicBezTo>
                    <a:pt x="153" y="175"/>
                    <a:pt x="154" y="178"/>
                    <a:pt x="155" y="179"/>
                  </a:cubicBezTo>
                  <a:cubicBezTo>
                    <a:pt x="157" y="181"/>
                    <a:pt x="160" y="182"/>
                    <a:pt x="162" y="183"/>
                  </a:cubicBezTo>
                  <a:cubicBezTo>
                    <a:pt x="163" y="183"/>
                    <a:pt x="165" y="183"/>
                    <a:pt x="166" y="184"/>
                  </a:cubicBezTo>
                  <a:cubicBezTo>
                    <a:pt x="167" y="184"/>
                    <a:pt x="168" y="185"/>
                    <a:pt x="169" y="186"/>
                  </a:cubicBezTo>
                  <a:cubicBezTo>
                    <a:pt x="170" y="186"/>
                    <a:pt x="171" y="185"/>
                    <a:pt x="170" y="183"/>
                  </a:cubicBezTo>
                  <a:cubicBezTo>
                    <a:pt x="169" y="181"/>
                    <a:pt x="167" y="181"/>
                    <a:pt x="167" y="179"/>
                  </a:cubicBezTo>
                  <a:cubicBezTo>
                    <a:pt x="167" y="176"/>
                    <a:pt x="168" y="175"/>
                    <a:pt x="167" y="172"/>
                  </a:cubicBezTo>
                  <a:cubicBezTo>
                    <a:pt x="166" y="170"/>
                    <a:pt x="166" y="169"/>
                    <a:pt x="167" y="167"/>
                  </a:cubicBezTo>
                  <a:cubicBezTo>
                    <a:pt x="169" y="164"/>
                    <a:pt x="171" y="162"/>
                    <a:pt x="173" y="159"/>
                  </a:cubicBezTo>
                  <a:cubicBezTo>
                    <a:pt x="175" y="157"/>
                    <a:pt x="176" y="155"/>
                    <a:pt x="178" y="153"/>
                  </a:cubicBezTo>
                  <a:cubicBezTo>
                    <a:pt x="181" y="151"/>
                    <a:pt x="183" y="149"/>
                    <a:pt x="185" y="147"/>
                  </a:cubicBezTo>
                  <a:cubicBezTo>
                    <a:pt x="186" y="146"/>
                    <a:pt x="187" y="145"/>
                    <a:pt x="188" y="144"/>
                  </a:cubicBezTo>
                  <a:cubicBezTo>
                    <a:pt x="190" y="144"/>
                    <a:pt x="192" y="144"/>
                    <a:pt x="193" y="143"/>
                  </a:cubicBezTo>
                  <a:cubicBezTo>
                    <a:pt x="193" y="139"/>
                    <a:pt x="195" y="137"/>
                    <a:pt x="194" y="133"/>
                  </a:cubicBezTo>
                  <a:cubicBezTo>
                    <a:pt x="192" y="132"/>
                    <a:pt x="193" y="130"/>
                    <a:pt x="195" y="130"/>
                  </a:cubicBezTo>
                  <a:cubicBezTo>
                    <a:pt x="195" y="128"/>
                    <a:pt x="194" y="128"/>
                    <a:pt x="193" y="127"/>
                  </a:cubicBezTo>
                  <a:cubicBezTo>
                    <a:pt x="192" y="126"/>
                    <a:pt x="191" y="124"/>
                    <a:pt x="191" y="123"/>
                  </a:cubicBezTo>
                  <a:cubicBezTo>
                    <a:pt x="190" y="121"/>
                    <a:pt x="188" y="118"/>
                    <a:pt x="187" y="116"/>
                  </a:cubicBezTo>
                  <a:cubicBezTo>
                    <a:pt x="185" y="115"/>
                    <a:pt x="186" y="114"/>
                    <a:pt x="187" y="113"/>
                  </a:cubicBezTo>
                  <a:cubicBezTo>
                    <a:pt x="187" y="110"/>
                    <a:pt x="185" y="109"/>
                    <a:pt x="185" y="106"/>
                  </a:cubicBezTo>
                  <a:cubicBezTo>
                    <a:pt x="183" y="102"/>
                    <a:pt x="188" y="97"/>
                    <a:pt x="186" y="92"/>
                  </a:cubicBezTo>
                  <a:cubicBezTo>
                    <a:pt x="185" y="89"/>
                    <a:pt x="180" y="88"/>
                    <a:pt x="178" y="85"/>
                  </a:cubicBezTo>
                  <a:cubicBezTo>
                    <a:pt x="175" y="81"/>
                    <a:pt x="182" y="77"/>
                    <a:pt x="185" y="76"/>
                  </a:cubicBezTo>
                  <a:cubicBezTo>
                    <a:pt x="187" y="74"/>
                    <a:pt x="191" y="74"/>
                    <a:pt x="192" y="71"/>
                  </a:cubicBezTo>
                  <a:cubicBezTo>
                    <a:pt x="193" y="67"/>
                    <a:pt x="191" y="63"/>
                    <a:pt x="191" y="59"/>
                  </a:cubicBezTo>
                  <a:cubicBezTo>
                    <a:pt x="190" y="57"/>
                    <a:pt x="190" y="54"/>
                    <a:pt x="190" y="52"/>
                  </a:cubicBezTo>
                  <a:cubicBezTo>
                    <a:pt x="189" y="50"/>
                    <a:pt x="188" y="47"/>
                    <a:pt x="186" y="45"/>
                  </a:cubicBezTo>
                  <a:cubicBezTo>
                    <a:pt x="185" y="41"/>
                    <a:pt x="183" y="36"/>
                    <a:pt x="183" y="31"/>
                  </a:cubicBezTo>
                  <a:cubicBezTo>
                    <a:pt x="183" y="26"/>
                    <a:pt x="183" y="23"/>
                    <a:pt x="178" y="20"/>
                  </a:cubicBezTo>
                  <a:cubicBezTo>
                    <a:pt x="177" y="19"/>
                    <a:pt x="176" y="19"/>
                    <a:pt x="175" y="19"/>
                  </a:cubicBezTo>
                  <a:cubicBezTo>
                    <a:pt x="174" y="18"/>
                    <a:pt x="174" y="17"/>
                    <a:pt x="173" y="17"/>
                  </a:cubicBezTo>
                  <a:cubicBezTo>
                    <a:pt x="171" y="16"/>
                    <a:pt x="170" y="17"/>
                    <a:pt x="168" y="16"/>
                  </a:cubicBezTo>
                  <a:cubicBezTo>
                    <a:pt x="164" y="17"/>
                    <a:pt x="159" y="16"/>
                    <a:pt x="155" y="16"/>
                  </a:cubicBezTo>
                  <a:cubicBezTo>
                    <a:pt x="149" y="16"/>
                    <a:pt x="144" y="16"/>
                    <a:pt x="139" y="16"/>
                  </a:cubicBezTo>
                  <a:cubicBezTo>
                    <a:pt x="134" y="16"/>
                    <a:pt x="129" y="14"/>
                    <a:pt x="124" y="14"/>
                  </a:cubicBezTo>
                  <a:cubicBezTo>
                    <a:pt x="119" y="14"/>
                    <a:pt x="113" y="14"/>
                    <a:pt x="108" y="13"/>
                  </a:cubicBezTo>
                  <a:cubicBezTo>
                    <a:pt x="104" y="16"/>
                    <a:pt x="100" y="16"/>
                    <a:pt x="96" y="16"/>
                  </a:cubicBezTo>
                  <a:cubicBezTo>
                    <a:pt x="93" y="16"/>
                    <a:pt x="92" y="16"/>
                    <a:pt x="90" y="15"/>
                  </a:cubicBezTo>
                  <a:cubicBezTo>
                    <a:pt x="87" y="14"/>
                    <a:pt x="87" y="14"/>
                    <a:pt x="87" y="11"/>
                  </a:cubicBezTo>
                  <a:cubicBezTo>
                    <a:pt x="86" y="10"/>
                    <a:pt x="83" y="3"/>
                    <a:pt x="84" y="2"/>
                  </a:cubicBezTo>
                  <a:cubicBezTo>
                    <a:pt x="86" y="2"/>
                    <a:pt x="88" y="4"/>
                    <a:pt x="89" y="5"/>
                  </a:cubicBezTo>
                  <a:cubicBezTo>
                    <a:pt x="90" y="6"/>
                    <a:pt x="91" y="8"/>
                    <a:pt x="92" y="8"/>
                  </a:cubicBezTo>
                  <a:cubicBezTo>
                    <a:pt x="92" y="5"/>
                    <a:pt x="89" y="4"/>
                    <a:pt x="88" y="2"/>
                  </a:cubicBezTo>
                  <a:cubicBezTo>
                    <a:pt x="85" y="0"/>
                    <a:pt x="83" y="0"/>
                    <a:pt x="80" y="0"/>
                  </a:cubicBezTo>
                  <a:cubicBezTo>
                    <a:pt x="74" y="0"/>
                    <a:pt x="69" y="2"/>
                    <a:pt x="63" y="4"/>
                  </a:cubicBezTo>
                  <a:cubicBezTo>
                    <a:pt x="61" y="5"/>
                    <a:pt x="58" y="7"/>
                    <a:pt x="55" y="8"/>
                  </a:cubicBezTo>
                  <a:cubicBezTo>
                    <a:pt x="53" y="9"/>
                    <a:pt x="49" y="9"/>
                    <a:pt x="47" y="11"/>
                  </a:cubicBezTo>
                  <a:cubicBezTo>
                    <a:pt x="44" y="13"/>
                    <a:pt x="43" y="19"/>
                    <a:pt x="39" y="20"/>
                  </a:cubicBezTo>
                  <a:cubicBezTo>
                    <a:pt x="36" y="20"/>
                    <a:pt x="33" y="20"/>
                    <a:pt x="31" y="22"/>
                  </a:cubicBezTo>
                  <a:cubicBezTo>
                    <a:pt x="28" y="23"/>
                    <a:pt x="25" y="24"/>
                    <a:pt x="22" y="25"/>
                  </a:cubicBezTo>
                  <a:cubicBezTo>
                    <a:pt x="19" y="25"/>
                    <a:pt x="17" y="26"/>
                    <a:pt x="14" y="28"/>
                  </a:cubicBezTo>
                  <a:cubicBezTo>
                    <a:pt x="12" y="28"/>
                    <a:pt x="8" y="29"/>
                    <a:pt x="7" y="30"/>
                  </a:cubicBezTo>
                  <a:cubicBezTo>
                    <a:pt x="5" y="33"/>
                    <a:pt x="9" y="33"/>
                    <a:pt x="10" y="34"/>
                  </a:cubicBezTo>
                  <a:cubicBezTo>
                    <a:pt x="11" y="36"/>
                    <a:pt x="9" y="37"/>
                    <a:pt x="9" y="39"/>
                  </a:cubicBezTo>
                  <a:cubicBezTo>
                    <a:pt x="9" y="39"/>
                    <a:pt x="11" y="41"/>
                    <a:pt x="10" y="41"/>
                  </a:cubicBezTo>
                  <a:cubicBezTo>
                    <a:pt x="9" y="41"/>
                    <a:pt x="8" y="40"/>
                    <a:pt x="8" y="39"/>
                  </a:cubicBezTo>
                  <a:cubicBezTo>
                    <a:pt x="7" y="39"/>
                    <a:pt x="3" y="37"/>
                    <a:pt x="2" y="37"/>
                  </a:cubicBezTo>
                  <a:cubicBezTo>
                    <a:pt x="3" y="40"/>
                    <a:pt x="3" y="43"/>
                    <a:pt x="5" y="45"/>
                  </a:cubicBezTo>
                  <a:cubicBezTo>
                    <a:pt x="6" y="48"/>
                    <a:pt x="6" y="51"/>
                    <a:pt x="6" y="54"/>
                  </a:cubicBezTo>
                  <a:cubicBezTo>
                    <a:pt x="6" y="56"/>
                    <a:pt x="5" y="58"/>
                    <a:pt x="4" y="60"/>
                  </a:cubicBezTo>
                  <a:cubicBezTo>
                    <a:pt x="2" y="62"/>
                    <a:pt x="0" y="64"/>
                    <a:pt x="0" y="67"/>
                  </a:cubicBezTo>
                  <a:cubicBezTo>
                    <a:pt x="3" y="69"/>
                    <a:pt x="7" y="71"/>
                    <a:pt x="9" y="74"/>
                  </a:cubicBezTo>
                  <a:cubicBezTo>
                    <a:pt x="11" y="77"/>
                    <a:pt x="8" y="79"/>
                    <a:pt x="9" y="82"/>
                  </a:cubicBezTo>
                  <a:cubicBezTo>
                    <a:pt x="9" y="83"/>
                    <a:pt x="10" y="84"/>
                    <a:pt x="11" y="85"/>
                  </a:cubicBezTo>
                  <a:cubicBezTo>
                    <a:pt x="11" y="87"/>
                    <a:pt x="11" y="88"/>
                    <a:pt x="11" y="90"/>
                  </a:cubicBezTo>
                  <a:cubicBezTo>
                    <a:pt x="12" y="91"/>
                    <a:pt x="13" y="91"/>
                    <a:pt x="12" y="93"/>
                  </a:cubicBezTo>
                  <a:cubicBezTo>
                    <a:pt x="12" y="94"/>
                    <a:pt x="11" y="94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8" y="98"/>
                    <a:pt x="10" y="102"/>
                    <a:pt x="11" y="104"/>
                  </a:cubicBezTo>
                  <a:cubicBezTo>
                    <a:pt x="12" y="106"/>
                    <a:pt x="12" y="108"/>
                    <a:pt x="14" y="110"/>
                  </a:cubicBezTo>
                  <a:cubicBezTo>
                    <a:pt x="16" y="112"/>
                    <a:pt x="18" y="115"/>
                    <a:pt x="17" y="118"/>
                  </a:cubicBezTo>
                  <a:cubicBezTo>
                    <a:pt x="17" y="120"/>
                    <a:pt x="16" y="121"/>
                    <a:pt x="16" y="123"/>
                  </a:cubicBezTo>
                  <a:cubicBezTo>
                    <a:pt x="16" y="125"/>
                    <a:pt x="15" y="127"/>
                    <a:pt x="14" y="129"/>
                  </a:cubicBezTo>
                  <a:cubicBezTo>
                    <a:pt x="15" y="129"/>
                    <a:pt x="16" y="129"/>
                    <a:pt x="17" y="12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A6B4E965-1C1F-6310-52B8-2979CBC8A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1938" y="4773613"/>
              <a:ext cx="254000" cy="327025"/>
            </a:xfrm>
            <a:custGeom>
              <a:avLst/>
              <a:gdLst>
                <a:gd name="T0" fmla="*/ 35 w 67"/>
                <a:gd name="T1" fmla="*/ 82 h 86"/>
                <a:gd name="T2" fmla="*/ 40 w 67"/>
                <a:gd name="T3" fmla="*/ 73 h 86"/>
                <a:gd name="T4" fmla="*/ 44 w 67"/>
                <a:gd name="T5" fmla="*/ 70 h 86"/>
                <a:gd name="T6" fmla="*/ 44 w 67"/>
                <a:gd name="T7" fmla="*/ 65 h 86"/>
                <a:gd name="T8" fmla="*/ 48 w 67"/>
                <a:gd name="T9" fmla="*/ 57 h 86"/>
                <a:gd name="T10" fmla="*/ 51 w 67"/>
                <a:gd name="T11" fmla="*/ 59 h 86"/>
                <a:gd name="T12" fmla="*/ 57 w 67"/>
                <a:gd name="T13" fmla="*/ 61 h 86"/>
                <a:gd name="T14" fmla="*/ 61 w 67"/>
                <a:gd name="T15" fmla="*/ 61 h 86"/>
                <a:gd name="T16" fmla="*/ 63 w 67"/>
                <a:gd name="T17" fmla="*/ 57 h 86"/>
                <a:gd name="T18" fmla="*/ 60 w 67"/>
                <a:gd name="T19" fmla="*/ 47 h 86"/>
                <a:gd name="T20" fmla="*/ 56 w 67"/>
                <a:gd name="T21" fmla="*/ 42 h 86"/>
                <a:gd name="T22" fmla="*/ 55 w 67"/>
                <a:gd name="T23" fmla="*/ 38 h 86"/>
                <a:gd name="T24" fmla="*/ 54 w 67"/>
                <a:gd name="T25" fmla="*/ 34 h 86"/>
                <a:gd name="T26" fmla="*/ 49 w 67"/>
                <a:gd name="T27" fmla="*/ 30 h 86"/>
                <a:gd name="T28" fmla="*/ 49 w 67"/>
                <a:gd name="T29" fmla="*/ 23 h 86"/>
                <a:gd name="T30" fmla="*/ 49 w 67"/>
                <a:gd name="T31" fmla="*/ 20 h 86"/>
                <a:gd name="T32" fmla="*/ 46 w 67"/>
                <a:gd name="T33" fmla="*/ 16 h 86"/>
                <a:gd name="T34" fmla="*/ 41 w 67"/>
                <a:gd name="T35" fmla="*/ 11 h 86"/>
                <a:gd name="T36" fmla="*/ 35 w 67"/>
                <a:gd name="T37" fmla="*/ 10 h 86"/>
                <a:gd name="T38" fmla="*/ 32 w 67"/>
                <a:gd name="T39" fmla="*/ 10 h 86"/>
                <a:gd name="T40" fmla="*/ 29 w 67"/>
                <a:gd name="T41" fmla="*/ 7 h 86"/>
                <a:gd name="T42" fmla="*/ 28 w 67"/>
                <a:gd name="T43" fmla="*/ 7 h 86"/>
                <a:gd name="T44" fmla="*/ 24 w 67"/>
                <a:gd name="T45" fmla="*/ 4 h 86"/>
                <a:gd name="T46" fmla="*/ 19 w 67"/>
                <a:gd name="T47" fmla="*/ 1 h 86"/>
                <a:gd name="T48" fmla="*/ 14 w 67"/>
                <a:gd name="T49" fmla="*/ 1 h 86"/>
                <a:gd name="T50" fmla="*/ 11 w 67"/>
                <a:gd name="T51" fmla="*/ 3 h 86"/>
                <a:gd name="T52" fmla="*/ 6 w 67"/>
                <a:gd name="T53" fmla="*/ 3 h 86"/>
                <a:gd name="T54" fmla="*/ 0 w 67"/>
                <a:gd name="T55" fmla="*/ 5 h 86"/>
                <a:gd name="T56" fmla="*/ 10 w 67"/>
                <a:gd name="T57" fmla="*/ 20 h 86"/>
                <a:gd name="T58" fmla="*/ 16 w 67"/>
                <a:gd name="T59" fmla="*/ 29 h 86"/>
                <a:gd name="T60" fmla="*/ 22 w 67"/>
                <a:gd name="T61" fmla="*/ 38 h 86"/>
                <a:gd name="T62" fmla="*/ 30 w 67"/>
                <a:gd name="T63" fmla="*/ 55 h 86"/>
                <a:gd name="T64" fmla="*/ 28 w 67"/>
                <a:gd name="T65" fmla="*/ 65 h 86"/>
                <a:gd name="T66" fmla="*/ 28 w 67"/>
                <a:gd name="T67" fmla="*/ 81 h 86"/>
                <a:gd name="T68" fmla="*/ 35 w 67"/>
                <a:gd name="T6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6">
                  <a:moveTo>
                    <a:pt x="35" y="85"/>
                  </a:moveTo>
                  <a:cubicBezTo>
                    <a:pt x="36" y="83"/>
                    <a:pt x="36" y="83"/>
                    <a:pt x="35" y="82"/>
                  </a:cubicBezTo>
                  <a:cubicBezTo>
                    <a:pt x="36" y="81"/>
                    <a:pt x="37" y="79"/>
                    <a:pt x="39" y="77"/>
                  </a:cubicBezTo>
                  <a:cubicBezTo>
                    <a:pt x="40" y="76"/>
                    <a:pt x="39" y="74"/>
                    <a:pt x="40" y="73"/>
                  </a:cubicBezTo>
                  <a:cubicBezTo>
                    <a:pt x="41" y="72"/>
                    <a:pt x="42" y="73"/>
                    <a:pt x="43" y="72"/>
                  </a:cubicBezTo>
                  <a:cubicBezTo>
                    <a:pt x="44" y="72"/>
                    <a:pt x="43" y="72"/>
                    <a:pt x="44" y="70"/>
                  </a:cubicBezTo>
                  <a:cubicBezTo>
                    <a:pt x="44" y="70"/>
                    <a:pt x="45" y="68"/>
                    <a:pt x="45" y="67"/>
                  </a:cubicBezTo>
                  <a:cubicBezTo>
                    <a:pt x="45" y="66"/>
                    <a:pt x="44" y="66"/>
                    <a:pt x="44" y="65"/>
                  </a:cubicBezTo>
                  <a:cubicBezTo>
                    <a:pt x="43" y="64"/>
                    <a:pt x="43" y="61"/>
                    <a:pt x="43" y="60"/>
                  </a:cubicBezTo>
                  <a:cubicBezTo>
                    <a:pt x="44" y="59"/>
                    <a:pt x="47" y="56"/>
                    <a:pt x="48" y="57"/>
                  </a:cubicBezTo>
                  <a:cubicBezTo>
                    <a:pt x="50" y="57"/>
                    <a:pt x="48" y="59"/>
                    <a:pt x="49" y="61"/>
                  </a:cubicBezTo>
                  <a:cubicBezTo>
                    <a:pt x="50" y="62"/>
                    <a:pt x="51" y="60"/>
                    <a:pt x="51" y="59"/>
                  </a:cubicBezTo>
                  <a:cubicBezTo>
                    <a:pt x="51" y="61"/>
                    <a:pt x="54" y="59"/>
                    <a:pt x="54" y="58"/>
                  </a:cubicBezTo>
                  <a:cubicBezTo>
                    <a:pt x="54" y="59"/>
                    <a:pt x="56" y="61"/>
                    <a:pt x="57" y="61"/>
                  </a:cubicBezTo>
                  <a:cubicBezTo>
                    <a:pt x="58" y="61"/>
                    <a:pt x="59" y="59"/>
                    <a:pt x="59" y="58"/>
                  </a:cubicBezTo>
                  <a:cubicBezTo>
                    <a:pt x="59" y="58"/>
                    <a:pt x="61" y="61"/>
                    <a:pt x="61" y="61"/>
                  </a:cubicBezTo>
                  <a:cubicBezTo>
                    <a:pt x="62" y="62"/>
                    <a:pt x="66" y="61"/>
                    <a:pt x="67" y="60"/>
                  </a:cubicBezTo>
                  <a:cubicBezTo>
                    <a:pt x="66" y="59"/>
                    <a:pt x="64" y="58"/>
                    <a:pt x="63" y="57"/>
                  </a:cubicBezTo>
                  <a:cubicBezTo>
                    <a:pt x="63" y="54"/>
                    <a:pt x="64" y="50"/>
                    <a:pt x="62" y="48"/>
                  </a:cubicBezTo>
                  <a:cubicBezTo>
                    <a:pt x="61" y="47"/>
                    <a:pt x="60" y="47"/>
                    <a:pt x="60" y="47"/>
                  </a:cubicBezTo>
                  <a:cubicBezTo>
                    <a:pt x="59" y="46"/>
                    <a:pt x="57" y="45"/>
                    <a:pt x="56" y="45"/>
                  </a:cubicBezTo>
                  <a:cubicBezTo>
                    <a:pt x="57" y="44"/>
                    <a:pt x="57" y="43"/>
                    <a:pt x="56" y="42"/>
                  </a:cubicBezTo>
                  <a:cubicBezTo>
                    <a:pt x="56" y="41"/>
                    <a:pt x="55" y="41"/>
                    <a:pt x="55" y="41"/>
                  </a:cubicBezTo>
                  <a:cubicBezTo>
                    <a:pt x="54" y="40"/>
                    <a:pt x="55" y="40"/>
                    <a:pt x="55" y="38"/>
                  </a:cubicBezTo>
                  <a:cubicBezTo>
                    <a:pt x="55" y="38"/>
                    <a:pt x="56" y="35"/>
                    <a:pt x="56" y="35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2" y="34"/>
                    <a:pt x="52" y="34"/>
                    <a:pt x="51" y="33"/>
                  </a:cubicBezTo>
                  <a:cubicBezTo>
                    <a:pt x="50" y="31"/>
                    <a:pt x="50" y="31"/>
                    <a:pt x="49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7" y="26"/>
                    <a:pt x="49" y="25"/>
                    <a:pt x="49" y="23"/>
                  </a:cubicBezTo>
                  <a:cubicBezTo>
                    <a:pt x="49" y="23"/>
                    <a:pt x="49" y="21"/>
                    <a:pt x="49" y="21"/>
                  </a:cubicBezTo>
                  <a:cubicBezTo>
                    <a:pt x="49" y="21"/>
                    <a:pt x="49" y="20"/>
                    <a:pt x="49" y="20"/>
                  </a:cubicBezTo>
                  <a:cubicBezTo>
                    <a:pt x="49" y="19"/>
                    <a:pt x="49" y="16"/>
                    <a:pt x="48" y="15"/>
                  </a:cubicBezTo>
                  <a:cubicBezTo>
                    <a:pt x="46" y="14"/>
                    <a:pt x="46" y="16"/>
                    <a:pt x="46" y="16"/>
                  </a:cubicBezTo>
                  <a:cubicBezTo>
                    <a:pt x="44" y="16"/>
                    <a:pt x="43" y="15"/>
                    <a:pt x="42" y="15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0" y="11"/>
                    <a:pt x="38" y="10"/>
                    <a:pt x="37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1"/>
                    <a:pt x="33" y="9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ubicBezTo>
                    <a:pt x="31" y="7"/>
                    <a:pt x="30" y="8"/>
                    <a:pt x="29" y="7"/>
                  </a:cubicBezTo>
                  <a:cubicBezTo>
                    <a:pt x="29" y="7"/>
                    <a:pt x="29" y="7"/>
                    <a:pt x="29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6" y="4"/>
                    <a:pt x="25" y="5"/>
                    <a:pt x="24" y="4"/>
                  </a:cubicBezTo>
                  <a:cubicBezTo>
                    <a:pt x="23" y="4"/>
                    <a:pt x="23" y="2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7" y="0"/>
                    <a:pt x="17" y="0"/>
                  </a:cubicBezTo>
                  <a:cubicBezTo>
                    <a:pt x="16" y="0"/>
                    <a:pt x="16" y="1"/>
                    <a:pt x="14" y="1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4"/>
                    <a:pt x="5" y="3"/>
                    <a:pt x="4" y="3"/>
                  </a:cubicBezTo>
                  <a:cubicBezTo>
                    <a:pt x="2" y="3"/>
                    <a:pt x="1" y="3"/>
                    <a:pt x="0" y="5"/>
                  </a:cubicBezTo>
                  <a:cubicBezTo>
                    <a:pt x="4" y="7"/>
                    <a:pt x="7" y="11"/>
                    <a:pt x="8" y="14"/>
                  </a:cubicBezTo>
                  <a:cubicBezTo>
                    <a:pt x="9" y="16"/>
                    <a:pt x="10" y="18"/>
                    <a:pt x="10" y="20"/>
                  </a:cubicBezTo>
                  <a:cubicBezTo>
                    <a:pt x="11" y="22"/>
                    <a:pt x="12" y="24"/>
                    <a:pt x="13" y="25"/>
                  </a:cubicBezTo>
                  <a:cubicBezTo>
                    <a:pt x="14" y="27"/>
                    <a:pt x="15" y="28"/>
                    <a:pt x="16" y="29"/>
                  </a:cubicBezTo>
                  <a:cubicBezTo>
                    <a:pt x="17" y="30"/>
                    <a:pt x="17" y="32"/>
                    <a:pt x="18" y="33"/>
                  </a:cubicBezTo>
                  <a:cubicBezTo>
                    <a:pt x="19" y="35"/>
                    <a:pt x="21" y="36"/>
                    <a:pt x="22" y="38"/>
                  </a:cubicBezTo>
                  <a:cubicBezTo>
                    <a:pt x="23" y="40"/>
                    <a:pt x="24" y="41"/>
                    <a:pt x="26" y="43"/>
                  </a:cubicBezTo>
                  <a:cubicBezTo>
                    <a:pt x="28" y="45"/>
                    <a:pt x="30" y="51"/>
                    <a:pt x="30" y="55"/>
                  </a:cubicBezTo>
                  <a:cubicBezTo>
                    <a:pt x="30" y="57"/>
                    <a:pt x="30" y="59"/>
                    <a:pt x="30" y="61"/>
                  </a:cubicBezTo>
                  <a:cubicBezTo>
                    <a:pt x="29" y="62"/>
                    <a:pt x="28" y="63"/>
                    <a:pt x="28" y="65"/>
                  </a:cubicBezTo>
                  <a:cubicBezTo>
                    <a:pt x="27" y="69"/>
                    <a:pt x="27" y="72"/>
                    <a:pt x="28" y="76"/>
                  </a:cubicBezTo>
                  <a:cubicBezTo>
                    <a:pt x="28" y="78"/>
                    <a:pt x="29" y="79"/>
                    <a:pt x="28" y="81"/>
                  </a:cubicBezTo>
                  <a:cubicBezTo>
                    <a:pt x="27" y="84"/>
                    <a:pt x="27" y="84"/>
                    <a:pt x="29" y="86"/>
                  </a:cubicBezTo>
                  <a:cubicBezTo>
                    <a:pt x="31" y="85"/>
                    <a:pt x="33" y="85"/>
                    <a:pt x="35" y="85"/>
                  </a:cubicBezTo>
                  <a:cubicBezTo>
                    <a:pt x="35" y="85"/>
                    <a:pt x="33" y="85"/>
                    <a:pt x="35" y="8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76CF3B74-4285-7495-8733-6111446FD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6292850"/>
              <a:ext cx="26988" cy="15875"/>
            </a:xfrm>
            <a:custGeom>
              <a:avLst/>
              <a:gdLst>
                <a:gd name="T0" fmla="*/ 1 w 7"/>
                <a:gd name="T1" fmla="*/ 2 h 4"/>
                <a:gd name="T2" fmla="*/ 1 w 7"/>
                <a:gd name="T3" fmla="*/ 1 h 4"/>
                <a:gd name="T4" fmla="*/ 1 w 7"/>
                <a:gd name="T5" fmla="*/ 1 h 4"/>
                <a:gd name="T6" fmla="*/ 0 w 7"/>
                <a:gd name="T7" fmla="*/ 0 h 4"/>
                <a:gd name="T8" fmla="*/ 1 w 7"/>
                <a:gd name="T9" fmla="*/ 0 h 4"/>
                <a:gd name="T10" fmla="*/ 1 w 7"/>
                <a:gd name="T11" fmla="*/ 0 h 4"/>
                <a:gd name="T12" fmla="*/ 2 w 7"/>
                <a:gd name="T13" fmla="*/ 0 h 4"/>
                <a:gd name="T14" fmla="*/ 2 w 7"/>
                <a:gd name="T15" fmla="*/ 0 h 4"/>
                <a:gd name="T16" fmla="*/ 3 w 7"/>
                <a:gd name="T17" fmla="*/ 0 h 4"/>
                <a:gd name="T18" fmla="*/ 3 w 7"/>
                <a:gd name="T19" fmla="*/ 0 h 4"/>
                <a:gd name="T20" fmla="*/ 4 w 7"/>
                <a:gd name="T21" fmla="*/ 0 h 4"/>
                <a:gd name="T22" fmla="*/ 5 w 7"/>
                <a:gd name="T23" fmla="*/ 1 h 4"/>
                <a:gd name="T24" fmla="*/ 5 w 7"/>
                <a:gd name="T25" fmla="*/ 1 h 4"/>
                <a:gd name="T26" fmla="*/ 5 w 7"/>
                <a:gd name="T27" fmla="*/ 1 h 4"/>
                <a:gd name="T28" fmla="*/ 6 w 7"/>
                <a:gd name="T29" fmla="*/ 1 h 4"/>
                <a:gd name="T30" fmla="*/ 6 w 7"/>
                <a:gd name="T31" fmla="*/ 1 h 4"/>
                <a:gd name="T32" fmla="*/ 6 w 7"/>
                <a:gd name="T33" fmla="*/ 2 h 4"/>
                <a:gd name="T34" fmla="*/ 7 w 7"/>
                <a:gd name="T35" fmla="*/ 2 h 4"/>
                <a:gd name="T36" fmla="*/ 7 w 7"/>
                <a:gd name="T37" fmla="*/ 2 h 4"/>
                <a:gd name="T38" fmla="*/ 6 w 7"/>
                <a:gd name="T39" fmla="*/ 3 h 4"/>
                <a:gd name="T40" fmla="*/ 5 w 7"/>
                <a:gd name="T41" fmla="*/ 3 h 4"/>
                <a:gd name="T42" fmla="*/ 5 w 7"/>
                <a:gd name="T43" fmla="*/ 3 h 4"/>
                <a:gd name="T44" fmla="*/ 5 w 7"/>
                <a:gd name="T45" fmla="*/ 3 h 4"/>
                <a:gd name="T46" fmla="*/ 4 w 7"/>
                <a:gd name="T47" fmla="*/ 3 h 4"/>
                <a:gd name="T48" fmla="*/ 4 w 7"/>
                <a:gd name="T49" fmla="*/ 3 h 4"/>
                <a:gd name="T50" fmla="*/ 3 w 7"/>
                <a:gd name="T51" fmla="*/ 3 h 4"/>
                <a:gd name="T52" fmla="*/ 2 w 7"/>
                <a:gd name="T53" fmla="*/ 3 h 4"/>
                <a:gd name="T54" fmla="*/ 2 w 7"/>
                <a:gd name="T55" fmla="*/ 3 h 4"/>
                <a:gd name="T56" fmla="*/ 2 w 7"/>
                <a:gd name="T57" fmla="*/ 3 h 4"/>
                <a:gd name="T58" fmla="*/ 2 w 7"/>
                <a:gd name="T59" fmla="*/ 2 h 4"/>
                <a:gd name="T60" fmla="*/ 1 w 7"/>
                <a:gd name="T6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E1FB297-FC8B-D436-F5DF-6395BEF3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555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1 h 1"/>
                <a:gd name="T16" fmla="*/ 1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C0B5AC37-EA64-C991-C3B5-0195B167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6308725"/>
              <a:ext cx="41275" cy="41275"/>
            </a:xfrm>
            <a:custGeom>
              <a:avLst/>
              <a:gdLst>
                <a:gd name="T0" fmla="*/ 2 w 11"/>
                <a:gd name="T1" fmla="*/ 1 h 11"/>
                <a:gd name="T2" fmla="*/ 2 w 11"/>
                <a:gd name="T3" fmla="*/ 1 h 11"/>
                <a:gd name="T4" fmla="*/ 2 w 11"/>
                <a:gd name="T5" fmla="*/ 2 h 11"/>
                <a:gd name="T6" fmla="*/ 3 w 11"/>
                <a:gd name="T7" fmla="*/ 2 h 11"/>
                <a:gd name="T8" fmla="*/ 4 w 11"/>
                <a:gd name="T9" fmla="*/ 3 h 11"/>
                <a:gd name="T10" fmla="*/ 4 w 11"/>
                <a:gd name="T11" fmla="*/ 3 h 11"/>
                <a:gd name="T12" fmla="*/ 5 w 11"/>
                <a:gd name="T13" fmla="*/ 3 h 11"/>
                <a:gd name="T14" fmla="*/ 6 w 11"/>
                <a:gd name="T15" fmla="*/ 3 h 11"/>
                <a:gd name="T16" fmla="*/ 6 w 11"/>
                <a:gd name="T17" fmla="*/ 3 h 11"/>
                <a:gd name="T18" fmla="*/ 7 w 11"/>
                <a:gd name="T19" fmla="*/ 3 h 11"/>
                <a:gd name="T20" fmla="*/ 8 w 11"/>
                <a:gd name="T21" fmla="*/ 4 h 11"/>
                <a:gd name="T22" fmla="*/ 8 w 11"/>
                <a:gd name="T23" fmla="*/ 5 h 11"/>
                <a:gd name="T24" fmla="*/ 8 w 11"/>
                <a:gd name="T25" fmla="*/ 5 h 11"/>
                <a:gd name="T26" fmla="*/ 8 w 11"/>
                <a:gd name="T27" fmla="*/ 6 h 11"/>
                <a:gd name="T28" fmla="*/ 8 w 11"/>
                <a:gd name="T29" fmla="*/ 6 h 11"/>
                <a:gd name="T30" fmla="*/ 9 w 11"/>
                <a:gd name="T31" fmla="*/ 6 h 11"/>
                <a:gd name="T32" fmla="*/ 8 w 11"/>
                <a:gd name="T33" fmla="*/ 7 h 11"/>
                <a:gd name="T34" fmla="*/ 9 w 11"/>
                <a:gd name="T35" fmla="*/ 6 h 11"/>
                <a:gd name="T36" fmla="*/ 9 w 11"/>
                <a:gd name="T37" fmla="*/ 6 h 11"/>
                <a:gd name="T38" fmla="*/ 9 w 11"/>
                <a:gd name="T39" fmla="*/ 6 h 11"/>
                <a:gd name="T40" fmla="*/ 10 w 11"/>
                <a:gd name="T41" fmla="*/ 6 h 11"/>
                <a:gd name="T42" fmla="*/ 10 w 11"/>
                <a:gd name="T43" fmla="*/ 6 h 11"/>
                <a:gd name="T44" fmla="*/ 11 w 11"/>
                <a:gd name="T45" fmla="*/ 7 h 11"/>
                <a:gd name="T46" fmla="*/ 11 w 11"/>
                <a:gd name="T47" fmla="*/ 7 h 11"/>
                <a:gd name="T48" fmla="*/ 11 w 11"/>
                <a:gd name="T49" fmla="*/ 8 h 11"/>
                <a:gd name="T50" fmla="*/ 11 w 11"/>
                <a:gd name="T51" fmla="*/ 8 h 11"/>
                <a:gd name="T52" fmla="*/ 11 w 11"/>
                <a:gd name="T53" fmla="*/ 9 h 11"/>
                <a:gd name="T54" fmla="*/ 11 w 11"/>
                <a:gd name="T55" fmla="*/ 9 h 11"/>
                <a:gd name="T56" fmla="*/ 11 w 11"/>
                <a:gd name="T57" fmla="*/ 9 h 11"/>
                <a:gd name="T58" fmla="*/ 10 w 11"/>
                <a:gd name="T59" fmla="*/ 9 h 11"/>
                <a:gd name="T60" fmla="*/ 9 w 11"/>
                <a:gd name="T61" fmla="*/ 9 h 11"/>
                <a:gd name="T62" fmla="*/ 10 w 11"/>
                <a:gd name="T63" fmla="*/ 10 h 11"/>
                <a:gd name="T64" fmla="*/ 10 w 11"/>
                <a:gd name="T65" fmla="*/ 10 h 11"/>
                <a:gd name="T66" fmla="*/ 10 w 11"/>
                <a:gd name="T67" fmla="*/ 10 h 11"/>
                <a:gd name="T68" fmla="*/ 8 w 11"/>
                <a:gd name="T69" fmla="*/ 10 h 11"/>
                <a:gd name="T70" fmla="*/ 7 w 11"/>
                <a:gd name="T71" fmla="*/ 10 h 11"/>
                <a:gd name="T72" fmla="*/ 6 w 11"/>
                <a:gd name="T73" fmla="*/ 10 h 11"/>
                <a:gd name="T74" fmla="*/ 5 w 11"/>
                <a:gd name="T75" fmla="*/ 9 h 11"/>
                <a:gd name="T76" fmla="*/ 4 w 11"/>
                <a:gd name="T77" fmla="*/ 9 h 11"/>
                <a:gd name="T78" fmla="*/ 3 w 11"/>
                <a:gd name="T79" fmla="*/ 8 h 11"/>
                <a:gd name="T80" fmla="*/ 3 w 11"/>
                <a:gd name="T81" fmla="*/ 8 h 11"/>
                <a:gd name="T82" fmla="*/ 2 w 11"/>
                <a:gd name="T83" fmla="*/ 8 h 11"/>
                <a:gd name="T84" fmla="*/ 2 w 11"/>
                <a:gd name="T85" fmla="*/ 7 h 11"/>
                <a:gd name="T86" fmla="*/ 1 w 11"/>
                <a:gd name="T87" fmla="*/ 6 h 11"/>
                <a:gd name="T88" fmla="*/ 1 w 11"/>
                <a:gd name="T89" fmla="*/ 5 h 11"/>
                <a:gd name="T90" fmla="*/ 1 w 11"/>
                <a:gd name="T91" fmla="*/ 5 h 11"/>
                <a:gd name="T92" fmla="*/ 1 w 11"/>
                <a:gd name="T93" fmla="*/ 4 h 11"/>
                <a:gd name="T94" fmla="*/ 1 w 11"/>
                <a:gd name="T95" fmla="*/ 4 h 11"/>
                <a:gd name="T96" fmla="*/ 1 w 11"/>
                <a:gd name="T97" fmla="*/ 3 h 11"/>
                <a:gd name="T98" fmla="*/ 1 w 11"/>
                <a:gd name="T99" fmla="*/ 3 h 11"/>
                <a:gd name="T100" fmla="*/ 1 w 11"/>
                <a:gd name="T101" fmla="*/ 2 h 11"/>
                <a:gd name="T102" fmla="*/ 0 w 11"/>
                <a:gd name="T103" fmla="*/ 2 h 11"/>
                <a:gd name="T104" fmla="*/ 1 w 11"/>
                <a:gd name="T10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2F57170-0D33-8AA3-D003-1223E9432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0450" y="4162425"/>
              <a:ext cx="290513" cy="350837"/>
            </a:xfrm>
            <a:custGeom>
              <a:avLst/>
              <a:gdLst>
                <a:gd name="T0" fmla="*/ 51 w 76"/>
                <a:gd name="T1" fmla="*/ 92 h 92"/>
                <a:gd name="T2" fmla="*/ 46 w 76"/>
                <a:gd name="T3" fmla="*/ 87 h 92"/>
                <a:gd name="T4" fmla="*/ 47 w 76"/>
                <a:gd name="T5" fmla="*/ 78 h 92"/>
                <a:gd name="T6" fmla="*/ 43 w 76"/>
                <a:gd name="T7" fmla="*/ 76 h 92"/>
                <a:gd name="T8" fmla="*/ 36 w 76"/>
                <a:gd name="T9" fmla="*/ 73 h 92"/>
                <a:gd name="T10" fmla="*/ 33 w 76"/>
                <a:gd name="T11" fmla="*/ 69 h 92"/>
                <a:gd name="T12" fmla="*/ 29 w 76"/>
                <a:gd name="T13" fmla="*/ 68 h 92"/>
                <a:gd name="T14" fmla="*/ 23 w 76"/>
                <a:gd name="T15" fmla="*/ 69 h 92"/>
                <a:gd name="T16" fmla="*/ 19 w 76"/>
                <a:gd name="T17" fmla="*/ 74 h 92"/>
                <a:gd name="T18" fmla="*/ 16 w 76"/>
                <a:gd name="T19" fmla="*/ 75 h 92"/>
                <a:gd name="T20" fmla="*/ 7 w 76"/>
                <a:gd name="T21" fmla="*/ 75 h 92"/>
                <a:gd name="T22" fmla="*/ 1 w 76"/>
                <a:gd name="T23" fmla="*/ 76 h 92"/>
                <a:gd name="T24" fmla="*/ 4 w 76"/>
                <a:gd name="T25" fmla="*/ 71 h 92"/>
                <a:gd name="T26" fmla="*/ 13 w 76"/>
                <a:gd name="T27" fmla="*/ 72 h 92"/>
                <a:gd name="T28" fmla="*/ 16 w 76"/>
                <a:gd name="T29" fmla="*/ 72 h 92"/>
                <a:gd name="T30" fmla="*/ 14 w 76"/>
                <a:gd name="T31" fmla="*/ 66 h 92"/>
                <a:gd name="T32" fmla="*/ 7 w 76"/>
                <a:gd name="T33" fmla="*/ 62 h 92"/>
                <a:gd name="T34" fmla="*/ 15 w 76"/>
                <a:gd name="T35" fmla="*/ 64 h 92"/>
                <a:gd name="T36" fmla="*/ 14 w 76"/>
                <a:gd name="T37" fmla="*/ 59 h 92"/>
                <a:gd name="T38" fmla="*/ 14 w 76"/>
                <a:gd name="T39" fmla="*/ 57 h 92"/>
                <a:gd name="T40" fmla="*/ 17 w 76"/>
                <a:gd name="T41" fmla="*/ 51 h 92"/>
                <a:gd name="T42" fmla="*/ 23 w 76"/>
                <a:gd name="T43" fmla="*/ 43 h 92"/>
                <a:gd name="T44" fmla="*/ 28 w 76"/>
                <a:gd name="T45" fmla="*/ 22 h 92"/>
                <a:gd name="T46" fmla="*/ 35 w 76"/>
                <a:gd name="T47" fmla="*/ 21 h 92"/>
                <a:gd name="T48" fmla="*/ 40 w 76"/>
                <a:gd name="T49" fmla="*/ 17 h 92"/>
                <a:gd name="T50" fmla="*/ 49 w 76"/>
                <a:gd name="T51" fmla="*/ 9 h 92"/>
                <a:gd name="T52" fmla="*/ 68 w 76"/>
                <a:gd name="T53" fmla="*/ 6 h 92"/>
                <a:gd name="T54" fmla="*/ 74 w 76"/>
                <a:gd name="T55" fmla="*/ 12 h 92"/>
                <a:gd name="T56" fmla="*/ 75 w 76"/>
                <a:gd name="T57" fmla="*/ 14 h 92"/>
                <a:gd name="T58" fmla="*/ 74 w 76"/>
                <a:gd name="T59" fmla="*/ 24 h 92"/>
                <a:gd name="T60" fmla="*/ 69 w 76"/>
                <a:gd name="T61" fmla="*/ 32 h 92"/>
                <a:gd name="T62" fmla="*/ 72 w 76"/>
                <a:gd name="T63" fmla="*/ 40 h 92"/>
                <a:gd name="T64" fmla="*/ 68 w 76"/>
                <a:gd name="T65" fmla="*/ 48 h 92"/>
                <a:gd name="T66" fmla="*/ 67 w 76"/>
                <a:gd name="T67" fmla="*/ 52 h 92"/>
                <a:gd name="T68" fmla="*/ 60 w 76"/>
                <a:gd name="T69" fmla="*/ 57 h 92"/>
                <a:gd name="T70" fmla="*/ 51 w 76"/>
                <a:gd name="T71" fmla="*/ 59 h 92"/>
                <a:gd name="T72" fmla="*/ 56 w 76"/>
                <a:gd name="T73" fmla="*/ 73 h 92"/>
                <a:gd name="T74" fmla="*/ 53 w 76"/>
                <a:gd name="T75" fmla="*/ 80 h 92"/>
                <a:gd name="T76" fmla="*/ 50 w 76"/>
                <a:gd name="T77" fmla="*/ 83 h 92"/>
                <a:gd name="T78" fmla="*/ 52 w 76"/>
                <a:gd name="T79" fmla="*/ 91 h 92"/>
                <a:gd name="T80" fmla="*/ 7 w 76"/>
                <a:gd name="T81" fmla="*/ 70 h 92"/>
                <a:gd name="T82" fmla="*/ 12 w 76"/>
                <a:gd name="T83" fmla="*/ 69 h 92"/>
                <a:gd name="T84" fmla="*/ 14 w 76"/>
                <a:gd name="T85" fmla="*/ 68 h 92"/>
                <a:gd name="T86" fmla="*/ 10 w 76"/>
                <a:gd name="T87" fmla="*/ 65 h 92"/>
                <a:gd name="T88" fmla="*/ 2 w 76"/>
                <a:gd name="T89" fmla="*/ 67 h 92"/>
                <a:gd name="T90" fmla="*/ 32 w 76"/>
                <a:gd name="T91" fmla="*/ 14 h 92"/>
                <a:gd name="T92" fmla="*/ 30 w 76"/>
                <a:gd name="T93" fmla="*/ 18 h 92"/>
                <a:gd name="T94" fmla="*/ 28 w 76"/>
                <a:gd name="T95" fmla="*/ 19 h 92"/>
                <a:gd name="T96" fmla="*/ 26 w 76"/>
                <a:gd name="T97" fmla="*/ 18 h 92"/>
                <a:gd name="T98" fmla="*/ 32 w 76"/>
                <a:gd name="T99" fmla="*/ 10 h 92"/>
                <a:gd name="T100" fmla="*/ 32 w 76"/>
                <a:gd name="T101" fmla="*/ 11 h 92"/>
                <a:gd name="T102" fmla="*/ 32 w 76"/>
                <a:gd name="T103" fmla="*/ 14 h 92"/>
                <a:gd name="T104" fmla="*/ 48 w 76"/>
                <a:gd name="T105" fmla="*/ 6 h 92"/>
                <a:gd name="T106" fmla="*/ 44 w 76"/>
                <a:gd name="T107" fmla="*/ 5 h 92"/>
                <a:gd name="T108" fmla="*/ 40 w 76"/>
                <a:gd name="T109" fmla="*/ 8 h 92"/>
                <a:gd name="T110" fmla="*/ 59 w 76"/>
                <a:gd name="T111" fmla="*/ 4 h 92"/>
                <a:gd name="T112" fmla="*/ 55 w 76"/>
                <a:gd name="T113" fmla="*/ 4 h 92"/>
                <a:gd name="T114" fmla="*/ 62 w 76"/>
                <a:gd name="T115" fmla="*/ 2 h 92"/>
                <a:gd name="T116" fmla="*/ 62 w 76"/>
                <a:gd name="T117" fmla="*/ 2 h 92"/>
                <a:gd name="T118" fmla="*/ 65 w 76"/>
                <a:gd name="T119" fmla="*/ 1 h 92"/>
                <a:gd name="T120" fmla="*/ 67 w 76"/>
                <a:gd name="T1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92">
                  <a:moveTo>
                    <a:pt x="52" y="91"/>
                  </a:moveTo>
                  <a:cubicBezTo>
                    <a:pt x="52" y="91"/>
                    <a:pt x="51" y="91"/>
                    <a:pt x="51" y="92"/>
                  </a:cubicBezTo>
                  <a:cubicBezTo>
                    <a:pt x="50" y="91"/>
                    <a:pt x="49" y="92"/>
                    <a:pt x="47" y="91"/>
                  </a:cubicBezTo>
                  <a:cubicBezTo>
                    <a:pt x="45" y="91"/>
                    <a:pt x="45" y="89"/>
                    <a:pt x="46" y="87"/>
                  </a:cubicBezTo>
                  <a:cubicBezTo>
                    <a:pt x="47" y="86"/>
                    <a:pt x="47" y="84"/>
                    <a:pt x="48" y="82"/>
                  </a:cubicBezTo>
                  <a:cubicBezTo>
                    <a:pt x="49" y="80"/>
                    <a:pt x="49" y="79"/>
                    <a:pt x="47" y="78"/>
                  </a:cubicBezTo>
                  <a:cubicBezTo>
                    <a:pt x="46" y="78"/>
                    <a:pt x="45" y="78"/>
                    <a:pt x="45" y="77"/>
                  </a:cubicBezTo>
                  <a:cubicBezTo>
                    <a:pt x="44" y="77"/>
                    <a:pt x="44" y="76"/>
                    <a:pt x="43" y="76"/>
                  </a:cubicBezTo>
                  <a:cubicBezTo>
                    <a:pt x="41" y="75"/>
                    <a:pt x="41" y="76"/>
                    <a:pt x="39" y="76"/>
                  </a:cubicBezTo>
                  <a:cubicBezTo>
                    <a:pt x="37" y="76"/>
                    <a:pt x="37" y="75"/>
                    <a:pt x="36" y="73"/>
                  </a:cubicBezTo>
                  <a:cubicBezTo>
                    <a:pt x="35" y="73"/>
                    <a:pt x="34" y="73"/>
                    <a:pt x="34" y="72"/>
                  </a:cubicBezTo>
                  <a:cubicBezTo>
                    <a:pt x="33" y="71"/>
                    <a:pt x="34" y="70"/>
                    <a:pt x="33" y="69"/>
                  </a:cubicBezTo>
                  <a:cubicBezTo>
                    <a:pt x="32" y="70"/>
                    <a:pt x="32" y="72"/>
                    <a:pt x="30" y="71"/>
                  </a:cubicBezTo>
                  <a:cubicBezTo>
                    <a:pt x="28" y="71"/>
                    <a:pt x="30" y="69"/>
                    <a:pt x="29" y="68"/>
                  </a:cubicBezTo>
                  <a:cubicBezTo>
                    <a:pt x="27" y="69"/>
                    <a:pt x="27" y="70"/>
                    <a:pt x="25" y="71"/>
                  </a:cubicBezTo>
                  <a:cubicBezTo>
                    <a:pt x="23" y="71"/>
                    <a:pt x="24" y="69"/>
                    <a:pt x="23" y="69"/>
                  </a:cubicBezTo>
                  <a:cubicBezTo>
                    <a:pt x="21" y="69"/>
                    <a:pt x="21" y="71"/>
                    <a:pt x="21" y="71"/>
                  </a:cubicBezTo>
                  <a:cubicBezTo>
                    <a:pt x="21" y="72"/>
                    <a:pt x="20" y="73"/>
                    <a:pt x="19" y="74"/>
                  </a:cubicBezTo>
                  <a:cubicBezTo>
                    <a:pt x="18" y="74"/>
                    <a:pt x="19" y="73"/>
                    <a:pt x="18" y="73"/>
                  </a:cubicBezTo>
                  <a:cubicBezTo>
                    <a:pt x="17" y="73"/>
                    <a:pt x="16" y="75"/>
                    <a:pt x="16" y="75"/>
                  </a:cubicBezTo>
                  <a:cubicBezTo>
                    <a:pt x="14" y="77"/>
                    <a:pt x="11" y="78"/>
                    <a:pt x="9" y="77"/>
                  </a:cubicBezTo>
                  <a:cubicBezTo>
                    <a:pt x="8" y="76"/>
                    <a:pt x="8" y="75"/>
                    <a:pt x="7" y="75"/>
                  </a:cubicBezTo>
                  <a:cubicBezTo>
                    <a:pt x="5" y="75"/>
                    <a:pt x="5" y="75"/>
                    <a:pt x="4" y="76"/>
                  </a:cubicBezTo>
                  <a:cubicBezTo>
                    <a:pt x="3" y="76"/>
                    <a:pt x="2" y="77"/>
                    <a:pt x="1" y="76"/>
                  </a:cubicBezTo>
                  <a:cubicBezTo>
                    <a:pt x="0" y="75"/>
                    <a:pt x="0" y="73"/>
                    <a:pt x="0" y="72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5" y="71"/>
                    <a:pt x="6" y="72"/>
                    <a:pt x="7" y="72"/>
                  </a:cubicBezTo>
                  <a:cubicBezTo>
                    <a:pt x="10" y="73"/>
                    <a:pt x="10" y="73"/>
                    <a:pt x="13" y="72"/>
                  </a:cubicBezTo>
                  <a:cubicBezTo>
                    <a:pt x="14" y="71"/>
                    <a:pt x="13" y="71"/>
                    <a:pt x="14" y="71"/>
                  </a:cubicBezTo>
                  <a:cubicBezTo>
                    <a:pt x="15" y="72"/>
                    <a:pt x="15" y="73"/>
                    <a:pt x="16" y="72"/>
                  </a:cubicBezTo>
                  <a:cubicBezTo>
                    <a:pt x="17" y="72"/>
                    <a:pt x="19" y="69"/>
                    <a:pt x="19" y="69"/>
                  </a:cubicBezTo>
                  <a:cubicBezTo>
                    <a:pt x="19" y="68"/>
                    <a:pt x="15" y="67"/>
                    <a:pt x="14" y="66"/>
                  </a:cubicBezTo>
                  <a:cubicBezTo>
                    <a:pt x="13" y="65"/>
                    <a:pt x="11" y="62"/>
                    <a:pt x="9" y="62"/>
                  </a:cubicBezTo>
                  <a:cubicBezTo>
                    <a:pt x="8" y="62"/>
                    <a:pt x="7" y="63"/>
                    <a:pt x="7" y="62"/>
                  </a:cubicBezTo>
                  <a:cubicBezTo>
                    <a:pt x="7" y="61"/>
                    <a:pt x="8" y="61"/>
                    <a:pt x="9" y="61"/>
                  </a:cubicBezTo>
                  <a:cubicBezTo>
                    <a:pt x="11" y="60"/>
                    <a:pt x="14" y="62"/>
                    <a:pt x="15" y="64"/>
                  </a:cubicBezTo>
                  <a:cubicBezTo>
                    <a:pt x="17" y="63"/>
                    <a:pt x="15" y="62"/>
                    <a:pt x="15" y="61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9"/>
                    <a:pt x="11" y="59"/>
                    <a:pt x="11" y="58"/>
                  </a:cubicBezTo>
                  <a:cubicBezTo>
                    <a:pt x="10" y="57"/>
                    <a:pt x="13" y="57"/>
                    <a:pt x="14" y="57"/>
                  </a:cubicBezTo>
                  <a:cubicBezTo>
                    <a:pt x="15" y="56"/>
                    <a:pt x="13" y="54"/>
                    <a:pt x="14" y="53"/>
                  </a:cubicBezTo>
                  <a:cubicBezTo>
                    <a:pt x="15" y="52"/>
                    <a:pt x="16" y="52"/>
                    <a:pt x="17" y="51"/>
                  </a:cubicBezTo>
                  <a:cubicBezTo>
                    <a:pt x="17" y="50"/>
                    <a:pt x="18" y="49"/>
                    <a:pt x="19" y="49"/>
                  </a:cubicBezTo>
                  <a:cubicBezTo>
                    <a:pt x="20" y="47"/>
                    <a:pt x="22" y="45"/>
                    <a:pt x="23" y="43"/>
                  </a:cubicBezTo>
                  <a:cubicBezTo>
                    <a:pt x="25" y="38"/>
                    <a:pt x="25" y="32"/>
                    <a:pt x="26" y="28"/>
                  </a:cubicBezTo>
                  <a:cubicBezTo>
                    <a:pt x="26" y="26"/>
                    <a:pt x="26" y="23"/>
                    <a:pt x="28" y="22"/>
                  </a:cubicBezTo>
                  <a:cubicBezTo>
                    <a:pt x="29" y="21"/>
                    <a:pt x="29" y="23"/>
                    <a:pt x="30" y="23"/>
                  </a:cubicBezTo>
                  <a:cubicBezTo>
                    <a:pt x="31" y="23"/>
                    <a:pt x="34" y="22"/>
                    <a:pt x="35" y="21"/>
                  </a:cubicBezTo>
                  <a:cubicBezTo>
                    <a:pt x="36" y="21"/>
                    <a:pt x="36" y="20"/>
                    <a:pt x="37" y="19"/>
                  </a:cubicBezTo>
                  <a:cubicBezTo>
                    <a:pt x="38" y="18"/>
                    <a:pt x="39" y="18"/>
                    <a:pt x="40" y="17"/>
                  </a:cubicBezTo>
                  <a:cubicBezTo>
                    <a:pt x="41" y="16"/>
                    <a:pt x="41" y="14"/>
                    <a:pt x="42" y="13"/>
                  </a:cubicBezTo>
                  <a:cubicBezTo>
                    <a:pt x="44" y="11"/>
                    <a:pt x="47" y="10"/>
                    <a:pt x="49" y="9"/>
                  </a:cubicBezTo>
                  <a:cubicBezTo>
                    <a:pt x="53" y="7"/>
                    <a:pt x="58" y="7"/>
                    <a:pt x="62" y="6"/>
                  </a:cubicBezTo>
                  <a:cubicBezTo>
                    <a:pt x="64" y="6"/>
                    <a:pt x="67" y="5"/>
                    <a:pt x="68" y="6"/>
                  </a:cubicBezTo>
                  <a:cubicBezTo>
                    <a:pt x="70" y="7"/>
                    <a:pt x="69" y="9"/>
                    <a:pt x="71" y="10"/>
                  </a:cubicBezTo>
                  <a:cubicBezTo>
                    <a:pt x="73" y="10"/>
                    <a:pt x="74" y="11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3"/>
                    <a:pt x="75" y="14"/>
                  </a:cubicBezTo>
                  <a:cubicBezTo>
                    <a:pt x="76" y="15"/>
                    <a:pt x="75" y="16"/>
                    <a:pt x="75" y="18"/>
                  </a:cubicBezTo>
                  <a:cubicBezTo>
                    <a:pt x="75" y="20"/>
                    <a:pt x="75" y="22"/>
                    <a:pt x="74" y="24"/>
                  </a:cubicBezTo>
                  <a:cubicBezTo>
                    <a:pt x="73" y="26"/>
                    <a:pt x="72" y="28"/>
                    <a:pt x="72" y="30"/>
                  </a:cubicBezTo>
                  <a:cubicBezTo>
                    <a:pt x="72" y="32"/>
                    <a:pt x="71" y="32"/>
                    <a:pt x="69" y="32"/>
                  </a:cubicBezTo>
                  <a:cubicBezTo>
                    <a:pt x="66" y="32"/>
                    <a:pt x="66" y="33"/>
                    <a:pt x="66" y="35"/>
                  </a:cubicBezTo>
                  <a:cubicBezTo>
                    <a:pt x="65" y="41"/>
                    <a:pt x="71" y="36"/>
                    <a:pt x="72" y="40"/>
                  </a:cubicBezTo>
                  <a:cubicBezTo>
                    <a:pt x="72" y="40"/>
                    <a:pt x="72" y="43"/>
                    <a:pt x="72" y="44"/>
                  </a:cubicBezTo>
                  <a:cubicBezTo>
                    <a:pt x="72" y="46"/>
                    <a:pt x="70" y="47"/>
                    <a:pt x="68" y="48"/>
                  </a:cubicBezTo>
                  <a:cubicBezTo>
                    <a:pt x="68" y="49"/>
                    <a:pt x="66" y="49"/>
                    <a:pt x="66" y="50"/>
                  </a:cubicBezTo>
                  <a:cubicBezTo>
                    <a:pt x="66" y="51"/>
                    <a:pt x="66" y="51"/>
                    <a:pt x="67" y="52"/>
                  </a:cubicBezTo>
                  <a:cubicBezTo>
                    <a:pt x="68" y="54"/>
                    <a:pt x="67" y="55"/>
                    <a:pt x="65" y="55"/>
                  </a:cubicBezTo>
                  <a:cubicBezTo>
                    <a:pt x="64" y="56"/>
                    <a:pt x="61" y="57"/>
                    <a:pt x="60" y="57"/>
                  </a:cubicBezTo>
                  <a:cubicBezTo>
                    <a:pt x="58" y="57"/>
                    <a:pt x="56" y="56"/>
                    <a:pt x="54" y="57"/>
                  </a:cubicBezTo>
                  <a:cubicBezTo>
                    <a:pt x="53" y="57"/>
                    <a:pt x="51" y="57"/>
                    <a:pt x="51" y="59"/>
                  </a:cubicBezTo>
                  <a:cubicBezTo>
                    <a:pt x="51" y="62"/>
                    <a:pt x="54" y="64"/>
                    <a:pt x="55" y="67"/>
                  </a:cubicBezTo>
                  <a:cubicBezTo>
                    <a:pt x="55" y="69"/>
                    <a:pt x="57" y="71"/>
                    <a:pt x="56" y="73"/>
                  </a:cubicBezTo>
                  <a:cubicBezTo>
                    <a:pt x="55" y="74"/>
                    <a:pt x="53" y="75"/>
                    <a:pt x="53" y="77"/>
                  </a:cubicBezTo>
                  <a:cubicBezTo>
                    <a:pt x="53" y="79"/>
                    <a:pt x="56" y="78"/>
                    <a:pt x="53" y="80"/>
                  </a:cubicBezTo>
                  <a:cubicBezTo>
                    <a:pt x="53" y="81"/>
                    <a:pt x="52" y="81"/>
                    <a:pt x="52" y="82"/>
                  </a:cubicBezTo>
                  <a:cubicBezTo>
                    <a:pt x="51" y="82"/>
                    <a:pt x="50" y="82"/>
                    <a:pt x="50" y="83"/>
                  </a:cubicBezTo>
                  <a:cubicBezTo>
                    <a:pt x="49" y="84"/>
                    <a:pt x="52" y="84"/>
                    <a:pt x="53" y="85"/>
                  </a:cubicBezTo>
                  <a:cubicBezTo>
                    <a:pt x="55" y="87"/>
                    <a:pt x="52" y="89"/>
                    <a:pt x="52" y="91"/>
                  </a:cubicBezTo>
                  <a:close/>
                  <a:moveTo>
                    <a:pt x="2" y="67"/>
                  </a:moveTo>
                  <a:cubicBezTo>
                    <a:pt x="2" y="69"/>
                    <a:pt x="5" y="69"/>
                    <a:pt x="7" y="70"/>
                  </a:cubicBezTo>
                  <a:cubicBezTo>
                    <a:pt x="8" y="70"/>
                    <a:pt x="8" y="71"/>
                    <a:pt x="9" y="71"/>
                  </a:cubicBezTo>
                  <a:cubicBezTo>
                    <a:pt x="11" y="72"/>
                    <a:pt x="11" y="70"/>
                    <a:pt x="12" y="69"/>
                  </a:cubicBezTo>
                  <a:cubicBezTo>
                    <a:pt x="13" y="69"/>
                    <a:pt x="14" y="69"/>
                    <a:pt x="14" y="70"/>
                  </a:cubicBezTo>
                  <a:cubicBezTo>
                    <a:pt x="14" y="69"/>
                    <a:pt x="14" y="68"/>
                    <a:pt x="14" y="68"/>
                  </a:cubicBezTo>
                  <a:cubicBezTo>
                    <a:pt x="13" y="67"/>
                    <a:pt x="12" y="68"/>
                    <a:pt x="11" y="67"/>
                  </a:cubicBezTo>
                  <a:cubicBezTo>
                    <a:pt x="10" y="66"/>
                    <a:pt x="11" y="65"/>
                    <a:pt x="10" y="65"/>
                  </a:cubicBezTo>
                  <a:cubicBezTo>
                    <a:pt x="9" y="64"/>
                    <a:pt x="6" y="66"/>
                    <a:pt x="4" y="65"/>
                  </a:cubicBezTo>
                  <a:cubicBezTo>
                    <a:pt x="3" y="65"/>
                    <a:pt x="2" y="65"/>
                    <a:pt x="2" y="67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6"/>
                    <a:pt x="31" y="17"/>
                    <a:pt x="30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0" y="12"/>
                    <a:pt x="31" y="9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3"/>
                    <a:pt x="33" y="13"/>
                  </a:cubicBezTo>
                  <a:lnTo>
                    <a:pt x="32" y="14"/>
                  </a:lnTo>
                  <a:close/>
                  <a:moveTo>
                    <a:pt x="40" y="8"/>
                  </a:moveTo>
                  <a:cubicBezTo>
                    <a:pt x="43" y="7"/>
                    <a:pt x="45" y="6"/>
                    <a:pt x="48" y="6"/>
                  </a:cubicBezTo>
                  <a:cubicBezTo>
                    <a:pt x="49" y="6"/>
                    <a:pt x="52" y="6"/>
                    <a:pt x="50" y="5"/>
                  </a:cubicBezTo>
                  <a:cubicBezTo>
                    <a:pt x="48" y="4"/>
                    <a:pt x="45" y="5"/>
                    <a:pt x="44" y="5"/>
                  </a:cubicBezTo>
                  <a:cubicBezTo>
                    <a:pt x="42" y="6"/>
                    <a:pt x="36" y="6"/>
                    <a:pt x="36" y="9"/>
                  </a:cubicBezTo>
                  <a:cubicBezTo>
                    <a:pt x="37" y="9"/>
                    <a:pt x="39" y="8"/>
                    <a:pt x="40" y="8"/>
                  </a:cubicBezTo>
                  <a:close/>
                  <a:moveTo>
                    <a:pt x="55" y="4"/>
                  </a:moveTo>
                  <a:cubicBezTo>
                    <a:pt x="52" y="6"/>
                    <a:pt x="58" y="5"/>
                    <a:pt x="59" y="4"/>
                  </a:cubicBezTo>
                  <a:cubicBezTo>
                    <a:pt x="59" y="3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lose/>
                  <a:moveTo>
                    <a:pt x="62" y="2"/>
                  </a:moveTo>
                  <a:cubicBezTo>
                    <a:pt x="60" y="2"/>
                    <a:pt x="61" y="3"/>
                    <a:pt x="63" y="3"/>
                  </a:cubicBezTo>
                  <a:cubicBezTo>
                    <a:pt x="63" y="2"/>
                    <a:pt x="62" y="2"/>
                    <a:pt x="62" y="2"/>
                  </a:cubicBezTo>
                  <a:moveTo>
                    <a:pt x="67" y="0"/>
                  </a:moveTo>
                  <a:cubicBezTo>
                    <a:pt x="66" y="0"/>
                    <a:pt x="65" y="0"/>
                    <a:pt x="65" y="1"/>
                  </a:cubicBezTo>
                  <a:cubicBezTo>
                    <a:pt x="65" y="1"/>
                    <a:pt x="67" y="2"/>
                    <a:pt x="68" y="1"/>
                  </a:cubicBezTo>
                  <a:cubicBezTo>
                    <a:pt x="67" y="1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34F0B08-6C25-2D95-82C1-6555377F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81525"/>
              <a:ext cx="57150" cy="84137"/>
            </a:xfrm>
            <a:custGeom>
              <a:avLst/>
              <a:gdLst>
                <a:gd name="T0" fmla="*/ 0 w 15"/>
                <a:gd name="T1" fmla="*/ 9 h 22"/>
                <a:gd name="T2" fmla="*/ 1 w 15"/>
                <a:gd name="T3" fmla="*/ 6 h 22"/>
                <a:gd name="T4" fmla="*/ 5 w 15"/>
                <a:gd name="T5" fmla="*/ 0 h 22"/>
                <a:gd name="T6" fmla="*/ 7 w 15"/>
                <a:gd name="T7" fmla="*/ 0 h 22"/>
                <a:gd name="T8" fmla="*/ 7 w 15"/>
                <a:gd name="T9" fmla="*/ 0 h 22"/>
                <a:gd name="T10" fmla="*/ 9 w 15"/>
                <a:gd name="T11" fmla="*/ 6 h 22"/>
                <a:gd name="T12" fmla="*/ 13 w 15"/>
                <a:gd name="T13" fmla="*/ 11 h 22"/>
                <a:gd name="T14" fmla="*/ 14 w 15"/>
                <a:gd name="T15" fmla="*/ 14 h 22"/>
                <a:gd name="T16" fmla="*/ 12 w 15"/>
                <a:gd name="T17" fmla="*/ 21 h 22"/>
                <a:gd name="T18" fmla="*/ 6 w 15"/>
                <a:gd name="T19" fmla="*/ 21 h 22"/>
                <a:gd name="T20" fmla="*/ 1 w 15"/>
                <a:gd name="T21" fmla="*/ 19 h 22"/>
                <a:gd name="T22" fmla="*/ 3 w 15"/>
                <a:gd name="T23" fmla="*/ 16 h 22"/>
                <a:gd name="T24" fmla="*/ 1 w 15"/>
                <a:gd name="T25" fmla="*/ 12 h 22"/>
                <a:gd name="T26" fmla="*/ 0 w 15"/>
                <a:gd name="T27" fmla="*/ 9 h 22"/>
                <a:gd name="T28" fmla="*/ 0 w 15"/>
                <a:gd name="T2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0" y="9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4"/>
                    <a:pt x="9" y="6"/>
                  </a:cubicBezTo>
                  <a:cubicBezTo>
                    <a:pt x="10" y="7"/>
                    <a:pt x="12" y="9"/>
                    <a:pt x="13" y="11"/>
                  </a:cubicBezTo>
                  <a:cubicBezTo>
                    <a:pt x="15" y="12"/>
                    <a:pt x="15" y="12"/>
                    <a:pt x="14" y="14"/>
                  </a:cubicBezTo>
                  <a:cubicBezTo>
                    <a:pt x="13" y="17"/>
                    <a:pt x="12" y="18"/>
                    <a:pt x="12" y="21"/>
                  </a:cubicBezTo>
                  <a:cubicBezTo>
                    <a:pt x="10" y="21"/>
                    <a:pt x="8" y="22"/>
                    <a:pt x="6" y="21"/>
                  </a:cubicBezTo>
                  <a:cubicBezTo>
                    <a:pt x="4" y="21"/>
                    <a:pt x="3" y="20"/>
                    <a:pt x="1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3" y="14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1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4A6C653-0692-8CA7-863F-47472F39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5" y="3797300"/>
              <a:ext cx="430213" cy="331787"/>
            </a:xfrm>
            <a:custGeom>
              <a:avLst/>
              <a:gdLst>
                <a:gd name="T0" fmla="*/ 59 w 113"/>
                <a:gd name="T1" fmla="*/ 85 h 87"/>
                <a:gd name="T2" fmla="*/ 63 w 113"/>
                <a:gd name="T3" fmla="*/ 87 h 87"/>
                <a:gd name="T4" fmla="*/ 71 w 113"/>
                <a:gd name="T5" fmla="*/ 84 h 87"/>
                <a:gd name="T6" fmla="*/ 74 w 113"/>
                <a:gd name="T7" fmla="*/ 79 h 87"/>
                <a:gd name="T8" fmla="*/ 81 w 113"/>
                <a:gd name="T9" fmla="*/ 75 h 87"/>
                <a:gd name="T10" fmla="*/ 87 w 113"/>
                <a:gd name="T11" fmla="*/ 74 h 87"/>
                <a:gd name="T12" fmla="*/ 89 w 113"/>
                <a:gd name="T13" fmla="*/ 73 h 87"/>
                <a:gd name="T14" fmla="*/ 92 w 113"/>
                <a:gd name="T15" fmla="*/ 62 h 87"/>
                <a:gd name="T16" fmla="*/ 97 w 113"/>
                <a:gd name="T17" fmla="*/ 52 h 87"/>
                <a:gd name="T18" fmla="*/ 108 w 113"/>
                <a:gd name="T19" fmla="*/ 46 h 87"/>
                <a:gd name="T20" fmla="*/ 112 w 113"/>
                <a:gd name="T21" fmla="*/ 41 h 87"/>
                <a:gd name="T22" fmla="*/ 106 w 113"/>
                <a:gd name="T23" fmla="*/ 37 h 87"/>
                <a:gd name="T24" fmla="*/ 106 w 113"/>
                <a:gd name="T25" fmla="*/ 26 h 87"/>
                <a:gd name="T26" fmla="*/ 93 w 113"/>
                <a:gd name="T27" fmla="*/ 13 h 87"/>
                <a:gd name="T28" fmla="*/ 79 w 113"/>
                <a:gd name="T29" fmla="*/ 6 h 87"/>
                <a:gd name="T30" fmla="*/ 74 w 113"/>
                <a:gd name="T31" fmla="*/ 1 h 87"/>
                <a:gd name="T32" fmla="*/ 68 w 113"/>
                <a:gd name="T33" fmla="*/ 6 h 87"/>
                <a:gd name="T34" fmla="*/ 61 w 113"/>
                <a:gd name="T35" fmla="*/ 6 h 87"/>
                <a:gd name="T36" fmla="*/ 52 w 113"/>
                <a:gd name="T37" fmla="*/ 4 h 87"/>
                <a:gd name="T38" fmla="*/ 47 w 113"/>
                <a:gd name="T39" fmla="*/ 4 h 87"/>
                <a:gd name="T40" fmla="*/ 38 w 113"/>
                <a:gd name="T41" fmla="*/ 2 h 87"/>
                <a:gd name="T42" fmla="*/ 29 w 113"/>
                <a:gd name="T43" fmla="*/ 1 h 87"/>
                <a:gd name="T44" fmla="*/ 19 w 113"/>
                <a:gd name="T45" fmla="*/ 2 h 87"/>
                <a:gd name="T46" fmla="*/ 7 w 113"/>
                <a:gd name="T47" fmla="*/ 7 h 87"/>
                <a:gd name="T48" fmla="*/ 1 w 113"/>
                <a:gd name="T49" fmla="*/ 12 h 87"/>
                <a:gd name="T50" fmla="*/ 1 w 113"/>
                <a:gd name="T51" fmla="*/ 32 h 87"/>
                <a:gd name="T52" fmla="*/ 2 w 113"/>
                <a:gd name="T53" fmla="*/ 27 h 87"/>
                <a:gd name="T54" fmla="*/ 3 w 113"/>
                <a:gd name="T55" fmla="*/ 38 h 87"/>
                <a:gd name="T56" fmla="*/ 8 w 113"/>
                <a:gd name="T57" fmla="*/ 42 h 87"/>
                <a:gd name="T58" fmla="*/ 11 w 113"/>
                <a:gd name="T59" fmla="*/ 43 h 87"/>
                <a:gd name="T60" fmla="*/ 15 w 113"/>
                <a:gd name="T61" fmla="*/ 45 h 87"/>
                <a:gd name="T62" fmla="*/ 22 w 113"/>
                <a:gd name="T63" fmla="*/ 49 h 87"/>
                <a:gd name="T64" fmla="*/ 27 w 113"/>
                <a:gd name="T65" fmla="*/ 48 h 87"/>
                <a:gd name="T66" fmla="*/ 32 w 113"/>
                <a:gd name="T67" fmla="*/ 51 h 87"/>
                <a:gd name="T68" fmla="*/ 33 w 113"/>
                <a:gd name="T69" fmla="*/ 62 h 87"/>
                <a:gd name="T70" fmla="*/ 34 w 113"/>
                <a:gd name="T71" fmla="*/ 71 h 87"/>
                <a:gd name="T72" fmla="*/ 38 w 113"/>
                <a:gd name="T73" fmla="*/ 71 h 87"/>
                <a:gd name="T74" fmla="*/ 43 w 113"/>
                <a:gd name="T75" fmla="*/ 75 h 87"/>
                <a:gd name="T76" fmla="*/ 52 w 113"/>
                <a:gd name="T77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87">
                  <a:moveTo>
                    <a:pt x="52" y="86"/>
                  </a:moveTo>
                  <a:cubicBezTo>
                    <a:pt x="54" y="86"/>
                    <a:pt x="56" y="86"/>
                    <a:pt x="59" y="85"/>
                  </a:cubicBezTo>
                  <a:cubicBezTo>
                    <a:pt x="60" y="85"/>
                    <a:pt x="61" y="85"/>
                    <a:pt x="62" y="85"/>
                  </a:cubicBezTo>
                  <a:cubicBezTo>
                    <a:pt x="62" y="86"/>
                    <a:pt x="63" y="86"/>
                    <a:pt x="63" y="87"/>
                  </a:cubicBezTo>
                  <a:cubicBezTo>
                    <a:pt x="65" y="87"/>
                    <a:pt x="67" y="86"/>
                    <a:pt x="68" y="85"/>
                  </a:cubicBezTo>
                  <a:cubicBezTo>
                    <a:pt x="69" y="85"/>
                    <a:pt x="70" y="84"/>
                    <a:pt x="71" y="84"/>
                  </a:cubicBezTo>
                  <a:cubicBezTo>
                    <a:pt x="72" y="84"/>
                    <a:pt x="73" y="85"/>
                    <a:pt x="74" y="84"/>
                  </a:cubicBezTo>
                  <a:cubicBezTo>
                    <a:pt x="75" y="83"/>
                    <a:pt x="73" y="81"/>
                    <a:pt x="74" y="79"/>
                  </a:cubicBezTo>
                  <a:cubicBezTo>
                    <a:pt x="75" y="79"/>
                    <a:pt x="76" y="79"/>
                    <a:pt x="77" y="79"/>
                  </a:cubicBezTo>
                  <a:cubicBezTo>
                    <a:pt x="79" y="78"/>
                    <a:pt x="82" y="79"/>
                    <a:pt x="81" y="75"/>
                  </a:cubicBezTo>
                  <a:cubicBezTo>
                    <a:pt x="82" y="75"/>
                    <a:pt x="83" y="76"/>
                    <a:pt x="84" y="76"/>
                  </a:cubicBezTo>
                  <a:cubicBezTo>
                    <a:pt x="86" y="75"/>
                    <a:pt x="86" y="75"/>
                    <a:pt x="87" y="74"/>
                  </a:cubicBezTo>
                  <a:cubicBezTo>
                    <a:pt x="88" y="75"/>
                    <a:pt x="88" y="80"/>
                    <a:pt x="91" y="78"/>
                  </a:cubicBezTo>
                  <a:cubicBezTo>
                    <a:pt x="94" y="76"/>
                    <a:pt x="90" y="74"/>
                    <a:pt x="89" y="73"/>
                  </a:cubicBezTo>
                  <a:cubicBezTo>
                    <a:pt x="88" y="71"/>
                    <a:pt x="91" y="68"/>
                    <a:pt x="92" y="66"/>
                  </a:cubicBezTo>
                  <a:cubicBezTo>
                    <a:pt x="92" y="64"/>
                    <a:pt x="92" y="63"/>
                    <a:pt x="92" y="62"/>
                  </a:cubicBezTo>
                  <a:cubicBezTo>
                    <a:pt x="92" y="60"/>
                    <a:pt x="92" y="58"/>
                    <a:pt x="92" y="57"/>
                  </a:cubicBezTo>
                  <a:cubicBezTo>
                    <a:pt x="93" y="53"/>
                    <a:pt x="95" y="53"/>
                    <a:pt x="97" y="52"/>
                  </a:cubicBezTo>
                  <a:cubicBezTo>
                    <a:pt x="101" y="51"/>
                    <a:pt x="100" y="49"/>
                    <a:pt x="102" y="46"/>
                  </a:cubicBezTo>
                  <a:cubicBezTo>
                    <a:pt x="104" y="44"/>
                    <a:pt x="105" y="46"/>
                    <a:pt x="108" y="46"/>
                  </a:cubicBezTo>
                  <a:cubicBezTo>
                    <a:pt x="111" y="46"/>
                    <a:pt x="109" y="43"/>
                    <a:pt x="111" y="42"/>
                  </a:cubicBezTo>
                  <a:cubicBezTo>
                    <a:pt x="111" y="42"/>
                    <a:pt x="112" y="42"/>
                    <a:pt x="112" y="41"/>
                  </a:cubicBezTo>
                  <a:cubicBezTo>
                    <a:pt x="113" y="40"/>
                    <a:pt x="111" y="40"/>
                    <a:pt x="111" y="39"/>
                  </a:cubicBezTo>
                  <a:cubicBezTo>
                    <a:pt x="109" y="39"/>
                    <a:pt x="106" y="40"/>
                    <a:pt x="106" y="37"/>
                  </a:cubicBezTo>
                  <a:cubicBezTo>
                    <a:pt x="106" y="35"/>
                    <a:pt x="108" y="33"/>
                    <a:pt x="108" y="31"/>
                  </a:cubicBezTo>
                  <a:cubicBezTo>
                    <a:pt x="110" y="27"/>
                    <a:pt x="109" y="27"/>
                    <a:pt x="106" y="26"/>
                  </a:cubicBezTo>
                  <a:cubicBezTo>
                    <a:pt x="103" y="24"/>
                    <a:pt x="102" y="22"/>
                    <a:pt x="100" y="20"/>
                  </a:cubicBezTo>
                  <a:cubicBezTo>
                    <a:pt x="98" y="17"/>
                    <a:pt x="95" y="16"/>
                    <a:pt x="93" y="13"/>
                  </a:cubicBezTo>
                  <a:cubicBezTo>
                    <a:pt x="91" y="11"/>
                    <a:pt x="90" y="9"/>
                    <a:pt x="87" y="9"/>
                  </a:cubicBezTo>
                  <a:cubicBezTo>
                    <a:pt x="84" y="9"/>
                    <a:pt x="81" y="9"/>
                    <a:pt x="79" y="6"/>
                  </a:cubicBezTo>
                  <a:cubicBezTo>
                    <a:pt x="78" y="5"/>
                    <a:pt x="77" y="4"/>
                    <a:pt x="76" y="2"/>
                  </a:cubicBezTo>
                  <a:cubicBezTo>
                    <a:pt x="76" y="1"/>
                    <a:pt x="76" y="0"/>
                    <a:pt x="74" y="1"/>
                  </a:cubicBezTo>
                  <a:cubicBezTo>
                    <a:pt x="73" y="1"/>
                    <a:pt x="72" y="3"/>
                    <a:pt x="71" y="3"/>
                  </a:cubicBezTo>
                  <a:cubicBezTo>
                    <a:pt x="70" y="4"/>
                    <a:pt x="69" y="5"/>
                    <a:pt x="68" y="6"/>
                  </a:cubicBezTo>
                  <a:cubicBezTo>
                    <a:pt x="66" y="6"/>
                    <a:pt x="65" y="6"/>
                    <a:pt x="64" y="6"/>
                  </a:cubicBezTo>
                  <a:cubicBezTo>
                    <a:pt x="63" y="6"/>
                    <a:pt x="62" y="7"/>
                    <a:pt x="61" y="6"/>
                  </a:cubicBezTo>
                  <a:cubicBezTo>
                    <a:pt x="59" y="6"/>
                    <a:pt x="59" y="4"/>
                    <a:pt x="57" y="4"/>
                  </a:cubicBezTo>
                  <a:cubicBezTo>
                    <a:pt x="55" y="4"/>
                    <a:pt x="54" y="5"/>
                    <a:pt x="52" y="4"/>
                  </a:cubicBezTo>
                  <a:cubicBezTo>
                    <a:pt x="52" y="3"/>
                    <a:pt x="51" y="4"/>
                    <a:pt x="50" y="4"/>
                  </a:cubicBezTo>
                  <a:cubicBezTo>
                    <a:pt x="49" y="4"/>
                    <a:pt x="49" y="4"/>
                    <a:pt x="47" y="4"/>
                  </a:cubicBezTo>
                  <a:cubicBezTo>
                    <a:pt x="45" y="2"/>
                    <a:pt x="44" y="3"/>
                    <a:pt x="42" y="4"/>
                  </a:cubicBezTo>
                  <a:cubicBezTo>
                    <a:pt x="40" y="5"/>
                    <a:pt x="40" y="4"/>
                    <a:pt x="38" y="2"/>
                  </a:cubicBezTo>
                  <a:cubicBezTo>
                    <a:pt x="36" y="0"/>
                    <a:pt x="35" y="4"/>
                    <a:pt x="32" y="3"/>
                  </a:cubicBezTo>
                  <a:cubicBezTo>
                    <a:pt x="31" y="3"/>
                    <a:pt x="30" y="1"/>
                    <a:pt x="29" y="1"/>
                  </a:cubicBezTo>
                  <a:cubicBezTo>
                    <a:pt x="27" y="1"/>
                    <a:pt x="25" y="1"/>
                    <a:pt x="24" y="1"/>
                  </a:cubicBezTo>
                  <a:cubicBezTo>
                    <a:pt x="22" y="1"/>
                    <a:pt x="21" y="1"/>
                    <a:pt x="19" y="2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2" y="5"/>
                    <a:pt x="9" y="6"/>
                    <a:pt x="7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2"/>
                    <a:pt x="3" y="13"/>
                    <a:pt x="1" y="12"/>
                  </a:cubicBezTo>
                  <a:cubicBezTo>
                    <a:pt x="1" y="16"/>
                    <a:pt x="1" y="19"/>
                    <a:pt x="1" y="23"/>
                  </a:cubicBezTo>
                  <a:cubicBezTo>
                    <a:pt x="1" y="26"/>
                    <a:pt x="1" y="29"/>
                    <a:pt x="1" y="32"/>
                  </a:cubicBezTo>
                  <a:cubicBezTo>
                    <a:pt x="1" y="34"/>
                    <a:pt x="2" y="35"/>
                    <a:pt x="2" y="32"/>
                  </a:cubicBezTo>
                  <a:cubicBezTo>
                    <a:pt x="2" y="31"/>
                    <a:pt x="0" y="28"/>
                    <a:pt x="2" y="27"/>
                  </a:cubicBezTo>
                  <a:cubicBezTo>
                    <a:pt x="3" y="29"/>
                    <a:pt x="4" y="31"/>
                    <a:pt x="4" y="33"/>
                  </a:cubicBezTo>
                  <a:cubicBezTo>
                    <a:pt x="4" y="35"/>
                    <a:pt x="3" y="37"/>
                    <a:pt x="3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7" y="40"/>
                    <a:pt x="7" y="41"/>
                    <a:pt x="8" y="42"/>
                  </a:cubicBezTo>
                  <a:cubicBezTo>
                    <a:pt x="9" y="43"/>
                    <a:pt x="9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4"/>
                  </a:cubicBezTo>
                  <a:cubicBezTo>
                    <a:pt x="13" y="44"/>
                    <a:pt x="14" y="44"/>
                    <a:pt x="15" y="45"/>
                  </a:cubicBezTo>
                  <a:cubicBezTo>
                    <a:pt x="16" y="46"/>
                    <a:pt x="18" y="47"/>
                    <a:pt x="19" y="47"/>
                  </a:cubicBezTo>
                  <a:cubicBezTo>
                    <a:pt x="20" y="49"/>
                    <a:pt x="19" y="49"/>
                    <a:pt x="22" y="49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4" y="47"/>
                    <a:pt x="25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9"/>
                    <a:pt x="31" y="50"/>
                    <a:pt x="32" y="51"/>
                  </a:cubicBezTo>
                  <a:cubicBezTo>
                    <a:pt x="33" y="52"/>
                    <a:pt x="34" y="52"/>
                    <a:pt x="35" y="54"/>
                  </a:cubicBezTo>
                  <a:cubicBezTo>
                    <a:pt x="37" y="57"/>
                    <a:pt x="34" y="59"/>
                    <a:pt x="33" y="62"/>
                  </a:cubicBezTo>
                  <a:cubicBezTo>
                    <a:pt x="32" y="64"/>
                    <a:pt x="32" y="65"/>
                    <a:pt x="32" y="67"/>
                  </a:cubicBezTo>
                  <a:cubicBezTo>
                    <a:pt x="32" y="69"/>
                    <a:pt x="34" y="70"/>
                    <a:pt x="34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5" y="72"/>
                    <a:pt x="36" y="71"/>
                    <a:pt x="38" y="71"/>
                  </a:cubicBezTo>
                  <a:cubicBezTo>
                    <a:pt x="39" y="72"/>
                    <a:pt x="39" y="73"/>
                    <a:pt x="40" y="74"/>
                  </a:cubicBezTo>
                  <a:cubicBezTo>
                    <a:pt x="41" y="74"/>
                    <a:pt x="42" y="74"/>
                    <a:pt x="43" y="75"/>
                  </a:cubicBezTo>
                  <a:cubicBezTo>
                    <a:pt x="47" y="77"/>
                    <a:pt x="48" y="81"/>
                    <a:pt x="48" y="85"/>
                  </a:cubicBezTo>
                  <a:cubicBezTo>
                    <a:pt x="49" y="86"/>
                    <a:pt x="50" y="86"/>
                    <a:pt x="52" y="8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CE1FBA70-15A1-5F67-7EAC-E22638FC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3571875"/>
              <a:ext cx="536575" cy="328612"/>
            </a:xfrm>
            <a:custGeom>
              <a:avLst/>
              <a:gdLst>
                <a:gd name="T0" fmla="*/ 121 w 141"/>
                <a:gd name="T1" fmla="*/ 80 h 86"/>
                <a:gd name="T2" fmla="*/ 130 w 141"/>
                <a:gd name="T3" fmla="*/ 79 h 86"/>
                <a:gd name="T4" fmla="*/ 136 w 141"/>
                <a:gd name="T5" fmla="*/ 71 h 86"/>
                <a:gd name="T6" fmla="*/ 140 w 141"/>
                <a:gd name="T7" fmla="*/ 60 h 86"/>
                <a:gd name="T8" fmla="*/ 138 w 141"/>
                <a:gd name="T9" fmla="*/ 53 h 86"/>
                <a:gd name="T10" fmla="*/ 136 w 141"/>
                <a:gd name="T11" fmla="*/ 47 h 86"/>
                <a:gd name="T12" fmla="*/ 130 w 141"/>
                <a:gd name="T13" fmla="*/ 44 h 86"/>
                <a:gd name="T14" fmla="*/ 132 w 141"/>
                <a:gd name="T15" fmla="*/ 35 h 86"/>
                <a:gd name="T16" fmla="*/ 134 w 141"/>
                <a:gd name="T17" fmla="*/ 29 h 86"/>
                <a:gd name="T18" fmla="*/ 129 w 141"/>
                <a:gd name="T19" fmla="*/ 22 h 86"/>
                <a:gd name="T20" fmla="*/ 121 w 141"/>
                <a:gd name="T21" fmla="*/ 19 h 86"/>
                <a:gd name="T22" fmla="*/ 113 w 141"/>
                <a:gd name="T23" fmla="*/ 18 h 86"/>
                <a:gd name="T24" fmla="*/ 105 w 141"/>
                <a:gd name="T25" fmla="*/ 17 h 86"/>
                <a:gd name="T26" fmla="*/ 99 w 141"/>
                <a:gd name="T27" fmla="*/ 10 h 86"/>
                <a:gd name="T28" fmla="*/ 94 w 141"/>
                <a:gd name="T29" fmla="*/ 7 h 86"/>
                <a:gd name="T30" fmla="*/ 89 w 141"/>
                <a:gd name="T31" fmla="*/ 4 h 86"/>
                <a:gd name="T32" fmla="*/ 85 w 141"/>
                <a:gd name="T33" fmla="*/ 1 h 86"/>
                <a:gd name="T34" fmla="*/ 84 w 141"/>
                <a:gd name="T35" fmla="*/ 3 h 86"/>
                <a:gd name="T36" fmla="*/ 77 w 141"/>
                <a:gd name="T37" fmla="*/ 2 h 86"/>
                <a:gd name="T38" fmla="*/ 70 w 141"/>
                <a:gd name="T39" fmla="*/ 5 h 86"/>
                <a:gd name="T40" fmla="*/ 66 w 141"/>
                <a:gd name="T41" fmla="*/ 13 h 86"/>
                <a:gd name="T42" fmla="*/ 64 w 141"/>
                <a:gd name="T43" fmla="*/ 35 h 86"/>
                <a:gd name="T44" fmla="*/ 51 w 141"/>
                <a:gd name="T45" fmla="*/ 39 h 86"/>
                <a:gd name="T46" fmla="*/ 44 w 141"/>
                <a:gd name="T47" fmla="*/ 30 h 86"/>
                <a:gd name="T48" fmla="*/ 34 w 141"/>
                <a:gd name="T49" fmla="*/ 18 h 86"/>
                <a:gd name="T50" fmla="*/ 32 w 141"/>
                <a:gd name="T51" fmla="*/ 12 h 86"/>
                <a:gd name="T52" fmla="*/ 21 w 141"/>
                <a:gd name="T53" fmla="*/ 17 h 86"/>
                <a:gd name="T54" fmla="*/ 11 w 141"/>
                <a:gd name="T55" fmla="*/ 25 h 86"/>
                <a:gd name="T56" fmla="*/ 8 w 141"/>
                <a:gd name="T57" fmla="*/ 40 h 86"/>
                <a:gd name="T58" fmla="*/ 2 w 141"/>
                <a:gd name="T59" fmla="*/ 49 h 86"/>
                <a:gd name="T60" fmla="*/ 2 w 141"/>
                <a:gd name="T61" fmla="*/ 58 h 86"/>
                <a:gd name="T62" fmla="*/ 0 w 141"/>
                <a:gd name="T63" fmla="*/ 66 h 86"/>
                <a:gd name="T64" fmla="*/ 7 w 141"/>
                <a:gd name="T65" fmla="*/ 67 h 86"/>
                <a:gd name="T66" fmla="*/ 24 w 141"/>
                <a:gd name="T67" fmla="*/ 60 h 86"/>
                <a:gd name="T68" fmla="*/ 33 w 141"/>
                <a:gd name="T69" fmla="*/ 62 h 86"/>
                <a:gd name="T70" fmla="*/ 43 w 141"/>
                <a:gd name="T71" fmla="*/ 63 h 86"/>
                <a:gd name="T72" fmla="*/ 51 w 141"/>
                <a:gd name="T73" fmla="*/ 63 h 86"/>
                <a:gd name="T74" fmla="*/ 58 w 141"/>
                <a:gd name="T75" fmla="*/ 63 h 86"/>
                <a:gd name="T76" fmla="*/ 65 w 141"/>
                <a:gd name="T77" fmla="*/ 65 h 86"/>
                <a:gd name="T78" fmla="*/ 75 w 141"/>
                <a:gd name="T79" fmla="*/ 60 h 86"/>
                <a:gd name="T80" fmla="*/ 80 w 141"/>
                <a:gd name="T81" fmla="*/ 65 h 86"/>
                <a:gd name="T82" fmla="*/ 95 w 141"/>
                <a:gd name="T83" fmla="*/ 73 h 86"/>
                <a:gd name="T84" fmla="*/ 102 w 141"/>
                <a:gd name="T85" fmla="*/ 81 h 86"/>
                <a:gd name="T86" fmla="*/ 110 w 141"/>
                <a:gd name="T8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86">
                  <a:moveTo>
                    <a:pt x="117" y="81"/>
                  </a:moveTo>
                  <a:cubicBezTo>
                    <a:pt x="118" y="80"/>
                    <a:pt x="119" y="80"/>
                    <a:pt x="121" y="80"/>
                  </a:cubicBezTo>
                  <a:cubicBezTo>
                    <a:pt x="122" y="81"/>
                    <a:pt x="124" y="82"/>
                    <a:pt x="124" y="80"/>
                  </a:cubicBezTo>
                  <a:cubicBezTo>
                    <a:pt x="127" y="80"/>
                    <a:pt x="129" y="84"/>
                    <a:pt x="130" y="79"/>
                  </a:cubicBezTo>
                  <a:cubicBezTo>
                    <a:pt x="131" y="77"/>
                    <a:pt x="131" y="76"/>
                    <a:pt x="133" y="75"/>
                  </a:cubicBezTo>
                  <a:cubicBezTo>
                    <a:pt x="134" y="74"/>
                    <a:pt x="135" y="72"/>
                    <a:pt x="136" y="71"/>
                  </a:cubicBezTo>
                  <a:cubicBezTo>
                    <a:pt x="139" y="69"/>
                    <a:pt x="141" y="70"/>
                    <a:pt x="141" y="65"/>
                  </a:cubicBezTo>
                  <a:cubicBezTo>
                    <a:pt x="141" y="64"/>
                    <a:pt x="141" y="62"/>
                    <a:pt x="140" y="60"/>
                  </a:cubicBezTo>
                  <a:cubicBezTo>
                    <a:pt x="140" y="58"/>
                    <a:pt x="140" y="56"/>
                    <a:pt x="139" y="54"/>
                  </a:cubicBezTo>
                  <a:cubicBezTo>
                    <a:pt x="138" y="54"/>
                    <a:pt x="138" y="54"/>
                    <a:pt x="138" y="53"/>
                  </a:cubicBezTo>
                  <a:cubicBezTo>
                    <a:pt x="137" y="52"/>
                    <a:pt x="138" y="51"/>
                    <a:pt x="137" y="49"/>
                  </a:cubicBezTo>
                  <a:cubicBezTo>
                    <a:pt x="135" y="48"/>
                    <a:pt x="136" y="49"/>
                    <a:pt x="136" y="47"/>
                  </a:cubicBezTo>
                  <a:cubicBezTo>
                    <a:pt x="135" y="46"/>
                    <a:pt x="135" y="44"/>
                    <a:pt x="134" y="44"/>
                  </a:cubicBezTo>
                  <a:cubicBezTo>
                    <a:pt x="133" y="43"/>
                    <a:pt x="131" y="45"/>
                    <a:pt x="130" y="44"/>
                  </a:cubicBezTo>
                  <a:cubicBezTo>
                    <a:pt x="131" y="42"/>
                    <a:pt x="132" y="41"/>
                    <a:pt x="132" y="40"/>
                  </a:cubicBezTo>
                  <a:cubicBezTo>
                    <a:pt x="133" y="38"/>
                    <a:pt x="132" y="37"/>
                    <a:pt x="132" y="35"/>
                  </a:cubicBezTo>
                  <a:cubicBezTo>
                    <a:pt x="132" y="34"/>
                    <a:pt x="133" y="34"/>
                    <a:pt x="134" y="33"/>
                  </a:cubicBezTo>
                  <a:cubicBezTo>
                    <a:pt x="135" y="32"/>
                    <a:pt x="135" y="30"/>
                    <a:pt x="134" y="29"/>
                  </a:cubicBezTo>
                  <a:cubicBezTo>
                    <a:pt x="134" y="27"/>
                    <a:pt x="132" y="26"/>
                    <a:pt x="131" y="25"/>
                  </a:cubicBezTo>
                  <a:cubicBezTo>
                    <a:pt x="129" y="24"/>
                    <a:pt x="129" y="24"/>
                    <a:pt x="129" y="22"/>
                  </a:cubicBezTo>
                  <a:cubicBezTo>
                    <a:pt x="128" y="21"/>
                    <a:pt x="128" y="20"/>
                    <a:pt x="126" y="20"/>
                  </a:cubicBezTo>
                  <a:cubicBezTo>
                    <a:pt x="124" y="19"/>
                    <a:pt x="123" y="20"/>
                    <a:pt x="121" y="19"/>
                  </a:cubicBezTo>
                  <a:cubicBezTo>
                    <a:pt x="120" y="19"/>
                    <a:pt x="119" y="18"/>
                    <a:pt x="118" y="17"/>
                  </a:cubicBezTo>
                  <a:cubicBezTo>
                    <a:pt x="116" y="16"/>
                    <a:pt x="115" y="17"/>
                    <a:pt x="113" y="18"/>
                  </a:cubicBezTo>
                  <a:cubicBezTo>
                    <a:pt x="113" y="19"/>
                    <a:pt x="110" y="20"/>
                    <a:pt x="109" y="20"/>
                  </a:cubicBezTo>
                  <a:cubicBezTo>
                    <a:pt x="108" y="20"/>
                    <a:pt x="106" y="18"/>
                    <a:pt x="105" y="17"/>
                  </a:cubicBezTo>
                  <a:cubicBezTo>
                    <a:pt x="103" y="16"/>
                    <a:pt x="103" y="15"/>
                    <a:pt x="102" y="13"/>
                  </a:cubicBezTo>
                  <a:cubicBezTo>
                    <a:pt x="101" y="12"/>
                    <a:pt x="100" y="12"/>
                    <a:pt x="99" y="10"/>
                  </a:cubicBezTo>
                  <a:cubicBezTo>
                    <a:pt x="98" y="8"/>
                    <a:pt x="99" y="8"/>
                    <a:pt x="96" y="8"/>
                  </a:cubicBezTo>
                  <a:cubicBezTo>
                    <a:pt x="95" y="8"/>
                    <a:pt x="95" y="8"/>
                    <a:pt x="94" y="7"/>
                  </a:cubicBezTo>
                  <a:cubicBezTo>
                    <a:pt x="93" y="7"/>
                    <a:pt x="93" y="6"/>
                    <a:pt x="93" y="5"/>
                  </a:cubicBezTo>
                  <a:cubicBezTo>
                    <a:pt x="92" y="7"/>
                    <a:pt x="89" y="4"/>
                    <a:pt x="89" y="4"/>
                  </a:cubicBezTo>
                  <a:cubicBezTo>
                    <a:pt x="88" y="3"/>
                    <a:pt x="88" y="2"/>
                    <a:pt x="87" y="1"/>
                  </a:cubicBezTo>
                  <a:cubicBezTo>
                    <a:pt x="86" y="1"/>
                    <a:pt x="86" y="1"/>
                    <a:pt x="85" y="1"/>
                  </a:cubicBezTo>
                  <a:cubicBezTo>
                    <a:pt x="85" y="1"/>
                    <a:pt x="85" y="0"/>
                    <a:pt x="85" y="0"/>
                  </a:cubicBezTo>
                  <a:cubicBezTo>
                    <a:pt x="84" y="1"/>
                    <a:pt x="85" y="2"/>
                    <a:pt x="84" y="3"/>
                  </a:cubicBezTo>
                  <a:cubicBezTo>
                    <a:pt x="82" y="4"/>
                    <a:pt x="82" y="1"/>
                    <a:pt x="81" y="0"/>
                  </a:cubicBezTo>
                  <a:cubicBezTo>
                    <a:pt x="80" y="0"/>
                    <a:pt x="79" y="2"/>
                    <a:pt x="77" y="2"/>
                  </a:cubicBezTo>
                  <a:cubicBezTo>
                    <a:pt x="76" y="3"/>
                    <a:pt x="75" y="3"/>
                    <a:pt x="73" y="4"/>
                  </a:cubicBezTo>
                  <a:cubicBezTo>
                    <a:pt x="73" y="4"/>
                    <a:pt x="71" y="4"/>
                    <a:pt x="70" y="5"/>
                  </a:cubicBezTo>
                  <a:cubicBezTo>
                    <a:pt x="68" y="6"/>
                    <a:pt x="68" y="7"/>
                    <a:pt x="65" y="7"/>
                  </a:cubicBezTo>
                  <a:cubicBezTo>
                    <a:pt x="64" y="9"/>
                    <a:pt x="65" y="12"/>
                    <a:pt x="66" y="13"/>
                  </a:cubicBezTo>
                  <a:cubicBezTo>
                    <a:pt x="66" y="15"/>
                    <a:pt x="66" y="18"/>
                    <a:pt x="66" y="21"/>
                  </a:cubicBezTo>
                  <a:cubicBezTo>
                    <a:pt x="67" y="26"/>
                    <a:pt x="68" y="31"/>
                    <a:pt x="64" y="35"/>
                  </a:cubicBezTo>
                  <a:cubicBezTo>
                    <a:pt x="62" y="37"/>
                    <a:pt x="59" y="38"/>
                    <a:pt x="57" y="38"/>
                  </a:cubicBezTo>
                  <a:cubicBezTo>
                    <a:pt x="55" y="39"/>
                    <a:pt x="53" y="41"/>
                    <a:pt x="51" y="39"/>
                  </a:cubicBezTo>
                  <a:cubicBezTo>
                    <a:pt x="49" y="38"/>
                    <a:pt x="48" y="37"/>
                    <a:pt x="46" y="36"/>
                  </a:cubicBezTo>
                  <a:cubicBezTo>
                    <a:pt x="44" y="35"/>
                    <a:pt x="45" y="32"/>
                    <a:pt x="44" y="30"/>
                  </a:cubicBezTo>
                  <a:cubicBezTo>
                    <a:pt x="43" y="27"/>
                    <a:pt x="42" y="26"/>
                    <a:pt x="40" y="24"/>
                  </a:cubicBezTo>
                  <a:cubicBezTo>
                    <a:pt x="38" y="22"/>
                    <a:pt x="36" y="20"/>
                    <a:pt x="34" y="18"/>
                  </a:cubicBezTo>
                  <a:cubicBezTo>
                    <a:pt x="33" y="17"/>
                    <a:pt x="32" y="17"/>
                    <a:pt x="32" y="16"/>
                  </a:cubicBezTo>
                  <a:cubicBezTo>
                    <a:pt x="31" y="15"/>
                    <a:pt x="32" y="13"/>
                    <a:pt x="32" y="12"/>
                  </a:cubicBezTo>
                  <a:cubicBezTo>
                    <a:pt x="31" y="10"/>
                    <a:pt x="29" y="13"/>
                    <a:pt x="27" y="14"/>
                  </a:cubicBezTo>
                  <a:cubicBezTo>
                    <a:pt x="25" y="15"/>
                    <a:pt x="23" y="16"/>
                    <a:pt x="21" y="17"/>
                  </a:cubicBezTo>
                  <a:cubicBezTo>
                    <a:pt x="17" y="18"/>
                    <a:pt x="16" y="17"/>
                    <a:pt x="13" y="20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0" y="27"/>
                    <a:pt x="8" y="29"/>
                    <a:pt x="8" y="31"/>
                  </a:cubicBezTo>
                  <a:cubicBezTo>
                    <a:pt x="8" y="34"/>
                    <a:pt x="9" y="37"/>
                    <a:pt x="8" y="40"/>
                  </a:cubicBezTo>
                  <a:cubicBezTo>
                    <a:pt x="6" y="42"/>
                    <a:pt x="3" y="42"/>
                    <a:pt x="2" y="45"/>
                  </a:cubicBezTo>
                  <a:cubicBezTo>
                    <a:pt x="1" y="46"/>
                    <a:pt x="2" y="48"/>
                    <a:pt x="2" y="49"/>
                  </a:cubicBezTo>
                  <a:cubicBezTo>
                    <a:pt x="2" y="51"/>
                    <a:pt x="1" y="53"/>
                    <a:pt x="1" y="54"/>
                  </a:cubicBezTo>
                  <a:cubicBezTo>
                    <a:pt x="1" y="56"/>
                    <a:pt x="2" y="57"/>
                    <a:pt x="2" y="58"/>
                  </a:cubicBezTo>
                  <a:cubicBezTo>
                    <a:pt x="2" y="61"/>
                    <a:pt x="2" y="60"/>
                    <a:pt x="0" y="60"/>
                  </a:cubicBezTo>
                  <a:cubicBezTo>
                    <a:pt x="0" y="62"/>
                    <a:pt x="0" y="64"/>
                    <a:pt x="0" y="66"/>
                  </a:cubicBezTo>
                  <a:cubicBezTo>
                    <a:pt x="0" y="68"/>
                    <a:pt x="2" y="69"/>
                    <a:pt x="2" y="71"/>
                  </a:cubicBezTo>
                  <a:cubicBezTo>
                    <a:pt x="5" y="72"/>
                    <a:pt x="5" y="68"/>
                    <a:pt x="7" y="67"/>
                  </a:cubicBezTo>
                  <a:cubicBezTo>
                    <a:pt x="10" y="65"/>
                    <a:pt x="12" y="64"/>
                    <a:pt x="16" y="63"/>
                  </a:cubicBezTo>
                  <a:cubicBezTo>
                    <a:pt x="19" y="62"/>
                    <a:pt x="21" y="60"/>
                    <a:pt x="24" y="60"/>
                  </a:cubicBezTo>
                  <a:cubicBezTo>
                    <a:pt x="26" y="60"/>
                    <a:pt x="28" y="60"/>
                    <a:pt x="30" y="60"/>
                  </a:cubicBezTo>
                  <a:cubicBezTo>
                    <a:pt x="31" y="60"/>
                    <a:pt x="32" y="62"/>
                    <a:pt x="33" y="62"/>
                  </a:cubicBezTo>
                  <a:cubicBezTo>
                    <a:pt x="36" y="63"/>
                    <a:pt x="37" y="59"/>
                    <a:pt x="39" y="61"/>
                  </a:cubicBezTo>
                  <a:cubicBezTo>
                    <a:pt x="41" y="62"/>
                    <a:pt x="41" y="64"/>
                    <a:pt x="43" y="63"/>
                  </a:cubicBezTo>
                  <a:cubicBezTo>
                    <a:pt x="45" y="62"/>
                    <a:pt x="45" y="61"/>
                    <a:pt x="48" y="62"/>
                  </a:cubicBezTo>
                  <a:cubicBezTo>
                    <a:pt x="49" y="63"/>
                    <a:pt x="49" y="64"/>
                    <a:pt x="51" y="63"/>
                  </a:cubicBezTo>
                  <a:cubicBezTo>
                    <a:pt x="52" y="63"/>
                    <a:pt x="53" y="61"/>
                    <a:pt x="53" y="63"/>
                  </a:cubicBezTo>
                  <a:cubicBezTo>
                    <a:pt x="55" y="64"/>
                    <a:pt x="56" y="63"/>
                    <a:pt x="58" y="63"/>
                  </a:cubicBezTo>
                  <a:cubicBezTo>
                    <a:pt x="59" y="63"/>
                    <a:pt x="60" y="64"/>
                    <a:pt x="61" y="65"/>
                  </a:cubicBezTo>
                  <a:cubicBezTo>
                    <a:pt x="63" y="66"/>
                    <a:pt x="63" y="66"/>
                    <a:pt x="65" y="65"/>
                  </a:cubicBezTo>
                  <a:cubicBezTo>
                    <a:pt x="66" y="65"/>
                    <a:pt x="67" y="65"/>
                    <a:pt x="68" y="65"/>
                  </a:cubicBezTo>
                  <a:cubicBezTo>
                    <a:pt x="71" y="64"/>
                    <a:pt x="73" y="61"/>
                    <a:pt x="75" y="60"/>
                  </a:cubicBezTo>
                  <a:cubicBezTo>
                    <a:pt x="77" y="59"/>
                    <a:pt x="76" y="60"/>
                    <a:pt x="77" y="61"/>
                  </a:cubicBezTo>
                  <a:cubicBezTo>
                    <a:pt x="78" y="63"/>
                    <a:pt x="79" y="64"/>
                    <a:pt x="80" y="65"/>
                  </a:cubicBezTo>
                  <a:cubicBezTo>
                    <a:pt x="82" y="68"/>
                    <a:pt x="85" y="68"/>
                    <a:pt x="88" y="68"/>
                  </a:cubicBezTo>
                  <a:cubicBezTo>
                    <a:pt x="92" y="69"/>
                    <a:pt x="93" y="71"/>
                    <a:pt x="95" y="73"/>
                  </a:cubicBezTo>
                  <a:cubicBezTo>
                    <a:pt x="96" y="74"/>
                    <a:pt x="98" y="75"/>
                    <a:pt x="99" y="76"/>
                  </a:cubicBezTo>
                  <a:cubicBezTo>
                    <a:pt x="101" y="78"/>
                    <a:pt x="101" y="79"/>
                    <a:pt x="102" y="81"/>
                  </a:cubicBezTo>
                  <a:cubicBezTo>
                    <a:pt x="103" y="82"/>
                    <a:pt x="104" y="83"/>
                    <a:pt x="106" y="84"/>
                  </a:cubicBezTo>
                  <a:cubicBezTo>
                    <a:pt x="107" y="85"/>
                    <a:pt x="109" y="85"/>
                    <a:pt x="110" y="86"/>
                  </a:cubicBezTo>
                  <a:cubicBezTo>
                    <a:pt x="113" y="85"/>
                    <a:pt x="115" y="84"/>
                    <a:pt x="117" y="8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024BA7E-22E0-5D87-37E3-3CBBAA64A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4925" y="4929188"/>
              <a:ext cx="887413" cy="1047750"/>
            </a:xfrm>
            <a:custGeom>
              <a:avLst/>
              <a:gdLst>
                <a:gd name="T0" fmla="*/ 168 w 233"/>
                <a:gd name="T1" fmla="*/ 261 h 275"/>
                <a:gd name="T2" fmla="*/ 157 w 233"/>
                <a:gd name="T3" fmla="*/ 273 h 275"/>
                <a:gd name="T4" fmla="*/ 114 w 233"/>
                <a:gd name="T5" fmla="*/ 245 h 275"/>
                <a:gd name="T6" fmla="*/ 131 w 233"/>
                <a:gd name="T7" fmla="*/ 236 h 275"/>
                <a:gd name="T8" fmla="*/ 148 w 233"/>
                <a:gd name="T9" fmla="*/ 240 h 275"/>
                <a:gd name="T10" fmla="*/ 168 w 233"/>
                <a:gd name="T11" fmla="*/ 237 h 275"/>
                <a:gd name="T12" fmla="*/ 173 w 233"/>
                <a:gd name="T13" fmla="*/ 240 h 275"/>
                <a:gd name="T14" fmla="*/ 133 w 233"/>
                <a:gd name="T15" fmla="*/ 23 h 275"/>
                <a:gd name="T16" fmla="*/ 113 w 233"/>
                <a:gd name="T17" fmla="*/ 10 h 275"/>
                <a:gd name="T18" fmla="*/ 103 w 233"/>
                <a:gd name="T19" fmla="*/ 2 h 275"/>
                <a:gd name="T20" fmla="*/ 76 w 233"/>
                <a:gd name="T21" fmla="*/ 6 h 275"/>
                <a:gd name="T22" fmla="*/ 67 w 233"/>
                <a:gd name="T23" fmla="*/ 13 h 275"/>
                <a:gd name="T24" fmla="*/ 66 w 233"/>
                <a:gd name="T25" fmla="*/ 22 h 275"/>
                <a:gd name="T26" fmla="*/ 49 w 233"/>
                <a:gd name="T27" fmla="*/ 25 h 275"/>
                <a:gd name="T28" fmla="*/ 43 w 233"/>
                <a:gd name="T29" fmla="*/ 30 h 275"/>
                <a:gd name="T30" fmla="*/ 33 w 233"/>
                <a:gd name="T31" fmla="*/ 18 h 275"/>
                <a:gd name="T32" fmla="*/ 24 w 233"/>
                <a:gd name="T33" fmla="*/ 31 h 275"/>
                <a:gd name="T34" fmla="*/ 6 w 233"/>
                <a:gd name="T35" fmla="*/ 40 h 275"/>
                <a:gd name="T36" fmla="*/ 8 w 233"/>
                <a:gd name="T37" fmla="*/ 52 h 275"/>
                <a:gd name="T38" fmla="*/ 2 w 233"/>
                <a:gd name="T39" fmla="*/ 58 h 275"/>
                <a:gd name="T40" fmla="*/ 9 w 233"/>
                <a:gd name="T41" fmla="*/ 67 h 275"/>
                <a:gd name="T42" fmla="*/ 6 w 233"/>
                <a:gd name="T43" fmla="*/ 74 h 275"/>
                <a:gd name="T44" fmla="*/ 19 w 233"/>
                <a:gd name="T45" fmla="*/ 81 h 275"/>
                <a:gd name="T46" fmla="*/ 18 w 233"/>
                <a:gd name="T47" fmla="*/ 88 h 275"/>
                <a:gd name="T48" fmla="*/ 37 w 233"/>
                <a:gd name="T49" fmla="*/ 77 h 275"/>
                <a:gd name="T50" fmla="*/ 62 w 233"/>
                <a:gd name="T51" fmla="*/ 84 h 275"/>
                <a:gd name="T52" fmla="*/ 76 w 233"/>
                <a:gd name="T53" fmla="*/ 112 h 275"/>
                <a:gd name="T54" fmla="*/ 89 w 233"/>
                <a:gd name="T55" fmla="*/ 128 h 275"/>
                <a:gd name="T56" fmla="*/ 111 w 233"/>
                <a:gd name="T57" fmla="*/ 147 h 275"/>
                <a:gd name="T58" fmla="*/ 127 w 233"/>
                <a:gd name="T59" fmla="*/ 159 h 275"/>
                <a:gd name="T60" fmla="*/ 151 w 233"/>
                <a:gd name="T61" fmla="*/ 170 h 275"/>
                <a:gd name="T62" fmla="*/ 174 w 233"/>
                <a:gd name="T63" fmla="*/ 190 h 275"/>
                <a:gd name="T64" fmla="*/ 182 w 233"/>
                <a:gd name="T65" fmla="*/ 224 h 275"/>
                <a:gd name="T66" fmla="*/ 178 w 233"/>
                <a:gd name="T67" fmla="*/ 242 h 275"/>
                <a:gd name="T68" fmla="*/ 195 w 233"/>
                <a:gd name="T69" fmla="*/ 227 h 275"/>
                <a:gd name="T70" fmla="*/ 203 w 233"/>
                <a:gd name="T71" fmla="*/ 205 h 275"/>
                <a:gd name="T72" fmla="*/ 197 w 233"/>
                <a:gd name="T73" fmla="*/ 188 h 275"/>
                <a:gd name="T74" fmla="*/ 208 w 233"/>
                <a:gd name="T75" fmla="*/ 180 h 275"/>
                <a:gd name="T76" fmla="*/ 225 w 233"/>
                <a:gd name="T77" fmla="*/ 194 h 275"/>
                <a:gd name="T78" fmla="*/ 219 w 233"/>
                <a:gd name="T79" fmla="*/ 173 h 275"/>
                <a:gd name="T80" fmla="*/ 184 w 233"/>
                <a:gd name="T81" fmla="*/ 154 h 275"/>
                <a:gd name="T82" fmla="*/ 172 w 233"/>
                <a:gd name="T83" fmla="*/ 142 h 275"/>
                <a:gd name="T84" fmla="*/ 142 w 233"/>
                <a:gd name="T85" fmla="*/ 114 h 275"/>
                <a:gd name="T86" fmla="*/ 116 w 233"/>
                <a:gd name="T87" fmla="*/ 84 h 275"/>
                <a:gd name="T88" fmla="*/ 114 w 233"/>
                <a:gd name="T89" fmla="*/ 63 h 275"/>
                <a:gd name="T90" fmla="*/ 109 w 233"/>
                <a:gd name="T91" fmla="*/ 50 h 275"/>
                <a:gd name="T92" fmla="*/ 126 w 233"/>
                <a:gd name="T93" fmla="*/ 41 h 275"/>
                <a:gd name="T94" fmla="*/ 61 w 233"/>
                <a:gd name="T95" fmla="*/ 173 h 275"/>
                <a:gd name="T96" fmla="*/ 56 w 233"/>
                <a:gd name="T97" fmla="*/ 159 h 275"/>
                <a:gd name="T98" fmla="*/ 41 w 233"/>
                <a:gd name="T99" fmla="*/ 167 h 275"/>
                <a:gd name="T100" fmla="*/ 31 w 233"/>
                <a:gd name="T101" fmla="*/ 176 h 275"/>
                <a:gd name="T102" fmla="*/ 36 w 233"/>
                <a:gd name="T103" fmla="*/ 194 h 275"/>
                <a:gd name="T104" fmla="*/ 36 w 233"/>
                <a:gd name="T105" fmla="*/ 202 h 275"/>
                <a:gd name="T106" fmla="*/ 43 w 233"/>
                <a:gd name="T107" fmla="*/ 219 h 275"/>
                <a:gd name="T108" fmla="*/ 58 w 233"/>
                <a:gd name="T109" fmla="*/ 211 h 275"/>
                <a:gd name="T110" fmla="*/ 61 w 233"/>
                <a:gd name="T111" fmla="*/ 17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275">
                  <a:moveTo>
                    <a:pt x="173" y="240"/>
                  </a:moveTo>
                  <a:cubicBezTo>
                    <a:pt x="173" y="243"/>
                    <a:pt x="170" y="245"/>
                    <a:pt x="168" y="248"/>
                  </a:cubicBezTo>
                  <a:cubicBezTo>
                    <a:pt x="167" y="251"/>
                    <a:pt x="166" y="255"/>
                    <a:pt x="166" y="258"/>
                  </a:cubicBezTo>
                  <a:cubicBezTo>
                    <a:pt x="167" y="259"/>
                    <a:pt x="168" y="259"/>
                    <a:pt x="168" y="259"/>
                  </a:cubicBezTo>
                  <a:cubicBezTo>
                    <a:pt x="169" y="260"/>
                    <a:pt x="168" y="260"/>
                    <a:pt x="168" y="261"/>
                  </a:cubicBezTo>
                  <a:cubicBezTo>
                    <a:pt x="169" y="263"/>
                    <a:pt x="170" y="264"/>
                    <a:pt x="171" y="265"/>
                  </a:cubicBezTo>
                  <a:cubicBezTo>
                    <a:pt x="169" y="267"/>
                    <a:pt x="168" y="268"/>
                    <a:pt x="167" y="269"/>
                  </a:cubicBezTo>
                  <a:cubicBezTo>
                    <a:pt x="167" y="270"/>
                    <a:pt x="167" y="274"/>
                    <a:pt x="166" y="274"/>
                  </a:cubicBezTo>
                  <a:cubicBezTo>
                    <a:pt x="165" y="275"/>
                    <a:pt x="163" y="273"/>
                    <a:pt x="162" y="273"/>
                  </a:cubicBezTo>
                  <a:cubicBezTo>
                    <a:pt x="161" y="272"/>
                    <a:pt x="159" y="273"/>
                    <a:pt x="157" y="273"/>
                  </a:cubicBezTo>
                  <a:cubicBezTo>
                    <a:pt x="153" y="271"/>
                    <a:pt x="153" y="268"/>
                    <a:pt x="150" y="266"/>
                  </a:cubicBezTo>
                  <a:cubicBezTo>
                    <a:pt x="147" y="264"/>
                    <a:pt x="143" y="263"/>
                    <a:pt x="140" y="262"/>
                  </a:cubicBezTo>
                  <a:cubicBezTo>
                    <a:pt x="136" y="260"/>
                    <a:pt x="132" y="258"/>
                    <a:pt x="129" y="255"/>
                  </a:cubicBezTo>
                  <a:cubicBezTo>
                    <a:pt x="126" y="253"/>
                    <a:pt x="122" y="253"/>
                    <a:pt x="119" y="251"/>
                  </a:cubicBezTo>
                  <a:cubicBezTo>
                    <a:pt x="116" y="250"/>
                    <a:pt x="114" y="249"/>
                    <a:pt x="114" y="245"/>
                  </a:cubicBezTo>
                  <a:cubicBezTo>
                    <a:pt x="114" y="244"/>
                    <a:pt x="115" y="242"/>
                    <a:pt x="116" y="241"/>
                  </a:cubicBezTo>
                  <a:cubicBezTo>
                    <a:pt x="117" y="240"/>
                    <a:pt x="118" y="240"/>
                    <a:pt x="118" y="239"/>
                  </a:cubicBezTo>
                  <a:cubicBezTo>
                    <a:pt x="119" y="239"/>
                    <a:pt x="119" y="238"/>
                    <a:pt x="120" y="237"/>
                  </a:cubicBezTo>
                  <a:cubicBezTo>
                    <a:pt x="122" y="239"/>
                    <a:pt x="122" y="242"/>
                    <a:pt x="125" y="240"/>
                  </a:cubicBezTo>
                  <a:cubicBezTo>
                    <a:pt x="127" y="239"/>
                    <a:pt x="128" y="234"/>
                    <a:pt x="131" y="236"/>
                  </a:cubicBezTo>
                  <a:cubicBezTo>
                    <a:pt x="132" y="236"/>
                    <a:pt x="132" y="238"/>
                    <a:pt x="133" y="238"/>
                  </a:cubicBezTo>
                  <a:cubicBezTo>
                    <a:pt x="134" y="239"/>
                    <a:pt x="135" y="239"/>
                    <a:pt x="136" y="240"/>
                  </a:cubicBezTo>
                  <a:cubicBezTo>
                    <a:pt x="137" y="241"/>
                    <a:pt x="137" y="242"/>
                    <a:pt x="139" y="242"/>
                  </a:cubicBezTo>
                  <a:cubicBezTo>
                    <a:pt x="141" y="242"/>
                    <a:pt x="142" y="242"/>
                    <a:pt x="144" y="241"/>
                  </a:cubicBezTo>
                  <a:cubicBezTo>
                    <a:pt x="145" y="241"/>
                    <a:pt x="146" y="240"/>
                    <a:pt x="148" y="240"/>
                  </a:cubicBezTo>
                  <a:cubicBezTo>
                    <a:pt x="149" y="241"/>
                    <a:pt x="151" y="242"/>
                    <a:pt x="152" y="241"/>
                  </a:cubicBezTo>
                  <a:cubicBezTo>
                    <a:pt x="154" y="241"/>
                    <a:pt x="155" y="240"/>
                    <a:pt x="156" y="239"/>
                  </a:cubicBezTo>
                  <a:cubicBezTo>
                    <a:pt x="158" y="239"/>
                    <a:pt x="159" y="238"/>
                    <a:pt x="161" y="238"/>
                  </a:cubicBezTo>
                  <a:cubicBezTo>
                    <a:pt x="163" y="237"/>
                    <a:pt x="164" y="238"/>
                    <a:pt x="166" y="238"/>
                  </a:cubicBezTo>
                  <a:cubicBezTo>
                    <a:pt x="168" y="238"/>
                    <a:pt x="168" y="237"/>
                    <a:pt x="168" y="237"/>
                  </a:cubicBezTo>
                  <a:cubicBezTo>
                    <a:pt x="169" y="236"/>
                    <a:pt x="169" y="236"/>
                    <a:pt x="169" y="235"/>
                  </a:cubicBezTo>
                  <a:cubicBezTo>
                    <a:pt x="170" y="235"/>
                    <a:pt x="170" y="236"/>
                    <a:pt x="170" y="236"/>
                  </a:cubicBezTo>
                  <a:cubicBezTo>
                    <a:pt x="171" y="236"/>
                    <a:pt x="171" y="236"/>
                    <a:pt x="172" y="236"/>
                  </a:cubicBezTo>
                  <a:cubicBezTo>
                    <a:pt x="173" y="236"/>
                    <a:pt x="173" y="235"/>
                    <a:pt x="174" y="235"/>
                  </a:cubicBezTo>
                  <a:cubicBezTo>
                    <a:pt x="175" y="237"/>
                    <a:pt x="174" y="240"/>
                    <a:pt x="173" y="240"/>
                  </a:cubicBezTo>
                  <a:cubicBezTo>
                    <a:pt x="173" y="242"/>
                    <a:pt x="174" y="240"/>
                    <a:pt x="173" y="240"/>
                  </a:cubicBezTo>
                  <a:close/>
                  <a:moveTo>
                    <a:pt x="137" y="32"/>
                  </a:moveTo>
                  <a:cubicBezTo>
                    <a:pt x="137" y="31"/>
                    <a:pt x="135" y="31"/>
                    <a:pt x="135" y="30"/>
                  </a:cubicBezTo>
                  <a:cubicBezTo>
                    <a:pt x="135" y="28"/>
                    <a:pt x="137" y="28"/>
                    <a:pt x="138" y="27"/>
                  </a:cubicBezTo>
                  <a:cubicBezTo>
                    <a:pt x="139" y="24"/>
                    <a:pt x="134" y="25"/>
                    <a:pt x="133" y="23"/>
                  </a:cubicBezTo>
                  <a:cubicBezTo>
                    <a:pt x="131" y="20"/>
                    <a:pt x="144" y="17"/>
                    <a:pt x="136" y="15"/>
                  </a:cubicBezTo>
                  <a:cubicBezTo>
                    <a:pt x="133" y="15"/>
                    <a:pt x="130" y="14"/>
                    <a:pt x="127" y="14"/>
                  </a:cubicBezTo>
                  <a:cubicBezTo>
                    <a:pt x="125" y="14"/>
                    <a:pt x="124" y="13"/>
                    <a:pt x="123" y="13"/>
                  </a:cubicBezTo>
                  <a:cubicBezTo>
                    <a:pt x="121" y="12"/>
                    <a:pt x="119" y="12"/>
                    <a:pt x="117" y="12"/>
                  </a:cubicBezTo>
                  <a:cubicBezTo>
                    <a:pt x="116" y="12"/>
                    <a:pt x="115" y="11"/>
                    <a:pt x="113" y="10"/>
                  </a:cubicBezTo>
                  <a:cubicBezTo>
                    <a:pt x="113" y="9"/>
                    <a:pt x="112" y="9"/>
                    <a:pt x="111" y="9"/>
                  </a:cubicBezTo>
                  <a:cubicBezTo>
                    <a:pt x="111" y="8"/>
                    <a:pt x="111" y="7"/>
                    <a:pt x="110" y="6"/>
                  </a:cubicBezTo>
                  <a:cubicBezTo>
                    <a:pt x="110" y="5"/>
                    <a:pt x="108" y="5"/>
                    <a:pt x="108" y="4"/>
                  </a:cubicBezTo>
                  <a:cubicBezTo>
                    <a:pt x="107" y="2"/>
                    <a:pt x="109" y="1"/>
                    <a:pt x="109" y="0"/>
                  </a:cubicBezTo>
                  <a:cubicBezTo>
                    <a:pt x="107" y="0"/>
                    <a:pt x="105" y="2"/>
                    <a:pt x="103" y="2"/>
                  </a:cubicBezTo>
                  <a:cubicBezTo>
                    <a:pt x="100" y="3"/>
                    <a:pt x="98" y="2"/>
                    <a:pt x="96" y="3"/>
                  </a:cubicBezTo>
                  <a:cubicBezTo>
                    <a:pt x="94" y="3"/>
                    <a:pt x="91" y="2"/>
                    <a:pt x="90" y="3"/>
                  </a:cubicBezTo>
                  <a:cubicBezTo>
                    <a:pt x="88" y="4"/>
                    <a:pt x="87" y="6"/>
                    <a:pt x="87" y="8"/>
                  </a:cubicBezTo>
                  <a:cubicBezTo>
                    <a:pt x="85" y="10"/>
                    <a:pt x="83" y="8"/>
                    <a:pt x="81" y="7"/>
                  </a:cubicBezTo>
                  <a:cubicBezTo>
                    <a:pt x="79" y="5"/>
                    <a:pt x="78" y="5"/>
                    <a:pt x="76" y="6"/>
                  </a:cubicBezTo>
                  <a:cubicBezTo>
                    <a:pt x="75" y="8"/>
                    <a:pt x="74" y="9"/>
                    <a:pt x="74" y="11"/>
                  </a:cubicBezTo>
                  <a:cubicBezTo>
                    <a:pt x="75" y="13"/>
                    <a:pt x="76" y="14"/>
                    <a:pt x="75" y="15"/>
                  </a:cubicBezTo>
                  <a:cubicBezTo>
                    <a:pt x="74" y="16"/>
                    <a:pt x="72" y="15"/>
                    <a:pt x="71" y="15"/>
                  </a:cubicBezTo>
                  <a:cubicBezTo>
                    <a:pt x="71" y="14"/>
                    <a:pt x="71" y="14"/>
                    <a:pt x="70" y="13"/>
                  </a:cubicBezTo>
                  <a:cubicBezTo>
                    <a:pt x="69" y="13"/>
                    <a:pt x="68" y="13"/>
                    <a:pt x="67" y="13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8"/>
                    <a:pt x="68" y="18"/>
                    <a:pt x="68" y="18"/>
                  </a:cubicBezTo>
                  <a:cubicBezTo>
                    <a:pt x="69" y="20"/>
                    <a:pt x="68" y="20"/>
                    <a:pt x="69" y="22"/>
                  </a:cubicBezTo>
                  <a:cubicBezTo>
                    <a:pt x="69" y="22"/>
                    <a:pt x="69" y="22"/>
                    <a:pt x="69" y="23"/>
                  </a:cubicBezTo>
                  <a:cubicBezTo>
                    <a:pt x="69" y="27"/>
                    <a:pt x="67" y="23"/>
                    <a:pt x="66" y="22"/>
                  </a:cubicBezTo>
                  <a:cubicBezTo>
                    <a:pt x="65" y="21"/>
                    <a:pt x="65" y="20"/>
                    <a:pt x="63" y="20"/>
                  </a:cubicBezTo>
                  <a:cubicBezTo>
                    <a:pt x="59" y="21"/>
                    <a:pt x="58" y="24"/>
                    <a:pt x="56" y="19"/>
                  </a:cubicBezTo>
                  <a:cubicBezTo>
                    <a:pt x="55" y="18"/>
                    <a:pt x="54" y="15"/>
                    <a:pt x="52" y="17"/>
                  </a:cubicBezTo>
                  <a:cubicBezTo>
                    <a:pt x="51" y="19"/>
                    <a:pt x="52" y="21"/>
                    <a:pt x="51" y="23"/>
                  </a:cubicBezTo>
                  <a:cubicBezTo>
                    <a:pt x="51" y="24"/>
                    <a:pt x="50" y="25"/>
                    <a:pt x="49" y="25"/>
                  </a:cubicBezTo>
                  <a:cubicBezTo>
                    <a:pt x="49" y="26"/>
                    <a:pt x="48" y="27"/>
                    <a:pt x="48" y="28"/>
                  </a:cubicBezTo>
                  <a:cubicBezTo>
                    <a:pt x="47" y="29"/>
                    <a:pt x="46" y="30"/>
                    <a:pt x="47" y="32"/>
                  </a:cubicBezTo>
                  <a:cubicBezTo>
                    <a:pt x="47" y="33"/>
                    <a:pt x="50" y="34"/>
                    <a:pt x="47" y="35"/>
                  </a:cubicBezTo>
                  <a:cubicBezTo>
                    <a:pt x="45" y="36"/>
                    <a:pt x="45" y="33"/>
                    <a:pt x="44" y="32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3" y="29"/>
                    <a:pt x="43" y="29"/>
                    <a:pt x="43" y="28"/>
                  </a:cubicBezTo>
                  <a:cubicBezTo>
                    <a:pt x="42" y="27"/>
                    <a:pt x="41" y="27"/>
                    <a:pt x="40" y="27"/>
                  </a:cubicBezTo>
                  <a:cubicBezTo>
                    <a:pt x="39" y="27"/>
                    <a:pt x="39" y="26"/>
                    <a:pt x="38" y="26"/>
                  </a:cubicBezTo>
                  <a:cubicBezTo>
                    <a:pt x="37" y="24"/>
                    <a:pt x="36" y="24"/>
                    <a:pt x="35" y="22"/>
                  </a:cubicBezTo>
                  <a:cubicBezTo>
                    <a:pt x="35" y="20"/>
                    <a:pt x="35" y="18"/>
                    <a:pt x="33" y="18"/>
                  </a:cubicBezTo>
                  <a:cubicBezTo>
                    <a:pt x="32" y="20"/>
                    <a:pt x="33" y="21"/>
                    <a:pt x="31" y="22"/>
                  </a:cubicBezTo>
                  <a:cubicBezTo>
                    <a:pt x="30" y="22"/>
                    <a:pt x="29" y="22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ubicBezTo>
                    <a:pt x="31" y="27"/>
                    <a:pt x="29" y="27"/>
                    <a:pt x="28" y="28"/>
                  </a:cubicBezTo>
                  <a:cubicBezTo>
                    <a:pt x="26" y="30"/>
                    <a:pt x="27" y="31"/>
                    <a:pt x="24" y="31"/>
                  </a:cubicBezTo>
                  <a:cubicBezTo>
                    <a:pt x="24" y="35"/>
                    <a:pt x="19" y="31"/>
                    <a:pt x="18" y="31"/>
                  </a:cubicBezTo>
                  <a:cubicBezTo>
                    <a:pt x="16" y="31"/>
                    <a:pt x="15" y="33"/>
                    <a:pt x="14" y="33"/>
                  </a:cubicBezTo>
                  <a:cubicBezTo>
                    <a:pt x="12" y="34"/>
                    <a:pt x="10" y="33"/>
                    <a:pt x="8" y="33"/>
                  </a:cubicBezTo>
                  <a:cubicBezTo>
                    <a:pt x="8" y="35"/>
                    <a:pt x="5" y="34"/>
                    <a:pt x="4" y="36"/>
                  </a:cubicBezTo>
                  <a:cubicBezTo>
                    <a:pt x="3" y="38"/>
                    <a:pt x="4" y="39"/>
                    <a:pt x="6" y="40"/>
                  </a:cubicBezTo>
                  <a:cubicBezTo>
                    <a:pt x="7" y="41"/>
                    <a:pt x="7" y="43"/>
                    <a:pt x="8" y="45"/>
                  </a:cubicBezTo>
                  <a:cubicBezTo>
                    <a:pt x="9" y="45"/>
                    <a:pt x="10" y="46"/>
                    <a:pt x="10" y="47"/>
                  </a:cubicBezTo>
                  <a:cubicBezTo>
                    <a:pt x="11" y="48"/>
                    <a:pt x="10" y="49"/>
                    <a:pt x="10" y="50"/>
                  </a:cubicBezTo>
                  <a:cubicBezTo>
                    <a:pt x="10" y="50"/>
                    <a:pt x="10" y="52"/>
                    <a:pt x="10" y="52"/>
                  </a:cubicBezTo>
                  <a:cubicBezTo>
                    <a:pt x="9" y="53"/>
                    <a:pt x="9" y="52"/>
                    <a:pt x="8" y="52"/>
                  </a:cubicBezTo>
                  <a:cubicBezTo>
                    <a:pt x="7" y="53"/>
                    <a:pt x="6" y="54"/>
                    <a:pt x="5" y="55"/>
                  </a:cubicBezTo>
                  <a:cubicBezTo>
                    <a:pt x="4" y="55"/>
                    <a:pt x="5" y="55"/>
                    <a:pt x="4" y="55"/>
                  </a:cubicBezTo>
                  <a:cubicBezTo>
                    <a:pt x="3" y="55"/>
                    <a:pt x="1" y="54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9"/>
                    <a:pt x="3" y="59"/>
                    <a:pt x="3" y="60"/>
                  </a:cubicBezTo>
                  <a:cubicBezTo>
                    <a:pt x="3" y="61"/>
                    <a:pt x="3" y="61"/>
                    <a:pt x="4" y="62"/>
                  </a:cubicBezTo>
                  <a:cubicBezTo>
                    <a:pt x="5" y="63"/>
                    <a:pt x="6" y="62"/>
                    <a:pt x="7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8" y="66"/>
                    <a:pt x="9" y="66"/>
                    <a:pt x="9" y="67"/>
                  </a:cubicBezTo>
                  <a:cubicBezTo>
                    <a:pt x="9" y="67"/>
                    <a:pt x="8" y="67"/>
                    <a:pt x="8" y="67"/>
                  </a:cubicBezTo>
                  <a:cubicBezTo>
                    <a:pt x="8" y="67"/>
                    <a:pt x="7" y="67"/>
                    <a:pt x="7" y="67"/>
                  </a:cubicBezTo>
                  <a:cubicBezTo>
                    <a:pt x="7" y="67"/>
                    <a:pt x="7" y="68"/>
                    <a:pt x="7" y="68"/>
                  </a:cubicBezTo>
                  <a:cubicBezTo>
                    <a:pt x="7" y="69"/>
                    <a:pt x="6" y="70"/>
                    <a:pt x="5" y="71"/>
                  </a:cubicBezTo>
                  <a:cubicBezTo>
                    <a:pt x="4" y="73"/>
                    <a:pt x="6" y="72"/>
                    <a:pt x="6" y="74"/>
                  </a:cubicBezTo>
                  <a:cubicBezTo>
                    <a:pt x="6" y="74"/>
                    <a:pt x="5" y="75"/>
                    <a:pt x="5" y="76"/>
                  </a:cubicBezTo>
                  <a:cubicBezTo>
                    <a:pt x="5" y="76"/>
                    <a:pt x="7" y="78"/>
                    <a:pt x="7" y="78"/>
                  </a:cubicBezTo>
                  <a:cubicBezTo>
                    <a:pt x="8" y="79"/>
                    <a:pt x="8" y="79"/>
                    <a:pt x="10" y="79"/>
                  </a:cubicBezTo>
                  <a:cubicBezTo>
                    <a:pt x="11" y="80"/>
                    <a:pt x="13" y="82"/>
                    <a:pt x="15" y="83"/>
                  </a:cubicBezTo>
                  <a:cubicBezTo>
                    <a:pt x="17" y="83"/>
                    <a:pt x="18" y="81"/>
                    <a:pt x="19" y="81"/>
                  </a:cubicBezTo>
                  <a:cubicBezTo>
                    <a:pt x="19" y="81"/>
                    <a:pt x="20" y="81"/>
                    <a:pt x="21" y="81"/>
                  </a:cubicBezTo>
                  <a:cubicBezTo>
                    <a:pt x="21" y="81"/>
                    <a:pt x="21" y="81"/>
                    <a:pt x="21" y="82"/>
                  </a:cubicBezTo>
                  <a:cubicBezTo>
                    <a:pt x="21" y="82"/>
                    <a:pt x="21" y="83"/>
                    <a:pt x="21" y="83"/>
                  </a:cubicBezTo>
                  <a:cubicBezTo>
                    <a:pt x="21" y="84"/>
                    <a:pt x="21" y="85"/>
                    <a:pt x="20" y="86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7" y="89"/>
                    <a:pt x="18" y="90"/>
                    <a:pt x="17" y="91"/>
                  </a:cubicBezTo>
                  <a:cubicBezTo>
                    <a:pt x="20" y="91"/>
                    <a:pt x="25" y="91"/>
                    <a:pt x="27" y="90"/>
                  </a:cubicBezTo>
                  <a:cubicBezTo>
                    <a:pt x="30" y="88"/>
                    <a:pt x="30" y="85"/>
                    <a:pt x="31" y="83"/>
                  </a:cubicBezTo>
                  <a:cubicBezTo>
                    <a:pt x="32" y="82"/>
                    <a:pt x="34" y="82"/>
                    <a:pt x="35" y="81"/>
                  </a:cubicBezTo>
                  <a:cubicBezTo>
                    <a:pt x="36" y="80"/>
                    <a:pt x="36" y="78"/>
                    <a:pt x="37" y="77"/>
                  </a:cubicBezTo>
                  <a:cubicBezTo>
                    <a:pt x="38" y="76"/>
                    <a:pt x="40" y="75"/>
                    <a:pt x="41" y="74"/>
                  </a:cubicBezTo>
                  <a:cubicBezTo>
                    <a:pt x="43" y="74"/>
                    <a:pt x="45" y="75"/>
                    <a:pt x="47" y="75"/>
                  </a:cubicBezTo>
                  <a:cubicBezTo>
                    <a:pt x="48" y="76"/>
                    <a:pt x="49" y="77"/>
                    <a:pt x="51" y="77"/>
                  </a:cubicBezTo>
                  <a:cubicBezTo>
                    <a:pt x="52" y="77"/>
                    <a:pt x="52" y="76"/>
                    <a:pt x="54" y="77"/>
                  </a:cubicBezTo>
                  <a:cubicBezTo>
                    <a:pt x="57" y="79"/>
                    <a:pt x="59" y="82"/>
                    <a:pt x="62" y="84"/>
                  </a:cubicBezTo>
                  <a:cubicBezTo>
                    <a:pt x="65" y="85"/>
                    <a:pt x="68" y="85"/>
                    <a:pt x="70" y="88"/>
                  </a:cubicBezTo>
                  <a:cubicBezTo>
                    <a:pt x="73" y="91"/>
                    <a:pt x="71" y="96"/>
                    <a:pt x="73" y="99"/>
                  </a:cubicBezTo>
                  <a:cubicBezTo>
                    <a:pt x="73" y="101"/>
                    <a:pt x="75" y="102"/>
                    <a:pt x="76" y="103"/>
                  </a:cubicBezTo>
                  <a:cubicBezTo>
                    <a:pt x="76" y="105"/>
                    <a:pt x="76" y="107"/>
                    <a:pt x="76" y="108"/>
                  </a:cubicBezTo>
                  <a:cubicBezTo>
                    <a:pt x="76" y="109"/>
                    <a:pt x="76" y="111"/>
                    <a:pt x="76" y="112"/>
                  </a:cubicBezTo>
                  <a:cubicBezTo>
                    <a:pt x="77" y="114"/>
                    <a:pt x="79" y="113"/>
                    <a:pt x="80" y="114"/>
                  </a:cubicBezTo>
                  <a:cubicBezTo>
                    <a:pt x="81" y="115"/>
                    <a:pt x="80" y="116"/>
                    <a:pt x="81" y="118"/>
                  </a:cubicBezTo>
                  <a:cubicBezTo>
                    <a:pt x="81" y="119"/>
                    <a:pt x="84" y="119"/>
                    <a:pt x="85" y="120"/>
                  </a:cubicBezTo>
                  <a:cubicBezTo>
                    <a:pt x="86" y="121"/>
                    <a:pt x="87" y="122"/>
                    <a:pt x="88" y="123"/>
                  </a:cubicBezTo>
                  <a:cubicBezTo>
                    <a:pt x="90" y="125"/>
                    <a:pt x="88" y="126"/>
                    <a:pt x="89" y="128"/>
                  </a:cubicBezTo>
                  <a:cubicBezTo>
                    <a:pt x="89" y="130"/>
                    <a:pt x="90" y="129"/>
                    <a:pt x="91" y="129"/>
                  </a:cubicBezTo>
                  <a:cubicBezTo>
                    <a:pt x="93" y="129"/>
                    <a:pt x="94" y="129"/>
                    <a:pt x="96" y="130"/>
                  </a:cubicBezTo>
                  <a:cubicBezTo>
                    <a:pt x="99" y="131"/>
                    <a:pt x="99" y="135"/>
                    <a:pt x="102" y="138"/>
                  </a:cubicBezTo>
                  <a:cubicBezTo>
                    <a:pt x="104" y="140"/>
                    <a:pt x="108" y="140"/>
                    <a:pt x="109" y="143"/>
                  </a:cubicBezTo>
                  <a:cubicBezTo>
                    <a:pt x="110" y="144"/>
                    <a:pt x="110" y="146"/>
                    <a:pt x="111" y="147"/>
                  </a:cubicBezTo>
                  <a:cubicBezTo>
                    <a:pt x="112" y="148"/>
                    <a:pt x="114" y="149"/>
                    <a:pt x="115" y="151"/>
                  </a:cubicBezTo>
                  <a:cubicBezTo>
                    <a:pt x="116" y="152"/>
                    <a:pt x="117" y="154"/>
                    <a:pt x="119" y="154"/>
                  </a:cubicBezTo>
                  <a:cubicBezTo>
                    <a:pt x="120" y="155"/>
                    <a:pt x="121" y="155"/>
                    <a:pt x="122" y="155"/>
                  </a:cubicBezTo>
                  <a:cubicBezTo>
                    <a:pt x="124" y="156"/>
                    <a:pt x="124" y="156"/>
                    <a:pt x="125" y="158"/>
                  </a:cubicBezTo>
                  <a:cubicBezTo>
                    <a:pt x="126" y="159"/>
                    <a:pt x="125" y="159"/>
                    <a:pt x="127" y="159"/>
                  </a:cubicBezTo>
                  <a:cubicBezTo>
                    <a:pt x="129" y="158"/>
                    <a:pt x="130" y="158"/>
                    <a:pt x="132" y="158"/>
                  </a:cubicBezTo>
                  <a:cubicBezTo>
                    <a:pt x="133" y="159"/>
                    <a:pt x="133" y="159"/>
                    <a:pt x="134" y="159"/>
                  </a:cubicBezTo>
                  <a:cubicBezTo>
                    <a:pt x="135" y="160"/>
                    <a:pt x="136" y="159"/>
                    <a:pt x="137" y="159"/>
                  </a:cubicBezTo>
                  <a:cubicBezTo>
                    <a:pt x="142" y="160"/>
                    <a:pt x="143" y="164"/>
                    <a:pt x="144" y="168"/>
                  </a:cubicBezTo>
                  <a:cubicBezTo>
                    <a:pt x="146" y="172"/>
                    <a:pt x="149" y="169"/>
                    <a:pt x="151" y="170"/>
                  </a:cubicBezTo>
                  <a:cubicBezTo>
                    <a:pt x="156" y="172"/>
                    <a:pt x="150" y="174"/>
                    <a:pt x="151" y="175"/>
                  </a:cubicBezTo>
                  <a:cubicBezTo>
                    <a:pt x="154" y="175"/>
                    <a:pt x="158" y="173"/>
                    <a:pt x="161" y="175"/>
                  </a:cubicBezTo>
                  <a:cubicBezTo>
                    <a:pt x="163" y="176"/>
                    <a:pt x="164" y="180"/>
                    <a:pt x="163" y="182"/>
                  </a:cubicBezTo>
                  <a:cubicBezTo>
                    <a:pt x="163" y="186"/>
                    <a:pt x="164" y="186"/>
                    <a:pt x="167" y="188"/>
                  </a:cubicBezTo>
                  <a:cubicBezTo>
                    <a:pt x="169" y="188"/>
                    <a:pt x="172" y="193"/>
                    <a:pt x="174" y="190"/>
                  </a:cubicBezTo>
                  <a:cubicBezTo>
                    <a:pt x="179" y="188"/>
                    <a:pt x="181" y="199"/>
                    <a:pt x="181" y="202"/>
                  </a:cubicBezTo>
                  <a:cubicBezTo>
                    <a:pt x="182" y="204"/>
                    <a:pt x="183" y="205"/>
                    <a:pt x="184" y="207"/>
                  </a:cubicBezTo>
                  <a:cubicBezTo>
                    <a:pt x="184" y="209"/>
                    <a:pt x="184" y="212"/>
                    <a:pt x="185" y="214"/>
                  </a:cubicBezTo>
                  <a:cubicBezTo>
                    <a:pt x="186" y="216"/>
                    <a:pt x="190" y="220"/>
                    <a:pt x="187" y="223"/>
                  </a:cubicBezTo>
                  <a:cubicBezTo>
                    <a:pt x="186" y="224"/>
                    <a:pt x="184" y="223"/>
                    <a:pt x="182" y="224"/>
                  </a:cubicBezTo>
                  <a:cubicBezTo>
                    <a:pt x="182" y="224"/>
                    <a:pt x="181" y="225"/>
                    <a:pt x="180" y="226"/>
                  </a:cubicBezTo>
                  <a:cubicBezTo>
                    <a:pt x="180" y="227"/>
                    <a:pt x="181" y="226"/>
                    <a:pt x="181" y="227"/>
                  </a:cubicBezTo>
                  <a:cubicBezTo>
                    <a:pt x="182" y="229"/>
                    <a:pt x="182" y="230"/>
                    <a:pt x="181" y="232"/>
                  </a:cubicBezTo>
                  <a:cubicBezTo>
                    <a:pt x="180" y="234"/>
                    <a:pt x="179" y="234"/>
                    <a:pt x="176" y="235"/>
                  </a:cubicBezTo>
                  <a:cubicBezTo>
                    <a:pt x="177" y="237"/>
                    <a:pt x="177" y="240"/>
                    <a:pt x="178" y="242"/>
                  </a:cubicBezTo>
                  <a:cubicBezTo>
                    <a:pt x="179" y="244"/>
                    <a:pt x="181" y="244"/>
                    <a:pt x="183" y="243"/>
                  </a:cubicBezTo>
                  <a:cubicBezTo>
                    <a:pt x="184" y="243"/>
                    <a:pt x="184" y="243"/>
                    <a:pt x="185" y="242"/>
                  </a:cubicBezTo>
                  <a:cubicBezTo>
                    <a:pt x="186" y="241"/>
                    <a:pt x="186" y="239"/>
                    <a:pt x="187" y="238"/>
                  </a:cubicBezTo>
                  <a:cubicBezTo>
                    <a:pt x="188" y="236"/>
                    <a:pt x="190" y="235"/>
                    <a:pt x="192" y="233"/>
                  </a:cubicBezTo>
                  <a:cubicBezTo>
                    <a:pt x="194" y="232"/>
                    <a:pt x="195" y="230"/>
                    <a:pt x="195" y="227"/>
                  </a:cubicBezTo>
                  <a:cubicBezTo>
                    <a:pt x="195" y="224"/>
                    <a:pt x="194" y="222"/>
                    <a:pt x="197" y="220"/>
                  </a:cubicBezTo>
                  <a:cubicBezTo>
                    <a:pt x="199" y="219"/>
                    <a:pt x="201" y="219"/>
                    <a:pt x="203" y="219"/>
                  </a:cubicBezTo>
                  <a:cubicBezTo>
                    <a:pt x="205" y="219"/>
                    <a:pt x="207" y="219"/>
                    <a:pt x="207" y="217"/>
                  </a:cubicBezTo>
                  <a:cubicBezTo>
                    <a:pt x="207" y="214"/>
                    <a:pt x="206" y="211"/>
                    <a:pt x="206" y="208"/>
                  </a:cubicBezTo>
                  <a:cubicBezTo>
                    <a:pt x="206" y="206"/>
                    <a:pt x="206" y="206"/>
                    <a:pt x="203" y="205"/>
                  </a:cubicBezTo>
                  <a:cubicBezTo>
                    <a:pt x="201" y="203"/>
                    <a:pt x="200" y="202"/>
                    <a:pt x="197" y="201"/>
                  </a:cubicBezTo>
                  <a:cubicBezTo>
                    <a:pt x="195" y="201"/>
                    <a:pt x="192" y="200"/>
                    <a:pt x="193" y="197"/>
                  </a:cubicBezTo>
                  <a:cubicBezTo>
                    <a:pt x="193" y="196"/>
                    <a:pt x="194" y="195"/>
                    <a:pt x="195" y="194"/>
                  </a:cubicBezTo>
                  <a:cubicBezTo>
                    <a:pt x="196" y="192"/>
                    <a:pt x="195" y="192"/>
                    <a:pt x="195" y="191"/>
                  </a:cubicBezTo>
                  <a:cubicBezTo>
                    <a:pt x="195" y="190"/>
                    <a:pt x="196" y="189"/>
                    <a:pt x="197" y="188"/>
                  </a:cubicBezTo>
                  <a:cubicBezTo>
                    <a:pt x="197" y="187"/>
                    <a:pt x="198" y="186"/>
                    <a:pt x="198" y="184"/>
                  </a:cubicBezTo>
                  <a:cubicBezTo>
                    <a:pt x="199" y="183"/>
                    <a:pt x="200" y="182"/>
                    <a:pt x="201" y="181"/>
                  </a:cubicBezTo>
                  <a:cubicBezTo>
                    <a:pt x="202" y="181"/>
                    <a:pt x="202" y="179"/>
                    <a:pt x="203" y="178"/>
                  </a:cubicBezTo>
                  <a:cubicBezTo>
                    <a:pt x="204" y="177"/>
                    <a:pt x="207" y="177"/>
                    <a:pt x="209" y="179"/>
                  </a:cubicBezTo>
                  <a:cubicBezTo>
                    <a:pt x="208" y="179"/>
                    <a:pt x="207" y="179"/>
                    <a:pt x="208" y="180"/>
                  </a:cubicBezTo>
                  <a:cubicBezTo>
                    <a:pt x="208" y="181"/>
                    <a:pt x="210" y="182"/>
                    <a:pt x="210" y="182"/>
                  </a:cubicBezTo>
                  <a:cubicBezTo>
                    <a:pt x="212" y="183"/>
                    <a:pt x="215" y="183"/>
                    <a:pt x="217" y="183"/>
                  </a:cubicBezTo>
                  <a:cubicBezTo>
                    <a:pt x="218" y="183"/>
                    <a:pt x="220" y="183"/>
                    <a:pt x="221" y="184"/>
                  </a:cubicBezTo>
                  <a:cubicBezTo>
                    <a:pt x="222" y="185"/>
                    <a:pt x="222" y="187"/>
                    <a:pt x="222" y="187"/>
                  </a:cubicBezTo>
                  <a:cubicBezTo>
                    <a:pt x="223" y="190"/>
                    <a:pt x="224" y="192"/>
                    <a:pt x="225" y="194"/>
                  </a:cubicBezTo>
                  <a:cubicBezTo>
                    <a:pt x="227" y="195"/>
                    <a:pt x="229" y="197"/>
                    <a:pt x="230" y="196"/>
                  </a:cubicBezTo>
                  <a:cubicBezTo>
                    <a:pt x="231" y="195"/>
                    <a:pt x="231" y="193"/>
                    <a:pt x="232" y="192"/>
                  </a:cubicBezTo>
                  <a:cubicBezTo>
                    <a:pt x="232" y="191"/>
                    <a:pt x="233" y="190"/>
                    <a:pt x="233" y="189"/>
                  </a:cubicBezTo>
                  <a:cubicBezTo>
                    <a:pt x="232" y="183"/>
                    <a:pt x="227" y="181"/>
                    <a:pt x="224" y="177"/>
                  </a:cubicBezTo>
                  <a:cubicBezTo>
                    <a:pt x="223" y="175"/>
                    <a:pt x="222" y="174"/>
                    <a:pt x="219" y="173"/>
                  </a:cubicBezTo>
                  <a:cubicBezTo>
                    <a:pt x="217" y="172"/>
                    <a:pt x="215" y="172"/>
                    <a:pt x="213" y="170"/>
                  </a:cubicBezTo>
                  <a:cubicBezTo>
                    <a:pt x="210" y="168"/>
                    <a:pt x="208" y="166"/>
                    <a:pt x="206" y="164"/>
                  </a:cubicBezTo>
                  <a:cubicBezTo>
                    <a:pt x="203" y="163"/>
                    <a:pt x="201" y="162"/>
                    <a:pt x="198" y="161"/>
                  </a:cubicBezTo>
                  <a:cubicBezTo>
                    <a:pt x="196" y="160"/>
                    <a:pt x="193" y="159"/>
                    <a:pt x="191" y="158"/>
                  </a:cubicBezTo>
                  <a:cubicBezTo>
                    <a:pt x="189" y="156"/>
                    <a:pt x="186" y="156"/>
                    <a:pt x="184" y="154"/>
                  </a:cubicBezTo>
                  <a:cubicBezTo>
                    <a:pt x="182" y="153"/>
                    <a:pt x="181" y="150"/>
                    <a:pt x="182" y="148"/>
                  </a:cubicBezTo>
                  <a:cubicBezTo>
                    <a:pt x="184" y="147"/>
                    <a:pt x="186" y="147"/>
                    <a:pt x="187" y="146"/>
                  </a:cubicBezTo>
                  <a:cubicBezTo>
                    <a:pt x="189" y="145"/>
                    <a:pt x="187" y="142"/>
                    <a:pt x="186" y="142"/>
                  </a:cubicBezTo>
                  <a:cubicBezTo>
                    <a:pt x="185" y="141"/>
                    <a:pt x="182" y="142"/>
                    <a:pt x="181" y="142"/>
                  </a:cubicBezTo>
                  <a:cubicBezTo>
                    <a:pt x="178" y="142"/>
                    <a:pt x="175" y="142"/>
                    <a:pt x="172" y="142"/>
                  </a:cubicBezTo>
                  <a:cubicBezTo>
                    <a:pt x="168" y="142"/>
                    <a:pt x="166" y="141"/>
                    <a:pt x="163" y="139"/>
                  </a:cubicBezTo>
                  <a:cubicBezTo>
                    <a:pt x="162" y="138"/>
                    <a:pt x="160" y="138"/>
                    <a:pt x="160" y="137"/>
                  </a:cubicBezTo>
                  <a:cubicBezTo>
                    <a:pt x="159" y="136"/>
                    <a:pt x="159" y="135"/>
                    <a:pt x="158" y="134"/>
                  </a:cubicBezTo>
                  <a:cubicBezTo>
                    <a:pt x="155" y="133"/>
                    <a:pt x="153" y="131"/>
                    <a:pt x="151" y="129"/>
                  </a:cubicBezTo>
                  <a:cubicBezTo>
                    <a:pt x="147" y="125"/>
                    <a:pt x="144" y="120"/>
                    <a:pt x="142" y="114"/>
                  </a:cubicBezTo>
                  <a:cubicBezTo>
                    <a:pt x="141" y="111"/>
                    <a:pt x="140" y="108"/>
                    <a:pt x="140" y="106"/>
                  </a:cubicBezTo>
                  <a:cubicBezTo>
                    <a:pt x="139" y="103"/>
                    <a:pt x="139" y="100"/>
                    <a:pt x="136" y="98"/>
                  </a:cubicBezTo>
                  <a:cubicBezTo>
                    <a:pt x="134" y="96"/>
                    <a:pt x="131" y="95"/>
                    <a:pt x="129" y="93"/>
                  </a:cubicBezTo>
                  <a:cubicBezTo>
                    <a:pt x="127" y="91"/>
                    <a:pt x="125" y="89"/>
                    <a:pt x="123" y="88"/>
                  </a:cubicBezTo>
                  <a:cubicBezTo>
                    <a:pt x="121" y="86"/>
                    <a:pt x="118" y="86"/>
                    <a:pt x="116" y="84"/>
                  </a:cubicBezTo>
                  <a:cubicBezTo>
                    <a:pt x="114" y="82"/>
                    <a:pt x="112" y="79"/>
                    <a:pt x="112" y="77"/>
                  </a:cubicBezTo>
                  <a:cubicBezTo>
                    <a:pt x="111" y="74"/>
                    <a:pt x="111" y="71"/>
                    <a:pt x="111" y="68"/>
                  </a:cubicBezTo>
                  <a:cubicBezTo>
                    <a:pt x="110" y="66"/>
                    <a:pt x="110" y="64"/>
                    <a:pt x="112" y="64"/>
                  </a:cubicBezTo>
                  <a:cubicBezTo>
                    <a:pt x="112" y="63"/>
                    <a:pt x="113" y="62"/>
                    <a:pt x="113" y="62"/>
                  </a:cubicBezTo>
                  <a:cubicBezTo>
                    <a:pt x="114" y="62"/>
                    <a:pt x="114" y="63"/>
                    <a:pt x="114" y="63"/>
                  </a:cubicBezTo>
                  <a:cubicBezTo>
                    <a:pt x="116" y="62"/>
                    <a:pt x="116" y="59"/>
                    <a:pt x="114" y="58"/>
                  </a:cubicBezTo>
                  <a:cubicBezTo>
                    <a:pt x="113" y="57"/>
                    <a:pt x="112" y="57"/>
                    <a:pt x="112" y="55"/>
                  </a:cubicBezTo>
                  <a:cubicBezTo>
                    <a:pt x="111" y="55"/>
                    <a:pt x="111" y="53"/>
                    <a:pt x="111" y="53"/>
                  </a:cubicBezTo>
                  <a:cubicBezTo>
                    <a:pt x="110" y="53"/>
                    <a:pt x="109" y="54"/>
                    <a:pt x="109" y="53"/>
                  </a:cubicBezTo>
                  <a:cubicBezTo>
                    <a:pt x="108" y="53"/>
                    <a:pt x="109" y="50"/>
                    <a:pt x="109" y="50"/>
                  </a:cubicBezTo>
                  <a:cubicBezTo>
                    <a:pt x="110" y="47"/>
                    <a:pt x="112" y="43"/>
                    <a:pt x="115" y="44"/>
                  </a:cubicBezTo>
                  <a:cubicBezTo>
                    <a:pt x="115" y="44"/>
                    <a:pt x="114" y="45"/>
                    <a:pt x="114" y="45"/>
                  </a:cubicBezTo>
                  <a:cubicBezTo>
                    <a:pt x="116" y="46"/>
                    <a:pt x="119" y="44"/>
                    <a:pt x="120" y="43"/>
                  </a:cubicBezTo>
                  <a:cubicBezTo>
                    <a:pt x="121" y="42"/>
                    <a:pt x="123" y="42"/>
                    <a:pt x="124" y="41"/>
                  </a:cubicBezTo>
                  <a:cubicBezTo>
                    <a:pt x="124" y="41"/>
                    <a:pt x="126" y="41"/>
                    <a:pt x="126" y="41"/>
                  </a:cubicBezTo>
                  <a:cubicBezTo>
                    <a:pt x="128" y="39"/>
                    <a:pt x="126" y="37"/>
                    <a:pt x="129" y="37"/>
                  </a:cubicBezTo>
                  <a:cubicBezTo>
                    <a:pt x="130" y="38"/>
                    <a:pt x="133" y="38"/>
                    <a:pt x="132" y="40"/>
                  </a:cubicBezTo>
                  <a:cubicBezTo>
                    <a:pt x="134" y="39"/>
                    <a:pt x="135" y="37"/>
                    <a:pt x="136" y="37"/>
                  </a:cubicBezTo>
                  <a:cubicBezTo>
                    <a:pt x="137" y="35"/>
                    <a:pt x="138" y="34"/>
                    <a:pt x="137" y="32"/>
                  </a:cubicBezTo>
                  <a:close/>
                  <a:moveTo>
                    <a:pt x="61" y="173"/>
                  </a:moveTo>
                  <a:cubicBezTo>
                    <a:pt x="61" y="172"/>
                    <a:pt x="61" y="170"/>
                    <a:pt x="60" y="169"/>
                  </a:cubicBezTo>
                  <a:cubicBezTo>
                    <a:pt x="59" y="168"/>
                    <a:pt x="59" y="168"/>
                    <a:pt x="58" y="167"/>
                  </a:cubicBezTo>
                  <a:cubicBezTo>
                    <a:pt x="58" y="166"/>
                    <a:pt x="59" y="165"/>
                    <a:pt x="59" y="164"/>
                  </a:cubicBezTo>
                  <a:cubicBezTo>
                    <a:pt x="57" y="165"/>
                    <a:pt x="58" y="162"/>
                    <a:pt x="56" y="163"/>
                  </a:cubicBezTo>
                  <a:cubicBezTo>
                    <a:pt x="56" y="162"/>
                    <a:pt x="58" y="160"/>
                    <a:pt x="56" y="159"/>
                  </a:cubicBezTo>
                  <a:cubicBezTo>
                    <a:pt x="55" y="159"/>
                    <a:pt x="55" y="161"/>
                    <a:pt x="54" y="161"/>
                  </a:cubicBezTo>
                  <a:cubicBezTo>
                    <a:pt x="54" y="160"/>
                    <a:pt x="52" y="159"/>
                    <a:pt x="51" y="159"/>
                  </a:cubicBezTo>
                  <a:cubicBezTo>
                    <a:pt x="50" y="159"/>
                    <a:pt x="49" y="161"/>
                    <a:pt x="48" y="162"/>
                  </a:cubicBezTo>
                  <a:cubicBezTo>
                    <a:pt x="47" y="163"/>
                    <a:pt x="46" y="164"/>
                    <a:pt x="45" y="165"/>
                  </a:cubicBezTo>
                  <a:cubicBezTo>
                    <a:pt x="44" y="166"/>
                    <a:pt x="42" y="168"/>
                    <a:pt x="41" y="167"/>
                  </a:cubicBezTo>
                  <a:cubicBezTo>
                    <a:pt x="39" y="169"/>
                    <a:pt x="36" y="171"/>
                    <a:pt x="33" y="169"/>
                  </a:cubicBezTo>
                  <a:cubicBezTo>
                    <a:pt x="31" y="166"/>
                    <a:pt x="35" y="164"/>
                    <a:pt x="34" y="162"/>
                  </a:cubicBezTo>
                  <a:cubicBezTo>
                    <a:pt x="31" y="163"/>
                    <a:pt x="31" y="166"/>
                    <a:pt x="31" y="168"/>
                  </a:cubicBezTo>
                  <a:cubicBezTo>
                    <a:pt x="31" y="170"/>
                    <a:pt x="30" y="171"/>
                    <a:pt x="31" y="172"/>
                  </a:cubicBezTo>
                  <a:cubicBezTo>
                    <a:pt x="31" y="173"/>
                    <a:pt x="30" y="176"/>
                    <a:pt x="31" y="176"/>
                  </a:cubicBezTo>
                  <a:cubicBezTo>
                    <a:pt x="32" y="175"/>
                    <a:pt x="34" y="177"/>
                    <a:pt x="35" y="178"/>
                  </a:cubicBezTo>
                  <a:cubicBezTo>
                    <a:pt x="35" y="180"/>
                    <a:pt x="34" y="182"/>
                    <a:pt x="36" y="182"/>
                  </a:cubicBezTo>
                  <a:cubicBezTo>
                    <a:pt x="37" y="184"/>
                    <a:pt x="37" y="187"/>
                    <a:pt x="36" y="189"/>
                  </a:cubicBezTo>
                  <a:cubicBezTo>
                    <a:pt x="36" y="190"/>
                    <a:pt x="35" y="190"/>
                    <a:pt x="35" y="191"/>
                  </a:cubicBezTo>
                  <a:cubicBezTo>
                    <a:pt x="34" y="192"/>
                    <a:pt x="35" y="194"/>
                    <a:pt x="36" y="194"/>
                  </a:cubicBezTo>
                  <a:cubicBezTo>
                    <a:pt x="36" y="194"/>
                    <a:pt x="36" y="194"/>
                    <a:pt x="37" y="193"/>
                  </a:cubicBezTo>
                  <a:cubicBezTo>
                    <a:pt x="37" y="194"/>
                    <a:pt x="38" y="195"/>
                    <a:pt x="38" y="195"/>
                  </a:cubicBezTo>
                  <a:cubicBezTo>
                    <a:pt x="38" y="196"/>
                    <a:pt x="37" y="197"/>
                    <a:pt x="37" y="198"/>
                  </a:cubicBezTo>
                  <a:cubicBezTo>
                    <a:pt x="37" y="198"/>
                    <a:pt x="36" y="198"/>
                    <a:pt x="36" y="198"/>
                  </a:cubicBezTo>
                  <a:cubicBezTo>
                    <a:pt x="36" y="199"/>
                    <a:pt x="36" y="200"/>
                    <a:pt x="36" y="202"/>
                  </a:cubicBezTo>
                  <a:cubicBezTo>
                    <a:pt x="35" y="203"/>
                    <a:pt x="35" y="203"/>
                    <a:pt x="35" y="204"/>
                  </a:cubicBezTo>
                  <a:cubicBezTo>
                    <a:pt x="34" y="206"/>
                    <a:pt x="34" y="210"/>
                    <a:pt x="35" y="212"/>
                  </a:cubicBezTo>
                  <a:cubicBezTo>
                    <a:pt x="35" y="214"/>
                    <a:pt x="37" y="214"/>
                    <a:pt x="38" y="216"/>
                  </a:cubicBezTo>
                  <a:cubicBezTo>
                    <a:pt x="39" y="217"/>
                    <a:pt x="39" y="220"/>
                    <a:pt x="40" y="219"/>
                  </a:cubicBezTo>
                  <a:cubicBezTo>
                    <a:pt x="41" y="218"/>
                    <a:pt x="42" y="219"/>
                    <a:pt x="43" y="219"/>
                  </a:cubicBezTo>
                  <a:cubicBezTo>
                    <a:pt x="44" y="219"/>
                    <a:pt x="44" y="219"/>
                    <a:pt x="45" y="218"/>
                  </a:cubicBezTo>
                  <a:cubicBezTo>
                    <a:pt x="48" y="216"/>
                    <a:pt x="47" y="213"/>
                    <a:pt x="48" y="210"/>
                  </a:cubicBezTo>
                  <a:cubicBezTo>
                    <a:pt x="49" y="210"/>
                    <a:pt x="51" y="212"/>
                    <a:pt x="51" y="211"/>
                  </a:cubicBezTo>
                  <a:cubicBezTo>
                    <a:pt x="54" y="211"/>
                    <a:pt x="54" y="213"/>
                    <a:pt x="56" y="213"/>
                  </a:cubicBezTo>
                  <a:cubicBezTo>
                    <a:pt x="58" y="214"/>
                    <a:pt x="57" y="213"/>
                    <a:pt x="58" y="211"/>
                  </a:cubicBezTo>
                  <a:cubicBezTo>
                    <a:pt x="58" y="210"/>
                    <a:pt x="59" y="209"/>
                    <a:pt x="59" y="208"/>
                  </a:cubicBezTo>
                  <a:cubicBezTo>
                    <a:pt x="59" y="205"/>
                    <a:pt x="59" y="203"/>
                    <a:pt x="59" y="201"/>
                  </a:cubicBezTo>
                  <a:cubicBezTo>
                    <a:pt x="60" y="197"/>
                    <a:pt x="62" y="192"/>
                    <a:pt x="60" y="187"/>
                  </a:cubicBezTo>
                  <a:cubicBezTo>
                    <a:pt x="58" y="183"/>
                    <a:pt x="62" y="183"/>
                    <a:pt x="62" y="179"/>
                  </a:cubicBezTo>
                  <a:cubicBezTo>
                    <a:pt x="63" y="178"/>
                    <a:pt x="62" y="175"/>
                    <a:pt x="61" y="173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4631727B-8AB8-C6C8-CD1F-4AE09600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41763"/>
              <a:ext cx="339725" cy="487362"/>
            </a:xfrm>
            <a:custGeom>
              <a:avLst/>
              <a:gdLst>
                <a:gd name="T0" fmla="*/ 86 w 89"/>
                <a:gd name="T1" fmla="*/ 65 h 128"/>
                <a:gd name="T2" fmla="*/ 84 w 89"/>
                <a:gd name="T3" fmla="*/ 52 h 128"/>
                <a:gd name="T4" fmla="*/ 84 w 89"/>
                <a:gd name="T5" fmla="*/ 43 h 128"/>
                <a:gd name="T6" fmla="*/ 77 w 89"/>
                <a:gd name="T7" fmla="*/ 44 h 128"/>
                <a:gd name="T8" fmla="*/ 73 w 89"/>
                <a:gd name="T9" fmla="*/ 39 h 128"/>
                <a:gd name="T10" fmla="*/ 67 w 89"/>
                <a:gd name="T11" fmla="*/ 33 h 128"/>
                <a:gd name="T12" fmla="*/ 66 w 89"/>
                <a:gd name="T13" fmla="*/ 37 h 128"/>
                <a:gd name="T14" fmla="*/ 62 w 89"/>
                <a:gd name="T15" fmla="*/ 40 h 128"/>
                <a:gd name="T16" fmla="*/ 58 w 89"/>
                <a:gd name="T17" fmla="*/ 40 h 128"/>
                <a:gd name="T18" fmla="*/ 51 w 89"/>
                <a:gd name="T19" fmla="*/ 36 h 128"/>
                <a:gd name="T20" fmla="*/ 47 w 89"/>
                <a:gd name="T21" fmla="*/ 31 h 128"/>
                <a:gd name="T22" fmla="*/ 51 w 89"/>
                <a:gd name="T23" fmla="*/ 26 h 128"/>
                <a:gd name="T24" fmla="*/ 51 w 89"/>
                <a:gd name="T25" fmla="*/ 22 h 128"/>
                <a:gd name="T26" fmla="*/ 57 w 89"/>
                <a:gd name="T27" fmla="*/ 19 h 128"/>
                <a:gd name="T28" fmla="*/ 61 w 89"/>
                <a:gd name="T29" fmla="*/ 14 h 128"/>
                <a:gd name="T30" fmla="*/ 65 w 89"/>
                <a:gd name="T31" fmla="*/ 9 h 128"/>
                <a:gd name="T32" fmla="*/ 64 w 89"/>
                <a:gd name="T33" fmla="*/ 2 h 128"/>
                <a:gd name="T34" fmla="*/ 58 w 89"/>
                <a:gd name="T35" fmla="*/ 9 h 128"/>
                <a:gd name="T36" fmla="*/ 56 w 89"/>
                <a:gd name="T37" fmla="*/ 6 h 128"/>
                <a:gd name="T38" fmla="*/ 52 w 89"/>
                <a:gd name="T39" fmla="*/ 6 h 128"/>
                <a:gd name="T40" fmla="*/ 43 w 89"/>
                <a:gd name="T41" fmla="*/ 15 h 128"/>
                <a:gd name="T42" fmla="*/ 37 w 89"/>
                <a:gd name="T43" fmla="*/ 19 h 128"/>
                <a:gd name="T44" fmla="*/ 42 w 89"/>
                <a:gd name="T45" fmla="*/ 25 h 128"/>
                <a:gd name="T46" fmla="*/ 39 w 89"/>
                <a:gd name="T47" fmla="*/ 35 h 128"/>
                <a:gd name="T48" fmla="*/ 33 w 89"/>
                <a:gd name="T49" fmla="*/ 36 h 128"/>
                <a:gd name="T50" fmla="*/ 22 w 89"/>
                <a:gd name="T51" fmla="*/ 35 h 128"/>
                <a:gd name="T52" fmla="*/ 11 w 89"/>
                <a:gd name="T53" fmla="*/ 35 h 128"/>
                <a:gd name="T54" fmla="*/ 13 w 89"/>
                <a:gd name="T55" fmla="*/ 44 h 128"/>
                <a:gd name="T56" fmla="*/ 19 w 89"/>
                <a:gd name="T57" fmla="*/ 51 h 128"/>
                <a:gd name="T58" fmla="*/ 15 w 89"/>
                <a:gd name="T59" fmla="*/ 58 h 128"/>
                <a:gd name="T60" fmla="*/ 9 w 89"/>
                <a:gd name="T61" fmla="*/ 59 h 128"/>
                <a:gd name="T62" fmla="*/ 9 w 89"/>
                <a:gd name="T63" fmla="*/ 65 h 128"/>
                <a:gd name="T64" fmla="*/ 13 w 89"/>
                <a:gd name="T65" fmla="*/ 68 h 128"/>
                <a:gd name="T66" fmla="*/ 26 w 89"/>
                <a:gd name="T67" fmla="*/ 70 h 128"/>
                <a:gd name="T68" fmla="*/ 29 w 89"/>
                <a:gd name="T69" fmla="*/ 73 h 128"/>
                <a:gd name="T70" fmla="*/ 21 w 89"/>
                <a:gd name="T71" fmla="*/ 83 h 128"/>
                <a:gd name="T72" fmla="*/ 12 w 89"/>
                <a:gd name="T73" fmla="*/ 92 h 128"/>
                <a:gd name="T74" fmla="*/ 28 w 89"/>
                <a:gd name="T75" fmla="*/ 89 h 128"/>
                <a:gd name="T76" fmla="*/ 24 w 89"/>
                <a:gd name="T77" fmla="*/ 92 h 128"/>
                <a:gd name="T78" fmla="*/ 14 w 89"/>
                <a:gd name="T79" fmla="*/ 99 h 128"/>
                <a:gd name="T80" fmla="*/ 9 w 89"/>
                <a:gd name="T81" fmla="*/ 101 h 128"/>
                <a:gd name="T82" fmla="*/ 8 w 89"/>
                <a:gd name="T83" fmla="*/ 106 h 128"/>
                <a:gd name="T84" fmla="*/ 5 w 89"/>
                <a:gd name="T85" fmla="*/ 112 h 128"/>
                <a:gd name="T86" fmla="*/ 7 w 89"/>
                <a:gd name="T87" fmla="*/ 116 h 128"/>
                <a:gd name="T88" fmla="*/ 9 w 89"/>
                <a:gd name="T89" fmla="*/ 122 h 128"/>
                <a:gd name="T90" fmla="*/ 15 w 89"/>
                <a:gd name="T91" fmla="*/ 123 h 128"/>
                <a:gd name="T92" fmla="*/ 16 w 89"/>
                <a:gd name="T93" fmla="*/ 127 h 128"/>
                <a:gd name="T94" fmla="*/ 27 w 89"/>
                <a:gd name="T95" fmla="*/ 125 h 128"/>
                <a:gd name="T96" fmla="*/ 35 w 89"/>
                <a:gd name="T97" fmla="*/ 123 h 128"/>
                <a:gd name="T98" fmla="*/ 43 w 89"/>
                <a:gd name="T99" fmla="*/ 118 h 128"/>
                <a:gd name="T100" fmla="*/ 50 w 89"/>
                <a:gd name="T101" fmla="*/ 114 h 128"/>
                <a:gd name="T102" fmla="*/ 66 w 89"/>
                <a:gd name="T103" fmla="*/ 106 h 128"/>
                <a:gd name="T104" fmla="*/ 72 w 89"/>
                <a:gd name="T105" fmla="*/ 104 h 128"/>
                <a:gd name="T106" fmla="*/ 83 w 89"/>
                <a:gd name="T107" fmla="*/ 95 h 128"/>
                <a:gd name="T108" fmla="*/ 86 w 89"/>
                <a:gd name="T109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28">
                  <a:moveTo>
                    <a:pt x="87" y="74"/>
                  </a:moveTo>
                  <a:cubicBezTo>
                    <a:pt x="87" y="73"/>
                    <a:pt x="87" y="71"/>
                    <a:pt x="87" y="70"/>
                  </a:cubicBezTo>
                  <a:cubicBezTo>
                    <a:pt x="86" y="69"/>
                    <a:pt x="85" y="69"/>
                    <a:pt x="85" y="68"/>
                  </a:cubicBezTo>
                  <a:cubicBezTo>
                    <a:pt x="85" y="66"/>
                    <a:pt x="85" y="66"/>
                    <a:pt x="86" y="65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2"/>
                    <a:pt x="87" y="62"/>
                    <a:pt x="87" y="60"/>
                  </a:cubicBezTo>
                  <a:cubicBezTo>
                    <a:pt x="87" y="59"/>
                    <a:pt x="85" y="58"/>
                    <a:pt x="85" y="57"/>
                  </a:cubicBezTo>
                  <a:cubicBezTo>
                    <a:pt x="84" y="55"/>
                    <a:pt x="85" y="54"/>
                    <a:pt x="84" y="52"/>
                  </a:cubicBezTo>
                  <a:cubicBezTo>
                    <a:pt x="84" y="50"/>
                    <a:pt x="83" y="51"/>
                    <a:pt x="82" y="49"/>
                  </a:cubicBezTo>
                  <a:cubicBezTo>
                    <a:pt x="81" y="48"/>
                    <a:pt x="80" y="46"/>
                    <a:pt x="82" y="45"/>
                  </a:cubicBezTo>
                  <a:cubicBezTo>
                    <a:pt x="83" y="44"/>
                    <a:pt x="84" y="46"/>
                    <a:pt x="86" y="46"/>
                  </a:cubicBezTo>
                  <a:cubicBezTo>
                    <a:pt x="86" y="45"/>
                    <a:pt x="84" y="43"/>
                    <a:pt x="84" y="43"/>
                  </a:cubicBezTo>
                  <a:cubicBezTo>
                    <a:pt x="83" y="42"/>
                    <a:pt x="83" y="42"/>
                    <a:pt x="82" y="4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7"/>
                    <a:pt x="72" y="35"/>
                    <a:pt x="72" y="34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7"/>
                    <a:pt x="67" y="7"/>
                    <a:pt x="68" y="5"/>
                  </a:cubicBezTo>
                  <a:cubicBezTo>
                    <a:pt x="70" y="3"/>
                    <a:pt x="69" y="3"/>
                    <a:pt x="67" y="2"/>
                  </a:cubicBezTo>
                  <a:cubicBezTo>
                    <a:pt x="66" y="2"/>
                    <a:pt x="65" y="0"/>
                    <a:pt x="63" y="0"/>
                  </a:cubicBezTo>
                  <a:cubicBezTo>
                    <a:pt x="61" y="0"/>
                    <a:pt x="64" y="1"/>
                    <a:pt x="64" y="2"/>
                  </a:cubicBezTo>
                  <a:cubicBezTo>
                    <a:pt x="63" y="3"/>
                    <a:pt x="60" y="1"/>
                    <a:pt x="59" y="2"/>
                  </a:cubicBezTo>
                  <a:cubicBezTo>
                    <a:pt x="57" y="4"/>
                    <a:pt x="61" y="7"/>
                    <a:pt x="60" y="9"/>
                  </a:cubicBezTo>
                  <a:cubicBezTo>
                    <a:pt x="60" y="10"/>
                    <a:pt x="57" y="14"/>
                    <a:pt x="56" y="13"/>
                  </a:cubicBezTo>
                  <a:cubicBezTo>
                    <a:pt x="55" y="13"/>
                    <a:pt x="58" y="9"/>
                    <a:pt x="58" y="9"/>
                  </a:cubicBezTo>
                  <a:cubicBezTo>
                    <a:pt x="59" y="7"/>
                    <a:pt x="58" y="7"/>
                    <a:pt x="58" y="6"/>
                  </a:cubicBezTo>
                  <a:cubicBezTo>
                    <a:pt x="57" y="5"/>
                    <a:pt x="57" y="4"/>
                    <a:pt x="57" y="3"/>
                  </a:cubicBezTo>
                  <a:cubicBezTo>
                    <a:pt x="56" y="2"/>
                    <a:pt x="55" y="2"/>
                    <a:pt x="55" y="4"/>
                  </a:cubicBezTo>
                  <a:cubicBezTo>
                    <a:pt x="55" y="5"/>
                    <a:pt x="56" y="5"/>
                    <a:pt x="56" y="6"/>
                  </a:cubicBezTo>
                  <a:cubicBezTo>
                    <a:pt x="56" y="7"/>
                    <a:pt x="56" y="7"/>
                    <a:pt x="55" y="7"/>
                  </a:cubicBezTo>
                  <a:cubicBezTo>
                    <a:pt x="54" y="7"/>
                    <a:pt x="55" y="6"/>
                    <a:pt x="54" y="6"/>
                  </a:cubicBezTo>
                  <a:cubicBezTo>
                    <a:pt x="53" y="5"/>
                    <a:pt x="54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5"/>
                    <a:pt x="50" y="5"/>
                  </a:cubicBezTo>
                  <a:cubicBezTo>
                    <a:pt x="49" y="5"/>
                    <a:pt x="47" y="7"/>
                    <a:pt x="46" y="7"/>
                  </a:cubicBezTo>
                  <a:cubicBezTo>
                    <a:pt x="45" y="5"/>
                    <a:pt x="40" y="10"/>
                    <a:pt x="40" y="12"/>
                  </a:cubicBezTo>
                  <a:cubicBezTo>
                    <a:pt x="41" y="12"/>
                    <a:pt x="42" y="14"/>
                    <a:pt x="43" y="15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2" y="17"/>
                    <a:pt x="42" y="16"/>
                  </a:cubicBezTo>
                  <a:cubicBezTo>
                    <a:pt x="38" y="16"/>
                    <a:pt x="42" y="19"/>
                    <a:pt x="41" y="20"/>
                  </a:cubicBezTo>
                  <a:cubicBezTo>
                    <a:pt x="40" y="20"/>
                    <a:pt x="38" y="19"/>
                    <a:pt x="37" y="19"/>
                  </a:cubicBezTo>
                  <a:cubicBezTo>
                    <a:pt x="36" y="20"/>
                    <a:pt x="33" y="21"/>
                    <a:pt x="34" y="23"/>
                  </a:cubicBezTo>
                  <a:cubicBezTo>
                    <a:pt x="35" y="23"/>
                    <a:pt x="35" y="24"/>
                    <a:pt x="36" y="24"/>
                  </a:cubicBezTo>
                  <a:cubicBezTo>
                    <a:pt x="37" y="25"/>
                    <a:pt x="39" y="25"/>
                    <a:pt x="40" y="25"/>
                  </a:cubicBezTo>
                  <a:cubicBezTo>
                    <a:pt x="41" y="25"/>
                    <a:pt x="41" y="25"/>
                    <a:pt x="42" y="25"/>
                  </a:cubicBezTo>
                  <a:cubicBezTo>
                    <a:pt x="44" y="25"/>
                    <a:pt x="44" y="25"/>
                    <a:pt x="46" y="25"/>
                  </a:cubicBezTo>
                  <a:cubicBezTo>
                    <a:pt x="47" y="27"/>
                    <a:pt x="39" y="30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8" y="34"/>
                    <a:pt x="39" y="35"/>
                  </a:cubicBezTo>
                  <a:cubicBezTo>
                    <a:pt x="40" y="36"/>
                    <a:pt x="39" y="35"/>
                    <a:pt x="39" y="37"/>
                  </a:cubicBezTo>
                  <a:cubicBezTo>
                    <a:pt x="39" y="38"/>
                    <a:pt x="40" y="38"/>
                    <a:pt x="39" y="38"/>
                  </a:cubicBezTo>
                  <a:cubicBezTo>
                    <a:pt x="38" y="39"/>
                    <a:pt x="37" y="37"/>
                    <a:pt x="37" y="37"/>
                  </a:cubicBezTo>
                  <a:cubicBezTo>
                    <a:pt x="35" y="36"/>
                    <a:pt x="34" y="37"/>
                    <a:pt x="33" y="36"/>
                  </a:cubicBezTo>
                  <a:cubicBezTo>
                    <a:pt x="32" y="36"/>
                    <a:pt x="31" y="35"/>
                    <a:pt x="30" y="35"/>
                  </a:cubicBezTo>
                  <a:cubicBezTo>
                    <a:pt x="28" y="36"/>
                    <a:pt x="29" y="39"/>
                    <a:pt x="27" y="40"/>
                  </a:cubicBezTo>
                  <a:cubicBezTo>
                    <a:pt x="26" y="39"/>
                    <a:pt x="26" y="37"/>
                    <a:pt x="25" y="36"/>
                  </a:cubicBezTo>
                  <a:cubicBezTo>
                    <a:pt x="24" y="34"/>
                    <a:pt x="23" y="35"/>
                    <a:pt x="22" y="35"/>
                  </a:cubicBezTo>
                  <a:cubicBezTo>
                    <a:pt x="21" y="35"/>
                    <a:pt x="15" y="34"/>
                    <a:pt x="14" y="35"/>
                  </a:cubicBezTo>
                  <a:cubicBezTo>
                    <a:pt x="15" y="35"/>
                    <a:pt x="15" y="36"/>
                    <a:pt x="15" y="37"/>
                  </a:cubicBezTo>
                  <a:cubicBezTo>
                    <a:pt x="15" y="37"/>
                    <a:pt x="13" y="37"/>
                    <a:pt x="13" y="37"/>
                  </a:cubicBezTo>
                  <a:cubicBezTo>
                    <a:pt x="12" y="37"/>
                    <a:pt x="12" y="36"/>
                    <a:pt x="11" y="35"/>
                  </a:cubicBezTo>
                  <a:cubicBezTo>
                    <a:pt x="9" y="34"/>
                    <a:pt x="8" y="38"/>
                    <a:pt x="8" y="40"/>
                  </a:cubicBezTo>
                  <a:cubicBezTo>
                    <a:pt x="9" y="40"/>
                    <a:pt x="10" y="39"/>
                    <a:pt x="10" y="39"/>
                  </a:cubicBezTo>
                  <a:cubicBezTo>
                    <a:pt x="12" y="39"/>
                    <a:pt x="13" y="40"/>
                    <a:pt x="13" y="42"/>
                  </a:cubicBezTo>
                  <a:cubicBezTo>
                    <a:pt x="13" y="43"/>
                    <a:pt x="12" y="44"/>
                    <a:pt x="13" y="44"/>
                  </a:cubicBezTo>
                  <a:cubicBezTo>
                    <a:pt x="13" y="45"/>
                    <a:pt x="14" y="45"/>
                    <a:pt x="14" y="46"/>
                  </a:cubicBezTo>
                  <a:cubicBezTo>
                    <a:pt x="14" y="47"/>
                    <a:pt x="12" y="46"/>
                    <a:pt x="12" y="48"/>
                  </a:cubicBezTo>
                  <a:cubicBezTo>
                    <a:pt x="12" y="51"/>
                    <a:pt x="14" y="49"/>
                    <a:pt x="15" y="49"/>
                  </a:cubicBezTo>
                  <a:cubicBezTo>
                    <a:pt x="17" y="48"/>
                    <a:pt x="20" y="49"/>
                    <a:pt x="19" y="51"/>
                  </a:cubicBezTo>
                  <a:cubicBezTo>
                    <a:pt x="18" y="53"/>
                    <a:pt x="16" y="52"/>
                    <a:pt x="14" y="53"/>
                  </a:cubicBezTo>
                  <a:cubicBezTo>
                    <a:pt x="13" y="53"/>
                    <a:pt x="11" y="55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5" y="58"/>
                  </a:cubicBezTo>
                  <a:cubicBezTo>
                    <a:pt x="15" y="58"/>
                    <a:pt x="16" y="58"/>
                    <a:pt x="16" y="59"/>
                  </a:cubicBezTo>
                  <a:cubicBezTo>
                    <a:pt x="15" y="59"/>
                    <a:pt x="13" y="59"/>
                    <a:pt x="12" y="59"/>
                  </a:cubicBezTo>
                  <a:cubicBezTo>
                    <a:pt x="11" y="59"/>
                    <a:pt x="11" y="59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8" y="60"/>
                    <a:pt x="8" y="60"/>
                    <a:pt x="8" y="61"/>
                  </a:cubicBezTo>
                  <a:cubicBezTo>
                    <a:pt x="8" y="62"/>
                    <a:pt x="9" y="62"/>
                    <a:pt x="9" y="63"/>
                  </a:cubicBezTo>
                  <a:cubicBezTo>
                    <a:pt x="9" y="64"/>
                    <a:pt x="8" y="64"/>
                    <a:pt x="8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11" y="67"/>
                    <a:pt x="11" y="65"/>
                    <a:pt x="12" y="65"/>
                  </a:cubicBezTo>
                  <a:cubicBezTo>
                    <a:pt x="13" y="65"/>
                    <a:pt x="13" y="64"/>
                    <a:pt x="14" y="65"/>
                  </a:cubicBezTo>
                  <a:cubicBezTo>
                    <a:pt x="14" y="66"/>
                    <a:pt x="13" y="66"/>
                    <a:pt x="13" y="66"/>
                  </a:cubicBezTo>
                  <a:cubicBezTo>
                    <a:pt x="13" y="67"/>
                    <a:pt x="13" y="67"/>
                    <a:pt x="13" y="68"/>
                  </a:cubicBezTo>
                  <a:cubicBezTo>
                    <a:pt x="13" y="68"/>
                    <a:pt x="14" y="68"/>
                    <a:pt x="15" y="68"/>
                  </a:cubicBezTo>
                  <a:cubicBezTo>
                    <a:pt x="16" y="68"/>
                    <a:pt x="16" y="66"/>
                    <a:pt x="17" y="66"/>
                  </a:cubicBezTo>
                  <a:cubicBezTo>
                    <a:pt x="20" y="66"/>
                    <a:pt x="17" y="70"/>
                    <a:pt x="20" y="70"/>
                  </a:cubicBezTo>
                  <a:cubicBezTo>
                    <a:pt x="22" y="71"/>
                    <a:pt x="24" y="70"/>
                    <a:pt x="26" y="70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0" y="70"/>
                    <a:pt x="29" y="70"/>
                    <a:pt x="30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3"/>
                    <a:pt x="29" y="73"/>
                  </a:cubicBezTo>
                  <a:cubicBezTo>
                    <a:pt x="28" y="74"/>
                    <a:pt x="26" y="76"/>
                    <a:pt x="26" y="73"/>
                  </a:cubicBezTo>
                  <a:cubicBezTo>
                    <a:pt x="25" y="73"/>
                    <a:pt x="22" y="78"/>
                    <a:pt x="22" y="78"/>
                  </a:cubicBezTo>
                  <a:cubicBezTo>
                    <a:pt x="21" y="79"/>
                    <a:pt x="21" y="79"/>
                    <a:pt x="21" y="80"/>
                  </a:cubicBezTo>
                  <a:cubicBezTo>
                    <a:pt x="22" y="81"/>
                    <a:pt x="22" y="81"/>
                    <a:pt x="21" y="83"/>
                  </a:cubicBezTo>
                  <a:cubicBezTo>
                    <a:pt x="21" y="83"/>
                    <a:pt x="21" y="85"/>
                    <a:pt x="20" y="85"/>
                  </a:cubicBezTo>
                  <a:cubicBezTo>
                    <a:pt x="20" y="86"/>
                    <a:pt x="19" y="86"/>
                    <a:pt x="18" y="87"/>
                  </a:cubicBezTo>
                  <a:cubicBezTo>
                    <a:pt x="17" y="88"/>
                    <a:pt x="17" y="89"/>
                    <a:pt x="15" y="90"/>
                  </a:cubicBezTo>
                  <a:cubicBezTo>
                    <a:pt x="14" y="91"/>
                    <a:pt x="12" y="91"/>
                    <a:pt x="12" y="92"/>
                  </a:cubicBezTo>
                  <a:cubicBezTo>
                    <a:pt x="15" y="94"/>
                    <a:pt x="16" y="90"/>
                    <a:pt x="18" y="89"/>
                  </a:cubicBezTo>
                  <a:cubicBezTo>
                    <a:pt x="20" y="89"/>
                    <a:pt x="20" y="90"/>
                    <a:pt x="21" y="90"/>
                  </a:cubicBezTo>
                  <a:cubicBezTo>
                    <a:pt x="22" y="91"/>
                    <a:pt x="24" y="91"/>
                    <a:pt x="25" y="90"/>
                  </a:cubicBezTo>
                  <a:cubicBezTo>
                    <a:pt x="26" y="90"/>
                    <a:pt x="27" y="90"/>
                    <a:pt x="28" y="89"/>
                  </a:cubicBezTo>
                  <a:cubicBezTo>
                    <a:pt x="29" y="88"/>
                    <a:pt x="29" y="86"/>
                    <a:pt x="30" y="86"/>
                  </a:cubicBezTo>
                  <a:cubicBezTo>
                    <a:pt x="32" y="86"/>
                    <a:pt x="31" y="87"/>
                    <a:pt x="31" y="88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0" y="90"/>
                    <a:pt x="27" y="92"/>
                    <a:pt x="24" y="92"/>
                  </a:cubicBezTo>
                  <a:cubicBezTo>
                    <a:pt x="22" y="93"/>
                    <a:pt x="20" y="92"/>
                    <a:pt x="19" y="92"/>
                  </a:cubicBezTo>
                  <a:cubicBezTo>
                    <a:pt x="17" y="93"/>
                    <a:pt x="18" y="93"/>
                    <a:pt x="17" y="95"/>
                  </a:cubicBezTo>
                  <a:cubicBezTo>
                    <a:pt x="17" y="96"/>
                    <a:pt x="12" y="96"/>
                    <a:pt x="12" y="97"/>
                  </a:cubicBezTo>
                  <a:cubicBezTo>
                    <a:pt x="12" y="98"/>
                    <a:pt x="13" y="98"/>
                    <a:pt x="14" y="99"/>
                  </a:cubicBezTo>
                  <a:cubicBezTo>
                    <a:pt x="14" y="99"/>
                    <a:pt x="14" y="100"/>
                    <a:pt x="14" y="101"/>
                  </a:cubicBezTo>
                  <a:cubicBezTo>
                    <a:pt x="14" y="101"/>
                    <a:pt x="14" y="102"/>
                    <a:pt x="14" y="103"/>
                  </a:cubicBezTo>
                  <a:cubicBezTo>
                    <a:pt x="13" y="103"/>
                    <a:pt x="13" y="103"/>
                    <a:pt x="11" y="103"/>
                  </a:cubicBezTo>
                  <a:cubicBezTo>
                    <a:pt x="11" y="102"/>
                    <a:pt x="10" y="101"/>
                    <a:pt x="9" y="101"/>
                  </a:cubicBezTo>
                  <a:cubicBezTo>
                    <a:pt x="9" y="103"/>
                    <a:pt x="7" y="103"/>
                    <a:pt x="7" y="101"/>
                  </a:cubicBezTo>
                  <a:cubicBezTo>
                    <a:pt x="5" y="101"/>
                    <a:pt x="0" y="106"/>
                    <a:pt x="2" y="107"/>
                  </a:cubicBezTo>
                  <a:cubicBezTo>
                    <a:pt x="3" y="107"/>
                    <a:pt x="4" y="106"/>
                    <a:pt x="4" y="106"/>
                  </a:cubicBezTo>
                  <a:cubicBezTo>
                    <a:pt x="5" y="106"/>
                    <a:pt x="6" y="106"/>
                    <a:pt x="8" y="106"/>
                  </a:cubicBezTo>
                  <a:cubicBezTo>
                    <a:pt x="9" y="106"/>
                    <a:pt x="9" y="106"/>
                    <a:pt x="10" y="106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3" y="107"/>
                    <a:pt x="12" y="109"/>
                    <a:pt x="10" y="109"/>
                  </a:cubicBezTo>
                  <a:cubicBezTo>
                    <a:pt x="9" y="110"/>
                    <a:pt x="6" y="110"/>
                    <a:pt x="5" y="112"/>
                  </a:cubicBezTo>
                  <a:cubicBezTo>
                    <a:pt x="5" y="112"/>
                    <a:pt x="6" y="113"/>
                    <a:pt x="6" y="113"/>
                  </a:cubicBezTo>
                  <a:cubicBezTo>
                    <a:pt x="5" y="114"/>
                    <a:pt x="4" y="113"/>
                    <a:pt x="3" y="114"/>
                  </a:cubicBezTo>
                  <a:cubicBezTo>
                    <a:pt x="2" y="115"/>
                    <a:pt x="3" y="115"/>
                    <a:pt x="4" y="117"/>
                  </a:cubicBezTo>
                  <a:cubicBezTo>
                    <a:pt x="5" y="116"/>
                    <a:pt x="5" y="115"/>
                    <a:pt x="7" y="116"/>
                  </a:cubicBezTo>
                  <a:cubicBezTo>
                    <a:pt x="8" y="116"/>
                    <a:pt x="7" y="118"/>
                    <a:pt x="8" y="118"/>
                  </a:cubicBezTo>
                  <a:cubicBezTo>
                    <a:pt x="9" y="118"/>
                    <a:pt x="11" y="117"/>
                    <a:pt x="12" y="116"/>
                  </a:cubicBezTo>
                  <a:cubicBezTo>
                    <a:pt x="14" y="116"/>
                    <a:pt x="15" y="115"/>
                    <a:pt x="18" y="115"/>
                  </a:cubicBezTo>
                  <a:cubicBezTo>
                    <a:pt x="16" y="116"/>
                    <a:pt x="8" y="120"/>
                    <a:pt x="9" y="122"/>
                  </a:cubicBezTo>
                  <a:cubicBezTo>
                    <a:pt x="11" y="123"/>
                    <a:pt x="13" y="121"/>
                    <a:pt x="16" y="121"/>
                  </a:cubicBezTo>
                  <a:cubicBezTo>
                    <a:pt x="17" y="121"/>
                    <a:pt x="18" y="118"/>
                    <a:pt x="20" y="118"/>
                  </a:cubicBezTo>
                  <a:cubicBezTo>
                    <a:pt x="22" y="118"/>
                    <a:pt x="21" y="121"/>
                    <a:pt x="19" y="121"/>
                  </a:cubicBezTo>
                  <a:cubicBezTo>
                    <a:pt x="19" y="122"/>
                    <a:pt x="15" y="122"/>
                    <a:pt x="15" y="123"/>
                  </a:cubicBezTo>
                  <a:cubicBezTo>
                    <a:pt x="16" y="123"/>
                    <a:pt x="17" y="123"/>
                    <a:pt x="18" y="123"/>
                  </a:cubicBezTo>
                  <a:cubicBezTo>
                    <a:pt x="18" y="124"/>
                    <a:pt x="17" y="125"/>
                    <a:pt x="16" y="125"/>
                  </a:cubicBezTo>
                  <a:cubicBezTo>
                    <a:pt x="15" y="126"/>
                    <a:pt x="13" y="126"/>
                    <a:pt x="14" y="127"/>
                  </a:cubicBezTo>
                  <a:cubicBezTo>
                    <a:pt x="14" y="128"/>
                    <a:pt x="15" y="127"/>
                    <a:pt x="16" y="127"/>
                  </a:cubicBezTo>
                  <a:cubicBezTo>
                    <a:pt x="17" y="126"/>
                    <a:pt x="18" y="126"/>
                    <a:pt x="19" y="125"/>
                  </a:cubicBezTo>
                  <a:cubicBezTo>
                    <a:pt x="21" y="125"/>
                    <a:pt x="21" y="125"/>
                    <a:pt x="22" y="126"/>
                  </a:cubicBezTo>
                  <a:cubicBezTo>
                    <a:pt x="23" y="126"/>
                    <a:pt x="23" y="127"/>
                    <a:pt x="24" y="127"/>
                  </a:cubicBezTo>
                  <a:cubicBezTo>
                    <a:pt x="26" y="126"/>
                    <a:pt x="26" y="125"/>
                    <a:pt x="27" y="125"/>
                  </a:cubicBezTo>
                  <a:cubicBezTo>
                    <a:pt x="28" y="124"/>
                    <a:pt x="29" y="125"/>
                    <a:pt x="30" y="125"/>
                  </a:cubicBezTo>
                  <a:cubicBezTo>
                    <a:pt x="31" y="126"/>
                    <a:pt x="32" y="124"/>
                    <a:pt x="32" y="124"/>
                  </a:cubicBezTo>
                  <a:cubicBezTo>
                    <a:pt x="33" y="123"/>
                    <a:pt x="34" y="124"/>
                    <a:pt x="35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5" y="122"/>
                    <a:pt x="37" y="122"/>
                  </a:cubicBezTo>
                  <a:cubicBezTo>
                    <a:pt x="37" y="122"/>
                    <a:pt x="38" y="122"/>
                    <a:pt x="38" y="122"/>
                  </a:cubicBezTo>
                  <a:cubicBezTo>
                    <a:pt x="39" y="122"/>
                    <a:pt x="39" y="121"/>
                    <a:pt x="40" y="120"/>
                  </a:cubicBezTo>
                  <a:cubicBezTo>
                    <a:pt x="41" y="119"/>
                    <a:pt x="42" y="120"/>
                    <a:pt x="43" y="118"/>
                  </a:cubicBezTo>
                  <a:cubicBezTo>
                    <a:pt x="44" y="117"/>
                    <a:pt x="42" y="116"/>
                    <a:pt x="42" y="114"/>
                  </a:cubicBezTo>
                  <a:cubicBezTo>
                    <a:pt x="43" y="113"/>
                    <a:pt x="44" y="115"/>
                    <a:pt x="45" y="115"/>
                  </a:cubicBezTo>
                  <a:cubicBezTo>
                    <a:pt x="46" y="116"/>
                    <a:pt x="46" y="117"/>
                    <a:pt x="48" y="116"/>
                  </a:cubicBezTo>
                  <a:cubicBezTo>
                    <a:pt x="49" y="116"/>
                    <a:pt x="50" y="115"/>
                    <a:pt x="50" y="114"/>
                  </a:cubicBezTo>
                  <a:cubicBezTo>
                    <a:pt x="51" y="113"/>
                    <a:pt x="52" y="113"/>
                    <a:pt x="53" y="112"/>
                  </a:cubicBezTo>
                  <a:cubicBezTo>
                    <a:pt x="54" y="112"/>
                    <a:pt x="56" y="111"/>
                    <a:pt x="57" y="111"/>
                  </a:cubicBezTo>
                  <a:cubicBezTo>
                    <a:pt x="58" y="110"/>
                    <a:pt x="57" y="109"/>
                    <a:pt x="57" y="107"/>
                  </a:cubicBezTo>
                  <a:cubicBezTo>
                    <a:pt x="58" y="105"/>
                    <a:pt x="65" y="106"/>
                    <a:pt x="66" y="106"/>
                  </a:cubicBezTo>
                  <a:cubicBezTo>
                    <a:pt x="67" y="106"/>
                    <a:pt x="68" y="106"/>
                    <a:pt x="69" y="105"/>
                  </a:cubicBezTo>
                  <a:cubicBezTo>
                    <a:pt x="69" y="104"/>
                    <a:pt x="68" y="103"/>
                    <a:pt x="69" y="102"/>
                  </a:cubicBezTo>
                  <a:cubicBezTo>
                    <a:pt x="70" y="102"/>
                    <a:pt x="70" y="105"/>
                    <a:pt x="71" y="105"/>
                  </a:cubicBezTo>
                  <a:cubicBezTo>
                    <a:pt x="72" y="105"/>
                    <a:pt x="72" y="104"/>
                    <a:pt x="72" y="104"/>
                  </a:cubicBezTo>
                  <a:cubicBezTo>
                    <a:pt x="74" y="102"/>
                    <a:pt x="75" y="104"/>
                    <a:pt x="77" y="105"/>
                  </a:cubicBezTo>
                  <a:cubicBezTo>
                    <a:pt x="78" y="105"/>
                    <a:pt x="82" y="105"/>
                    <a:pt x="82" y="104"/>
                  </a:cubicBezTo>
                  <a:cubicBezTo>
                    <a:pt x="83" y="102"/>
                    <a:pt x="79" y="101"/>
                    <a:pt x="80" y="99"/>
                  </a:cubicBezTo>
                  <a:cubicBezTo>
                    <a:pt x="81" y="100"/>
                    <a:pt x="82" y="96"/>
                    <a:pt x="83" y="95"/>
                  </a:cubicBezTo>
                  <a:cubicBezTo>
                    <a:pt x="84" y="94"/>
                    <a:pt x="84" y="93"/>
                    <a:pt x="84" y="92"/>
                  </a:cubicBezTo>
                  <a:cubicBezTo>
                    <a:pt x="85" y="91"/>
                    <a:pt x="84" y="90"/>
                    <a:pt x="84" y="90"/>
                  </a:cubicBezTo>
                  <a:cubicBezTo>
                    <a:pt x="84" y="89"/>
                    <a:pt x="85" y="88"/>
                    <a:pt x="85" y="87"/>
                  </a:cubicBezTo>
                  <a:cubicBezTo>
                    <a:pt x="86" y="86"/>
                    <a:pt x="86" y="85"/>
                    <a:pt x="86" y="84"/>
                  </a:cubicBezTo>
                  <a:cubicBezTo>
                    <a:pt x="87" y="83"/>
                    <a:pt x="88" y="82"/>
                    <a:pt x="88" y="81"/>
                  </a:cubicBezTo>
                  <a:cubicBezTo>
                    <a:pt x="89" y="79"/>
                    <a:pt x="88" y="79"/>
                    <a:pt x="88" y="78"/>
                  </a:cubicBezTo>
                  <a:cubicBezTo>
                    <a:pt x="87" y="76"/>
                    <a:pt x="88" y="75"/>
                    <a:pt x="87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5568CF00-0917-2DBC-CC76-BA1E0772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9775" y="4765675"/>
              <a:ext cx="509588" cy="304800"/>
            </a:xfrm>
            <a:custGeom>
              <a:avLst/>
              <a:gdLst>
                <a:gd name="T0" fmla="*/ 23 w 134"/>
                <a:gd name="T1" fmla="*/ 70 h 80"/>
                <a:gd name="T2" fmla="*/ 28 w 134"/>
                <a:gd name="T3" fmla="*/ 76 h 80"/>
                <a:gd name="T4" fmla="*/ 47 w 134"/>
                <a:gd name="T5" fmla="*/ 78 h 80"/>
                <a:gd name="T6" fmla="*/ 57 w 134"/>
                <a:gd name="T7" fmla="*/ 74 h 80"/>
                <a:gd name="T8" fmla="*/ 65 w 134"/>
                <a:gd name="T9" fmla="*/ 71 h 80"/>
                <a:gd name="T10" fmla="*/ 71 w 134"/>
                <a:gd name="T11" fmla="*/ 69 h 80"/>
                <a:gd name="T12" fmla="*/ 83 w 134"/>
                <a:gd name="T13" fmla="*/ 70 h 80"/>
                <a:gd name="T14" fmla="*/ 89 w 134"/>
                <a:gd name="T15" fmla="*/ 70 h 80"/>
                <a:gd name="T16" fmla="*/ 97 w 134"/>
                <a:gd name="T17" fmla="*/ 66 h 80"/>
                <a:gd name="T18" fmla="*/ 101 w 134"/>
                <a:gd name="T19" fmla="*/ 59 h 80"/>
                <a:gd name="T20" fmla="*/ 105 w 134"/>
                <a:gd name="T21" fmla="*/ 54 h 80"/>
                <a:gd name="T22" fmla="*/ 109 w 134"/>
                <a:gd name="T23" fmla="*/ 43 h 80"/>
                <a:gd name="T24" fmla="*/ 113 w 134"/>
                <a:gd name="T25" fmla="*/ 36 h 80"/>
                <a:gd name="T26" fmla="*/ 117 w 134"/>
                <a:gd name="T27" fmla="*/ 30 h 80"/>
                <a:gd name="T28" fmla="*/ 121 w 134"/>
                <a:gd name="T29" fmla="*/ 24 h 80"/>
                <a:gd name="T30" fmla="*/ 124 w 134"/>
                <a:gd name="T31" fmla="*/ 23 h 80"/>
                <a:gd name="T32" fmla="*/ 133 w 134"/>
                <a:gd name="T33" fmla="*/ 16 h 80"/>
                <a:gd name="T34" fmla="*/ 129 w 134"/>
                <a:gd name="T35" fmla="*/ 14 h 80"/>
                <a:gd name="T36" fmla="*/ 123 w 134"/>
                <a:gd name="T37" fmla="*/ 9 h 80"/>
                <a:gd name="T38" fmla="*/ 118 w 134"/>
                <a:gd name="T39" fmla="*/ 4 h 80"/>
                <a:gd name="T40" fmla="*/ 111 w 134"/>
                <a:gd name="T41" fmla="*/ 5 h 80"/>
                <a:gd name="T42" fmla="*/ 102 w 134"/>
                <a:gd name="T43" fmla="*/ 0 h 80"/>
                <a:gd name="T44" fmla="*/ 97 w 134"/>
                <a:gd name="T45" fmla="*/ 2 h 80"/>
                <a:gd name="T46" fmla="*/ 87 w 134"/>
                <a:gd name="T47" fmla="*/ 1 h 80"/>
                <a:gd name="T48" fmla="*/ 81 w 134"/>
                <a:gd name="T49" fmla="*/ 9 h 80"/>
                <a:gd name="T50" fmla="*/ 68 w 134"/>
                <a:gd name="T51" fmla="*/ 11 h 80"/>
                <a:gd name="T52" fmla="*/ 54 w 134"/>
                <a:gd name="T53" fmla="*/ 15 h 80"/>
                <a:gd name="T54" fmla="*/ 48 w 134"/>
                <a:gd name="T55" fmla="*/ 22 h 80"/>
                <a:gd name="T56" fmla="*/ 30 w 134"/>
                <a:gd name="T57" fmla="*/ 21 h 80"/>
                <a:gd name="T58" fmla="*/ 18 w 134"/>
                <a:gd name="T59" fmla="*/ 25 h 80"/>
                <a:gd name="T60" fmla="*/ 10 w 134"/>
                <a:gd name="T61" fmla="*/ 23 h 80"/>
                <a:gd name="T62" fmla="*/ 12 w 134"/>
                <a:gd name="T63" fmla="*/ 31 h 80"/>
                <a:gd name="T64" fmla="*/ 8 w 134"/>
                <a:gd name="T65" fmla="*/ 36 h 80"/>
                <a:gd name="T66" fmla="*/ 8 w 134"/>
                <a:gd name="T67" fmla="*/ 42 h 80"/>
                <a:gd name="T68" fmla="*/ 0 w 134"/>
                <a:gd name="T69" fmla="*/ 49 h 80"/>
                <a:gd name="T70" fmla="*/ 5 w 134"/>
                <a:gd name="T71" fmla="*/ 53 h 80"/>
                <a:gd name="T72" fmla="*/ 6 w 134"/>
                <a:gd name="T73" fmla="*/ 56 h 80"/>
                <a:gd name="T74" fmla="*/ 8 w 134"/>
                <a:gd name="T75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80">
                  <a:moveTo>
                    <a:pt x="17" y="65"/>
                  </a:moveTo>
                  <a:cubicBezTo>
                    <a:pt x="18" y="68"/>
                    <a:pt x="20" y="69"/>
                    <a:pt x="23" y="70"/>
                  </a:cubicBezTo>
                  <a:cubicBezTo>
                    <a:pt x="24" y="71"/>
                    <a:pt x="24" y="73"/>
                    <a:pt x="25" y="74"/>
                  </a:cubicBezTo>
                  <a:cubicBezTo>
                    <a:pt x="26" y="75"/>
                    <a:pt x="27" y="75"/>
                    <a:pt x="28" y="76"/>
                  </a:cubicBezTo>
                  <a:cubicBezTo>
                    <a:pt x="32" y="78"/>
                    <a:pt x="34" y="79"/>
                    <a:pt x="38" y="79"/>
                  </a:cubicBezTo>
                  <a:cubicBezTo>
                    <a:pt x="42" y="79"/>
                    <a:pt x="44" y="80"/>
                    <a:pt x="47" y="78"/>
                  </a:cubicBezTo>
                  <a:cubicBezTo>
                    <a:pt x="49" y="77"/>
                    <a:pt x="51" y="77"/>
                    <a:pt x="54" y="76"/>
                  </a:cubicBezTo>
                  <a:cubicBezTo>
                    <a:pt x="55" y="75"/>
                    <a:pt x="56" y="74"/>
                    <a:pt x="57" y="74"/>
                  </a:cubicBezTo>
                  <a:cubicBezTo>
                    <a:pt x="59" y="73"/>
                    <a:pt x="59" y="74"/>
                    <a:pt x="61" y="74"/>
                  </a:cubicBezTo>
                  <a:cubicBezTo>
                    <a:pt x="63" y="74"/>
                    <a:pt x="64" y="72"/>
                    <a:pt x="65" y="71"/>
                  </a:cubicBezTo>
                  <a:cubicBezTo>
                    <a:pt x="66" y="71"/>
                    <a:pt x="66" y="70"/>
                    <a:pt x="67" y="69"/>
                  </a:cubicBezTo>
                  <a:cubicBezTo>
                    <a:pt x="69" y="68"/>
                    <a:pt x="70" y="69"/>
                    <a:pt x="71" y="69"/>
                  </a:cubicBezTo>
                  <a:cubicBezTo>
                    <a:pt x="72" y="69"/>
                    <a:pt x="74" y="70"/>
                    <a:pt x="74" y="69"/>
                  </a:cubicBezTo>
                  <a:cubicBezTo>
                    <a:pt x="77" y="69"/>
                    <a:pt x="80" y="70"/>
                    <a:pt x="83" y="70"/>
                  </a:cubicBezTo>
                  <a:cubicBezTo>
                    <a:pt x="84" y="70"/>
                    <a:pt x="85" y="69"/>
                    <a:pt x="87" y="69"/>
                  </a:cubicBezTo>
                  <a:cubicBezTo>
                    <a:pt x="87" y="69"/>
                    <a:pt x="88" y="70"/>
                    <a:pt x="89" y="70"/>
                  </a:cubicBezTo>
                  <a:cubicBezTo>
                    <a:pt x="91" y="70"/>
                    <a:pt x="91" y="67"/>
                    <a:pt x="93" y="66"/>
                  </a:cubicBezTo>
                  <a:cubicBezTo>
                    <a:pt x="94" y="65"/>
                    <a:pt x="95" y="68"/>
                    <a:pt x="97" y="66"/>
                  </a:cubicBezTo>
                  <a:cubicBezTo>
                    <a:pt x="98" y="66"/>
                    <a:pt x="101" y="62"/>
                    <a:pt x="101" y="61"/>
                  </a:cubicBezTo>
                  <a:cubicBezTo>
                    <a:pt x="101" y="61"/>
                    <a:pt x="101" y="60"/>
                    <a:pt x="101" y="59"/>
                  </a:cubicBezTo>
                  <a:cubicBezTo>
                    <a:pt x="101" y="57"/>
                    <a:pt x="102" y="57"/>
                    <a:pt x="103" y="56"/>
                  </a:cubicBezTo>
                  <a:cubicBezTo>
                    <a:pt x="103" y="55"/>
                    <a:pt x="104" y="55"/>
                    <a:pt x="105" y="54"/>
                  </a:cubicBezTo>
                  <a:cubicBezTo>
                    <a:pt x="106" y="52"/>
                    <a:pt x="106" y="52"/>
                    <a:pt x="106" y="50"/>
                  </a:cubicBezTo>
                  <a:cubicBezTo>
                    <a:pt x="107" y="49"/>
                    <a:pt x="110" y="45"/>
                    <a:pt x="109" y="43"/>
                  </a:cubicBezTo>
                  <a:cubicBezTo>
                    <a:pt x="110" y="42"/>
                    <a:pt x="112" y="42"/>
                    <a:pt x="112" y="40"/>
                  </a:cubicBezTo>
                  <a:cubicBezTo>
                    <a:pt x="113" y="39"/>
                    <a:pt x="113" y="38"/>
                    <a:pt x="113" y="36"/>
                  </a:cubicBezTo>
                  <a:cubicBezTo>
                    <a:pt x="114" y="35"/>
                    <a:pt x="115" y="35"/>
                    <a:pt x="116" y="33"/>
                  </a:cubicBezTo>
                  <a:cubicBezTo>
                    <a:pt x="116" y="32"/>
                    <a:pt x="115" y="31"/>
                    <a:pt x="117" y="30"/>
                  </a:cubicBezTo>
                  <a:cubicBezTo>
                    <a:pt x="117" y="29"/>
                    <a:pt x="118" y="28"/>
                    <a:pt x="119" y="27"/>
                  </a:cubicBezTo>
                  <a:cubicBezTo>
                    <a:pt x="120" y="26"/>
                    <a:pt x="120" y="25"/>
                    <a:pt x="121" y="24"/>
                  </a:cubicBezTo>
                  <a:cubicBezTo>
                    <a:pt x="122" y="24"/>
                    <a:pt x="122" y="24"/>
                    <a:pt x="123" y="24"/>
                  </a:cubicBezTo>
                  <a:cubicBezTo>
                    <a:pt x="123" y="23"/>
                    <a:pt x="124" y="23"/>
                    <a:pt x="124" y="23"/>
                  </a:cubicBezTo>
                  <a:cubicBezTo>
                    <a:pt x="126" y="22"/>
                    <a:pt x="127" y="23"/>
                    <a:pt x="128" y="22"/>
                  </a:cubicBezTo>
                  <a:cubicBezTo>
                    <a:pt x="131" y="22"/>
                    <a:pt x="134" y="19"/>
                    <a:pt x="133" y="16"/>
                  </a:cubicBezTo>
                  <a:cubicBezTo>
                    <a:pt x="133" y="15"/>
                    <a:pt x="133" y="14"/>
                    <a:pt x="132" y="13"/>
                  </a:cubicBezTo>
                  <a:cubicBezTo>
                    <a:pt x="130" y="13"/>
                    <a:pt x="130" y="14"/>
                    <a:pt x="129" y="14"/>
                  </a:cubicBezTo>
                  <a:cubicBezTo>
                    <a:pt x="127" y="13"/>
                    <a:pt x="127" y="12"/>
                    <a:pt x="126" y="10"/>
                  </a:cubicBezTo>
                  <a:cubicBezTo>
                    <a:pt x="126" y="9"/>
                    <a:pt x="125" y="10"/>
                    <a:pt x="123" y="9"/>
                  </a:cubicBezTo>
                  <a:cubicBezTo>
                    <a:pt x="122" y="9"/>
                    <a:pt x="122" y="8"/>
                    <a:pt x="121" y="7"/>
                  </a:cubicBezTo>
                  <a:cubicBezTo>
                    <a:pt x="120" y="5"/>
                    <a:pt x="120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5"/>
                    <a:pt x="113" y="7"/>
                    <a:pt x="111" y="5"/>
                  </a:cubicBezTo>
                  <a:cubicBezTo>
                    <a:pt x="109" y="3"/>
                    <a:pt x="107" y="2"/>
                    <a:pt x="106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02" y="1"/>
                    <a:pt x="102" y="1"/>
                    <a:pt x="101" y="2"/>
                  </a:cubicBezTo>
                  <a:cubicBezTo>
                    <a:pt x="100" y="2"/>
                    <a:pt x="98" y="2"/>
                    <a:pt x="97" y="2"/>
                  </a:cubicBezTo>
                  <a:cubicBezTo>
                    <a:pt x="96" y="1"/>
                    <a:pt x="94" y="0"/>
                    <a:pt x="93" y="0"/>
                  </a:cubicBezTo>
                  <a:cubicBezTo>
                    <a:pt x="90" y="0"/>
                    <a:pt x="89" y="1"/>
                    <a:pt x="87" y="1"/>
                  </a:cubicBezTo>
                  <a:cubicBezTo>
                    <a:pt x="86" y="2"/>
                    <a:pt x="84" y="4"/>
                    <a:pt x="84" y="5"/>
                  </a:cubicBezTo>
                  <a:cubicBezTo>
                    <a:pt x="83" y="7"/>
                    <a:pt x="83" y="8"/>
                    <a:pt x="81" y="9"/>
                  </a:cubicBezTo>
                  <a:cubicBezTo>
                    <a:pt x="77" y="11"/>
                    <a:pt x="74" y="13"/>
                    <a:pt x="71" y="11"/>
                  </a:cubicBezTo>
                  <a:cubicBezTo>
                    <a:pt x="69" y="10"/>
                    <a:pt x="69" y="9"/>
                    <a:pt x="68" y="11"/>
                  </a:cubicBezTo>
                  <a:cubicBezTo>
                    <a:pt x="66" y="12"/>
                    <a:pt x="66" y="13"/>
                    <a:pt x="64" y="13"/>
                  </a:cubicBezTo>
                  <a:cubicBezTo>
                    <a:pt x="61" y="14"/>
                    <a:pt x="57" y="14"/>
                    <a:pt x="54" y="15"/>
                  </a:cubicBezTo>
                  <a:cubicBezTo>
                    <a:pt x="50" y="17"/>
                    <a:pt x="54" y="20"/>
                    <a:pt x="53" y="22"/>
                  </a:cubicBezTo>
                  <a:cubicBezTo>
                    <a:pt x="52" y="23"/>
                    <a:pt x="49" y="22"/>
                    <a:pt x="48" y="22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38" y="23"/>
                    <a:pt x="33" y="23"/>
                    <a:pt x="30" y="21"/>
                  </a:cubicBezTo>
                  <a:cubicBezTo>
                    <a:pt x="26" y="18"/>
                    <a:pt x="24" y="16"/>
                    <a:pt x="20" y="15"/>
                  </a:cubicBezTo>
                  <a:cubicBezTo>
                    <a:pt x="20" y="17"/>
                    <a:pt x="20" y="24"/>
                    <a:pt x="18" y="25"/>
                  </a:cubicBezTo>
                  <a:cubicBezTo>
                    <a:pt x="17" y="26"/>
                    <a:pt x="14" y="25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7" y="27"/>
                    <a:pt x="14" y="27"/>
                    <a:pt x="12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6" y="35"/>
                    <a:pt x="8" y="34"/>
                    <a:pt x="8" y="36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6" y="40"/>
                    <a:pt x="8" y="41"/>
                    <a:pt x="8" y="42"/>
                  </a:cubicBezTo>
                  <a:cubicBezTo>
                    <a:pt x="9" y="44"/>
                    <a:pt x="7" y="45"/>
                    <a:pt x="6" y="45"/>
                  </a:cubicBezTo>
                  <a:cubicBezTo>
                    <a:pt x="4" y="46"/>
                    <a:pt x="2" y="48"/>
                    <a:pt x="0" y="49"/>
                  </a:cubicBezTo>
                  <a:cubicBezTo>
                    <a:pt x="2" y="49"/>
                    <a:pt x="4" y="49"/>
                    <a:pt x="5" y="50"/>
                  </a:cubicBezTo>
                  <a:cubicBezTo>
                    <a:pt x="6" y="51"/>
                    <a:pt x="4" y="52"/>
                    <a:pt x="5" y="53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7" y="57"/>
                    <a:pt x="8" y="57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1" y="61"/>
                    <a:pt x="15" y="62"/>
                    <a:pt x="17" y="6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2C05EB5A-5A49-D09B-A1F8-3537F98A0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0025" y="3187700"/>
              <a:ext cx="769938" cy="1428750"/>
            </a:xfrm>
            <a:custGeom>
              <a:avLst/>
              <a:gdLst>
                <a:gd name="T0" fmla="*/ 170 w 202"/>
                <a:gd name="T1" fmla="*/ 269 h 375"/>
                <a:gd name="T2" fmla="*/ 155 w 202"/>
                <a:gd name="T3" fmla="*/ 231 h 375"/>
                <a:gd name="T4" fmla="*/ 107 w 202"/>
                <a:gd name="T5" fmla="*/ 171 h 375"/>
                <a:gd name="T6" fmla="*/ 103 w 202"/>
                <a:gd name="T7" fmla="*/ 158 h 375"/>
                <a:gd name="T8" fmla="*/ 100 w 202"/>
                <a:gd name="T9" fmla="*/ 115 h 375"/>
                <a:gd name="T10" fmla="*/ 79 w 202"/>
                <a:gd name="T11" fmla="*/ 114 h 375"/>
                <a:gd name="T12" fmla="*/ 96 w 202"/>
                <a:gd name="T13" fmla="*/ 88 h 375"/>
                <a:gd name="T14" fmla="*/ 69 w 202"/>
                <a:gd name="T15" fmla="*/ 85 h 375"/>
                <a:gd name="T16" fmla="*/ 54 w 202"/>
                <a:gd name="T17" fmla="*/ 95 h 375"/>
                <a:gd name="T18" fmla="*/ 49 w 202"/>
                <a:gd name="T19" fmla="*/ 106 h 375"/>
                <a:gd name="T20" fmla="*/ 45 w 202"/>
                <a:gd name="T21" fmla="*/ 125 h 375"/>
                <a:gd name="T22" fmla="*/ 48 w 202"/>
                <a:gd name="T23" fmla="*/ 133 h 375"/>
                <a:gd name="T24" fmla="*/ 45 w 202"/>
                <a:gd name="T25" fmla="*/ 147 h 375"/>
                <a:gd name="T26" fmla="*/ 56 w 202"/>
                <a:gd name="T27" fmla="*/ 156 h 375"/>
                <a:gd name="T28" fmla="*/ 44 w 202"/>
                <a:gd name="T29" fmla="*/ 186 h 375"/>
                <a:gd name="T30" fmla="*/ 60 w 202"/>
                <a:gd name="T31" fmla="*/ 163 h 375"/>
                <a:gd name="T32" fmla="*/ 62 w 202"/>
                <a:gd name="T33" fmla="*/ 172 h 375"/>
                <a:gd name="T34" fmla="*/ 58 w 202"/>
                <a:gd name="T35" fmla="*/ 207 h 375"/>
                <a:gd name="T36" fmla="*/ 70 w 202"/>
                <a:gd name="T37" fmla="*/ 209 h 375"/>
                <a:gd name="T38" fmla="*/ 92 w 202"/>
                <a:gd name="T39" fmla="*/ 208 h 375"/>
                <a:gd name="T40" fmla="*/ 98 w 202"/>
                <a:gd name="T41" fmla="*/ 242 h 375"/>
                <a:gd name="T42" fmla="*/ 76 w 202"/>
                <a:gd name="T43" fmla="*/ 265 h 375"/>
                <a:gd name="T44" fmla="*/ 64 w 202"/>
                <a:gd name="T45" fmla="*/ 275 h 375"/>
                <a:gd name="T46" fmla="*/ 59 w 202"/>
                <a:gd name="T47" fmla="*/ 306 h 375"/>
                <a:gd name="T48" fmla="*/ 56 w 202"/>
                <a:gd name="T49" fmla="*/ 320 h 375"/>
                <a:gd name="T50" fmla="*/ 80 w 202"/>
                <a:gd name="T51" fmla="*/ 320 h 375"/>
                <a:gd name="T52" fmla="*/ 71 w 202"/>
                <a:gd name="T53" fmla="*/ 335 h 375"/>
                <a:gd name="T54" fmla="*/ 40 w 202"/>
                <a:gd name="T55" fmla="*/ 371 h 375"/>
                <a:gd name="T56" fmla="*/ 71 w 202"/>
                <a:gd name="T57" fmla="*/ 361 h 375"/>
                <a:gd name="T58" fmla="*/ 97 w 202"/>
                <a:gd name="T59" fmla="*/ 350 h 375"/>
                <a:gd name="T60" fmla="*/ 140 w 202"/>
                <a:gd name="T61" fmla="*/ 347 h 375"/>
                <a:gd name="T62" fmla="*/ 196 w 202"/>
                <a:gd name="T63" fmla="*/ 333 h 375"/>
                <a:gd name="T64" fmla="*/ 180 w 202"/>
                <a:gd name="T65" fmla="*/ 314 h 375"/>
                <a:gd name="T66" fmla="*/ 131 w 202"/>
                <a:gd name="T67" fmla="*/ 352 h 375"/>
                <a:gd name="T68" fmla="*/ 108 w 202"/>
                <a:gd name="T69" fmla="*/ 68 h 375"/>
                <a:gd name="T70" fmla="*/ 97 w 202"/>
                <a:gd name="T71" fmla="*/ 60 h 375"/>
                <a:gd name="T72" fmla="*/ 40 w 202"/>
                <a:gd name="T73" fmla="*/ 125 h 375"/>
                <a:gd name="T74" fmla="*/ 35 w 202"/>
                <a:gd name="T75" fmla="*/ 155 h 375"/>
                <a:gd name="T76" fmla="*/ 136 w 202"/>
                <a:gd name="T77" fmla="*/ 23 h 375"/>
                <a:gd name="T78" fmla="*/ 141 w 202"/>
                <a:gd name="T79" fmla="*/ 0 h 375"/>
                <a:gd name="T80" fmla="*/ 26 w 202"/>
                <a:gd name="T81" fmla="*/ 94 h 375"/>
                <a:gd name="T82" fmla="*/ 100 w 202"/>
                <a:gd name="T83" fmla="*/ 74 h 375"/>
                <a:gd name="T84" fmla="*/ 109 w 202"/>
                <a:gd name="T85" fmla="*/ 61 h 375"/>
                <a:gd name="T86" fmla="*/ 38 w 202"/>
                <a:gd name="T87" fmla="*/ 123 h 375"/>
                <a:gd name="T88" fmla="*/ 30 w 202"/>
                <a:gd name="T89" fmla="*/ 125 h 375"/>
                <a:gd name="T90" fmla="*/ 52 w 202"/>
                <a:gd name="T91" fmla="*/ 187 h 375"/>
                <a:gd name="T92" fmla="*/ 34 w 202"/>
                <a:gd name="T93" fmla="*/ 178 h 375"/>
                <a:gd name="T94" fmla="*/ 43 w 202"/>
                <a:gd name="T95" fmla="*/ 153 h 375"/>
                <a:gd name="T96" fmla="*/ 35 w 202"/>
                <a:gd name="T97" fmla="*/ 161 h 375"/>
                <a:gd name="T98" fmla="*/ 132 w 202"/>
                <a:gd name="T99" fmla="*/ 32 h 375"/>
                <a:gd name="T100" fmla="*/ 134 w 202"/>
                <a:gd name="T101" fmla="*/ 13 h 375"/>
                <a:gd name="T102" fmla="*/ 130 w 202"/>
                <a:gd name="T103" fmla="*/ 18 h 375"/>
                <a:gd name="T104" fmla="*/ 17 w 202"/>
                <a:gd name="T105" fmla="*/ 125 h 375"/>
                <a:gd name="T106" fmla="*/ 21 w 202"/>
                <a:gd name="T107" fmla="*/ 115 h 375"/>
                <a:gd name="T108" fmla="*/ 29 w 202"/>
                <a:gd name="T109" fmla="*/ 101 h 375"/>
                <a:gd name="T110" fmla="*/ 40 w 202"/>
                <a:gd name="T111" fmla="*/ 92 h 375"/>
                <a:gd name="T112" fmla="*/ 25 w 202"/>
                <a:gd name="T113" fmla="*/ 101 h 375"/>
                <a:gd name="T114" fmla="*/ 75 w 202"/>
                <a:gd name="T115" fmla="*/ 230 h 375"/>
                <a:gd name="T116" fmla="*/ 2 w 202"/>
                <a:gd name="T117" fmla="*/ 229 h 375"/>
                <a:gd name="T118" fmla="*/ 27 w 202"/>
                <a:gd name="T119" fmla="*/ 232 h 375"/>
                <a:gd name="T120" fmla="*/ 54 w 202"/>
                <a:gd name="T121" fmla="*/ 227 h 375"/>
                <a:gd name="T122" fmla="*/ 46 w 202"/>
                <a:gd name="T123" fmla="*/ 20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375">
                  <a:moveTo>
                    <a:pt x="145" y="346"/>
                  </a:moveTo>
                  <a:cubicBezTo>
                    <a:pt x="145" y="347"/>
                    <a:pt x="145" y="347"/>
                    <a:pt x="145" y="347"/>
                  </a:cubicBezTo>
                  <a:cubicBezTo>
                    <a:pt x="143" y="347"/>
                    <a:pt x="143" y="347"/>
                    <a:pt x="143" y="347"/>
                  </a:cubicBezTo>
                  <a:cubicBezTo>
                    <a:pt x="144" y="346"/>
                    <a:pt x="144" y="346"/>
                    <a:pt x="144" y="346"/>
                  </a:cubicBezTo>
                  <a:lnTo>
                    <a:pt x="145" y="346"/>
                  </a:lnTo>
                  <a:close/>
                  <a:moveTo>
                    <a:pt x="182" y="323"/>
                  </a:moveTo>
                  <a:cubicBezTo>
                    <a:pt x="181" y="325"/>
                    <a:pt x="181" y="325"/>
                    <a:pt x="181" y="325"/>
                  </a:cubicBezTo>
                  <a:cubicBezTo>
                    <a:pt x="183" y="326"/>
                    <a:pt x="183" y="326"/>
                    <a:pt x="183" y="326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5" y="324"/>
                    <a:pt x="185" y="324"/>
                    <a:pt x="185" y="324"/>
                  </a:cubicBezTo>
                  <a:lnTo>
                    <a:pt x="182" y="323"/>
                  </a:lnTo>
                  <a:close/>
                  <a:moveTo>
                    <a:pt x="199" y="295"/>
                  </a:moveTo>
                  <a:cubicBezTo>
                    <a:pt x="201" y="292"/>
                    <a:pt x="201" y="290"/>
                    <a:pt x="202" y="287"/>
                  </a:cubicBezTo>
                  <a:cubicBezTo>
                    <a:pt x="202" y="278"/>
                    <a:pt x="193" y="273"/>
                    <a:pt x="184" y="272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1" y="272"/>
                    <a:pt x="178" y="272"/>
                    <a:pt x="175" y="272"/>
                  </a:cubicBezTo>
                  <a:cubicBezTo>
                    <a:pt x="173" y="274"/>
                    <a:pt x="173" y="274"/>
                    <a:pt x="173" y="274"/>
                  </a:cubicBezTo>
                  <a:cubicBezTo>
                    <a:pt x="173" y="276"/>
                    <a:pt x="172" y="277"/>
                    <a:pt x="171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67" y="276"/>
                    <a:pt x="167" y="276"/>
                    <a:pt x="167" y="276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3"/>
                    <a:pt x="167" y="270"/>
                    <a:pt x="170" y="269"/>
                  </a:cubicBezTo>
                  <a:cubicBezTo>
                    <a:pt x="170" y="264"/>
                    <a:pt x="169" y="259"/>
                    <a:pt x="165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2" y="254"/>
                    <a:pt x="160" y="252"/>
                    <a:pt x="158" y="251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7" y="249"/>
                    <a:pt x="147" y="249"/>
                    <a:pt x="147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50" y="248"/>
                    <a:pt x="150" y="248"/>
                    <a:pt x="150" y="248"/>
                  </a:cubicBezTo>
                  <a:cubicBezTo>
                    <a:pt x="152" y="248"/>
                    <a:pt x="154" y="248"/>
                    <a:pt x="155" y="247"/>
                  </a:cubicBezTo>
                  <a:cubicBezTo>
                    <a:pt x="157" y="248"/>
                    <a:pt x="157" y="248"/>
                    <a:pt x="157" y="248"/>
                  </a:cubicBezTo>
                  <a:cubicBezTo>
                    <a:pt x="159" y="250"/>
                    <a:pt x="159" y="250"/>
                    <a:pt x="159" y="250"/>
                  </a:cubicBezTo>
                  <a:cubicBezTo>
                    <a:pt x="161" y="251"/>
                    <a:pt x="161" y="251"/>
                    <a:pt x="161" y="251"/>
                  </a:cubicBezTo>
                  <a:cubicBezTo>
                    <a:pt x="163" y="250"/>
                    <a:pt x="163" y="250"/>
                    <a:pt x="163" y="250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2" y="247"/>
                    <a:pt x="159" y="243"/>
                    <a:pt x="157" y="238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3" y="230"/>
                    <a:pt x="153" y="230"/>
                    <a:pt x="153" y="230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49" y="223"/>
                    <a:pt x="149" y="223"/>
                    <a:pt x="149" y="223"/>
                  </a:cubicBezTo>
                  <a:cubicBezTo>
                    <a:pt x="145" y="220"/>
                    <a:pt x="140" y="218"/>
                    <a:pt x="136" y="218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4" y="214"/>
                    <a:pt x="132" y="210"/>
                    <a:pt x="132" y="206"/>
                  </a:cubicBezTo>
                  <a:cubicBezTo>
                    <a:pt x="131" y="205"/>
                    <a:pt x="131" y="205"/>
                    <a:pt x="131" y="205"/>
                  </a:cubicBezTo>
                  <a:cubicBezTo>
                    <a:pt x="129" y="203"/>
                    <a:pt x="129" y="200"/>
                    <a:pt x="129" y="198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27" y="190"/>
                    <a:pt x="127" y="188"/>
                    <a:pt x="126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2" y="184"/>
                    <a:pt x="122" y="184"/>
                    <a:pt x="122" y="184"/>
                  </a:cubicBezTo>
                  <a:cubicBezTo>
                    <a:pt x="121" y="182"/>
                    <a:pt x="120" y="180"/>
                    <a:pt x="118" y="179"/>
                  </a:cubicBezTo>
                  <a:cubicBezTo>
                    <a:pt x="118" y="177"/>
                    <a:pt x="117" y="176"/>
                    <a:pt x="116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2"/>
                    <a:pt x="107" y="172"/>
                    <a:pt x="107" y="172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1" y="171"/>
                    <a:pt x="101" y="172"/>
                    <a:pt x="100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3" y="173"/>
                    <a:pt x="90" y="172"/>
                    <a:pt x="87" y="171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8" y="171"/>
                    <a:pt x="90" y="171"/>
                    <a:pt x="92" y="171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5"/>
                    <a:pt x="102" y="165"/>
                    <a:pt x="103" y="166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99" y="158"/>
                    <a:pt x="97" y="159"/>
                    <a:pt x="94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5" y="159"/>
                    <a:pt x="96" y="158"/>
                    <a:pt x="97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5" y="155"/>
                    <a:pt x="107" y="153"/>
                    <a:pt x="109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2" y="146"/>
                    <a:pt x="113" y="144"/>
                    <a:pt x="114" y="141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38"/>
                    <a:pt x="116" y="136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2"/>
                    <a:pt x="117" y="129"/>
                    <a:pt x="118" y="127"/>
                  </a:cubicBezTo>
                  <a:cubicBezTo>
                    <a:pt x="120" y="126"/>
                    <a:pt x="121" y="124"/>
                    <a:pt x="122" y="122"/>
                  </a:cubicBezTo>
                  <a:cubicBezTo>
                    <a:pt x="122" y="121"/>
                    <a:pt x="121" y="119"/>
                    <a:pt x="121" y="117"/>
                  </a:cubicBezTo>
                  <a:cubicBezTo>
                    <a:pt x="120" y="116"/>
                    <a:pt x="119" y="115"/>
                    <a:pt x="118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5" y="115"/>
                    <a:pt x="103" y="114"/>
                    <a:pt x="100" y="115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6" y="115"/>
                    <a:pt x="94" y="115"/>
                    <a:pt x="93" y="114"/>
                  </a:cubicBezTo>
                  <a:cubicBezTo>
                    <a:pt x="92" y="114"/>
                    <a:pt x="91" y="114"/>
                    <a:pt x="89" y="114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6"/>
                    <a:pt x="81" y="105"/>
                    <a:pt x="83" y="105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7" y="100"/>
                    <a:pt x="91" y="97"/>
                    <a:pt x="95" y="94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6"/>
                    <a:pt x="98" y="85"/>
                    <a:pt x="98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6" y="84"/>
                    <a:pt x="85" y="84"/>
                    <a:pt x="84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1" y="89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2"/>
                    <a:pt x="54" y="104"/>
                    <a:pt x="55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5" y="107"/>
                    <a:pt x="56" y="108"/>
                    <a:pt x="57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4" y="119"/>
                    <a:pt x="44" y="121"/>
                    <a:pt x="44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0" y="125"/>
                    <a:pt x="49" y="126"/>
                    <a:pt x="47" y="126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5"/>
                    <a:pt x="38" y="145"/>
                    <a:pt x="37" y="145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9" y="147"/>
                    <a:pt x="41" y="148"/>
                    <a:pt x="42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4" y="153"/>
                    <a:pt x="45" y="153"/>
                    <a:pt x="46" y="154"/>
                  </a:cubicBezTo>
                  <a:cubicBezTo>
                    <a:pt x="49" y="152"/>
                    <a:pt x="51" y="149"/>
                    <a:pt x="54" y="147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2" y="151"/>
                    <a:pt x="51" y="153"/>
                    <a:pt x="50" y="155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49" y="158"/>
                    <a:pt x="48" y="160"/>
                    <a:pt x="47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8" y="163"/>
                    <a:pt x="48" y="165"/>
                    <a:pt x="47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8" y="167"/>
                    <a:pt x="47" y="170"/>
                    <a:pt x="45" y="172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8" y="179"/>
                    <a:pt x="49" y="178"/>
                    <a:pt x="50" y="176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1"/>
                    <a:pt x="50" y="171"/>
                    <a:pt x="50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61" y="173"/>
                    <a:pt x="62" y="169"/>
                    <a:pt x="61" y="166"/>
                  </a:cubicBezTo>
                  <a:cubicBezTo>
                    <a:pt x="61" y="166"/>
                    <a:pt x="61" y="166"/>
                    <a:pt x="61" y="166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3" y="167"/>
                    <a:pt x="62" y="168"/>
                    <a:pt x="62" y="169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67" y="174"/>
                    <a:pt x="65" y="174"/>
                    <a:pt x="63" y="173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5"/>
                    <a:pt x="61" y="175"/>
                    <a:pt x="61" y="175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2" y="194"/>
                    <a:pt x="62" y="194"/>
                    <a:pt x="62" y="194"/>
                  </a:cubicBezTo>
                  <a:cubicBezTo>
                    <a:pt x="61" y="197"/>
                    <a:pt x="60" y="199"/>
                    <a:pt x="58" y="201"/>
                  </a:cubicBezTo>
                  <a:cubicBezTo>
                    <a:pt x="57" y="203"/>
                    <a:pt x="57" y="205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5" y="210"/>
                    <a:pt x="57" y="213"/>
                    <a:pt x="59" y="214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60" y="218"/>
                    <a:pt x="60" y="218"/>
                    <a:pt x="60" y="218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6" y="213"/>
                    <a:pt x="66" y="213"/>
                    <a:pt x="66" y="213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69" y="210"/>
                    <a:pt x="69" y="210"/>
                    <a:pt x="69" y="210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1" y="210"/>
                    <a:pt x="71" y="210"/>
                    <a:pt x="71" y="210"/>
                  </a:cubicBezTo>
                  <a:cubicBezTo>
                    <a:pt x="73" y="211"/>
                    <a:pt x="73" y="211"/>
                    <a:pt x="73" y="211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6" y="213"/>
                    <a:pt x="76" y="213"/>
                    <a:pt x="76" y="213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4" y="210"/>
                    <a:pt x="84" y="210"/>
                    <a:pt x="84" y="210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91" y="207"/>
                    <a:pt x="95" y="207"/>
                    <a:pt x="98" y="206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7" y="217"/>
                    <a:pt x="86" y="220"/>
                    <a:pt x="86" y="222"/>
                  </a:cubicBezTo>
                  <a:cubicBezTo>
                    <a:pt x="87" y="224"/>
                    <a:pt x="89" y="226"/>
                    <a:pt x="90" y="229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3"/>
                    <a:pt x="94" y="233"/>
                    <a:pt x="94" y="233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97" y="235"/>
                    <a:pt x="98" y="234"/>
                    <a:pt x="98" y="232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1" y="239"/>
                    <a:pt x="101" y="239"/>
                    <a:pt x="101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8" y="244"/>
                    <a:pt x="98" y="245"/>
                    <a:pt x="98" y="247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9" y="250"/>
                    <a:pt x="98" y="252"/>
                    <a:pt x="97" y="254"/>
                  </a:cubicBezTo>
                  <a:cubicBezTo>
                    <a:pt x="97" y="257"/>
                    <a:pt x="99" y="260"/>
                    <a:pt x="101" y="262"/>
                  </a:cubicBezTo>
                  <a:cubicBezTo>
                    <a:pt x="104" y="263"/>
                    <a:pt x="104" y="263"/>
                    <a:pt x="104" y="263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97" y="259"/>
                    <a:pt x="97" y="259"/>
                    <a:pt x="97" y="259"/>
                  </a:cubicBezTo>
                  <a:cubicBezTo>
                    <a:pt x="95" y="259"/>
                    <a:pt x="95" y="259"/>
                    <a:pt x="95" y="259"/>
                  </a:cubicBezTo>
                  <a:cubicBezTo>
                    <a:pt x="95" y="261"/>
                    <a:pt x="95" y="261"/>
                    <a:pt x="95" y="261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7" y="264"/>
                    <a:pt x="97" y="265"/>
                    <a:pt x="97" y="265"/>
                  </a:cubicBezTo>
                  <a:cubicBezTo>
                    <a:pt x="97" y="264"/>
                    <a:pt x="96" y="264"/>
                    <a:pt x="96" y="264"/>
                  </a:cubicBezTo>
                  <a:cubicBezTo>
                    <a:pt x="92" y="261"/>
                    <a:pt x="92" y="261"/>
                    <a:pt x="92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87" y="263"/>
                    <a:pt x="87" y="263"/>
                    <a:pt x="87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0" y="262"/>
                    <a:pt x="80" y="262"/>
                    <a:pt x="80" y="262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79" y="264"/>
                    <a:pt x="78" y="264"/>
                    <a:pt x="7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4" y="266"/>
                    <a:pt x="73" y="266"/>
                    <a:pt x="73" y="26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5" y="262"/>
                    <a:pt x="75" y="262"/>
                    <a:pt x="75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2"/>
                    <a:pt x="72" y="261"/>
                    <a:pt x="72" y="259"/>
                  </a:cubicBezTo>
                  <a:cubicBezTo>
                    <a:pt x="71" y="259"/>
                    <a:pt x="71" y="259"/>
                    <a:pt x="71" y="259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61"/>
                    <a:pt x="66" y="262"/>
                    <a:pt x="65" y="264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7" y="267"/>
                    <a:pt x="67" y="267"/>
                    <a:pt x="67" y="267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9" y="267"/>
                    <a:pt x="69" y="267"/>
                    <a:pt x="69" y="267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68"/>
                    <a:pt x="71" y="269"/>
                    <a:pt x="70" y="270"/>
                  </a:cubicBezTo>
                  <a:cubicBezTo>
                    <a:pt x="70" y="269"/>
                    <a:pt x="70" y="269"/>
                    <a:pt x="70" y="269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68" y="273"/>
                    <a:pt x="66" y="275"/>
                    <a:pt x="64" y="275"/>
                  </a:cubicBezTo>
                  <a:cubicBezTo>
                    <a:pt x="63" y="277"/>
                    <a:pt x="62" y="278"/>
                    <a:pt x="61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5" y="276"/>
                    <a:pt x="75" y="276"/>
                    <a:pt x="75" y="276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4" y="279"/>
                    <a:pt x="74" y="279"/>
                    <a:pt x="74" y="279"/>
                  </a:cubicBezTo>
                  <a:cubicBezTo>
                    <a:pt x="76" y="282"/>
                    <a:pt x="76" y="282"/>
                    <a:pt x="76" y="282"/>
                  </a:cubicBezTo>
                  <a:cubicBezTo>
                    <a:pt x="75" y="284"/>
                    <a:pt x="75" y="285"/>
                    <a:pt x="74" y="286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76" y="293"/>
                    <a:pt x="74" y="297"/>
                    <a:pt x="70" y="299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2" y="302"/>
                    <a:pt x="61" y="303"/>
                    <a:pt x="60" y="304"/>
                  </a:cubicBezTo>
                  <a:cubicBezTo>
                    <a:pt x="59" y="305"/>
                    <a:pt x="59" y="305"/>
                    <a:pt x="59" y="305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7" y="305"/>
                    <a:pt x="57" y="305"/>
                    <a:pt x="57" y="305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7"/>
                    <a:pt x="53" y="307"/>
                    <a:pt x="53" y="307"/>
                  </a:cubicBezTo>
                  <a:cubicBezTo>
                    <a:pt x="52" y="308"/>
                    <a:pt x="50" y="309"/>
                    <a:pt x="49" y="309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0" y="315"/>
                    <a:pt x="50" y="315"/>
                    <a:pt x="50" y="315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1" y="316"/>
                    <a:pt x="51" y="316"/>
                    <a:pt x="51" y="316"/>
                  </a:cubicBezTo>
                  <a:cubicBezTo>
                    <a:pt x="53" y="316"/>
                    <a:pt x="55" y="316"/>
                    <a:pt x="57" y="316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6" y="314"/>
                    <a:pt x="56" y="314"/>
                    <a:pt x="56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7" y="315"/>
                    <a:pt x="57" y="315"/>
                    <a:pt x="57" y="315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2" y="317"/>
                    <a:pt x="52" y="317"/>
                    <a:pt x="52" y="317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58" y="318"/>
                    <a:pt x="58" y="318"/>
                    <a:pt x="58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4" y="315"/>
                    <a:pt x="64" y="315"/>
                    <a:pt x="64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8" y="315"/>
                    <a:pt x="68" y="315"/>
                    <a:pt x="68" y="315"/>
                  </a:cubicBezTo>
                  <a:cubicBezTo>
                    <a:pt x="70" y="316"/>
                    <a:pt x="70" y="316"/>
                    <a:pt x="70" y="316"/>
                  </a:cubicBezTo>
                  <a:cubicBezTo>
                    <a:pt x="68" y="316"/>
                    <a:pt x="68" y="316"/>
                    <a:pt x="68" y="316"/>
                  </a:cubicBezTo>
                  <a:cubicBezTo>
                    <a:pt x="70" y="318"/>
                    <a:pt x="70" y="318"/>
                    <a:pt x="70" y="318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75" y="318"/>
                    <a:pt x="75" y="318"/>
                    <a:pt x="75" y="318"/>
                  </a:cubicBezTo>
                  <a:cubicBezTo>
                    <a:pt x="75" y="319"/>
                    <a:pt x="75" y="319"/>
                    <a:pt x="75" y="319"/>
                  </a:cubicBezTo>
                  <a:cubicBezTo>
                    <a:pt x="72" y="319"/>
                    <a:pt x="72" y="319"/>
                    <a:pt x="72" y="319"/>
                  </a:cubicBezTo>
                  <a:cubicBezTo>
                    <a:pt x="71" y="319"/>
                    <a:pt x="71" y="319"/>
                    <a:pt x="71" y="319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70" y="322"/>
                    <a:pt x="70" y="322"/>
                    <a:pt x="70" y="322"/>
                  </a:cubicBezTo>
                  <a:cubicBezTo>
                    <a:pt x="72" y="322"/>
                    <a:pt x="72" y="322"/>
                    <a:pt x="72" y="322"/>
                  </a:cubicBezTo>
                  <a:cubicBezTo>
                    <a:pt x="74" y="321"/>
                    <a:pt x="74" y="321"/>
                    <a:pt x="74" y="321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9" y="328"/>
                    <a:pt x="92" y="328"/>
                    <a:pt x="95" y="327"/>
                  </a:cubicBezTo>
                  <a:cubicBezTo>
                    <a:pt x="95" y="325"/>
                    <a:pt x="95" y="325"/>
                    <a:pt x="95" y="325"/>
                  </a:cubicBezTo>
                  <a:cubicBezTo>
                    <a:pt x="96" y="324"/>
                    <a:pt x="98" y="323"/>
                    <a:pt x="99" y="322"/>
                  </a:cubicBezTo>
                  <a:cubicBezTo>
                    <a:pt x="100" y="322"/>
                    <a:pt x="100" y="322"/>
                    <a:pt x="100" y="322"/>
                  </a:cubicBezTo>
                  <a:cubicBezTo>
                    <a:pt x="102" y="322"/>
                    <a:pt x="103" y="322"/>
                    <a:pt x="105" y="321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10" y="316"/>
                    <a:pt x="110" y="316"/>
                    <a:pt x="110" y="316"/>
                  </a:cubicBezTo>
                  <a:cubicBezTo>
                    <a:pt x="108" y="319"/>
                    <a:pt x="106" y="321"/>
                    <a:pt x="105" y="324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101" y="326"/>
                    <a:pt x="99" y="328"/>
                    <a:pt x="98" y="330"/>
                  </a:cubicBezTo>
                  <a:cubicBezTo>
                    <a:pt x="99" y="333"/>
                    <a:pt x="99" y="333"/>
                    <a:pt x="99" y="333"/>
                  </a:cubicBezTo>
                  <a:cubicBezTo>
                    <a:pt x="98" y="334"/>
                    <a:pt x="98" y="334"/>
                    <a:pt x="98" y="334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5" y="334"/>
                    <a:pt x="93" y="334"/>
                    <a:pt x="90" y="334"/>
                  </a:cubicBezTo>
                  <a:cubicBezTo>
                    <a:pt x="89" y="334"/>
                    <a:pt x="89" y="334"/>
                    <a:pt x="89" y="334"/>
                  </a:cubicBezTo>
                  <a:cubicBezTo>
                    <a:pt x="86" y="333"/>
                    <a:pt x="84" y="333"/>
                    <a:pt x="82" y="332"/>
                  </a:cubicBezTo>
                  <a:cubicBezTo>
                    <a:pt x="78" y="333"/>
                    <a:pt x="75" y="333"/>
                    <a:pt x="71" y="334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8"/>
                    <a:pt x="72" y="338"/>
                    <a:pt x="72" y="338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67" y="340"/>
                    <a:pt x="66" y="340"/>
                    <a:pt x="65" y="340"/>
                  </a:cubicBezTo>
                  <a:cubicBezTo>
                    <a:pt x="64" y="342"/>
                    <a:pt x="64" y="344"/>
                    <a:pt x="64" y="347"/>
                  </a:cubicBezTo>
                  <a:cubicBezTo>
                    <a:pt x="63" y="349"/>
                    <a:pt x="61" y="350"/>
                    <a:pt x="59" y="352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5" y="354"/>
                    <a:pt x="55" y="354"/>
                    <a:pt x="55" y="354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5" y="356"/>
                    <a:pt x="55" y="356"/>
                    <a:pt x="55" y="356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3" y="356"/>
                    <a:pt x="53" y="356"/>
                    <a:pt x="53" y="356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50" y="362"/>
                    <a:pt x="50" y="362"/>
                    <a:pt x="50" y="362"/>
                  </a:cubicBezTo>
                  <a:cubicBezTo>
                    <a:pt x="46" y="365"/>
                    <a:pt x="46" y="365"/>
                    <a:pt x="46" y="365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3" y="367"/>
                    <a:pt x="43" y="367"/>
                    <a:pt x="43" y="367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71"/>
                    <a:pt x="37" y="371"/>
                    <a:pt x="37" y="371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41" y="370"/>
                    <a:pt x="41" y="370"/>
                    <a:pt x="41" y="370"/>
                  </a:cubicBezTo>
                  <a:cubicBezTo>
                    <a:pt x="42" y="369"/>
                    <a:pt x="42" y="369"/>
                    <a:pt x="42" y="369"/>
                  </a:cubicBezTo>
                  <a:cubicBezTo>
                    <a:pt x="46" y="371"/>
                    <a:pt x="46" y="371"/>
                    <a:pt x="46" y="371"/>
                  </a:cubicBezTo>
                  <a:cubicBezTo>
                    <a:pt x="49" y="375"/>
                    <a:pt x="49" y="375"/>
                    <a:pt x="49" y="375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0"/>
                    <a:pt x="51" y="370"/>
                    <a:pt x="51" y="370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4" y="367"/>
                    <a:pt x="54" y="367"/>
                    <a:pt x="54" y="367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8" y="366"/>
                    <a:pt x="58" y="366"/>
                    <a:pt x="58" y="366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2"/>
                    <a:pt x="60" y="362"/>
                    <a:pt x="60" y="362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65" y="363"/>
                    <a:pt x="65" y="363"/>
                    <a:pt x="65" y="363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70" y="362"/>
                    <a:pt x="70" y="362"/>
                    <a:pt x="70" y="362"/>
                  </a:cubicBezTo>
                  <a:cubicBezTo>
                    <a:pt x="71" y="363"/>
                    <a:pt x="71" y="363"/>
                    <a:pt x="71" y="363"/>
                  </a:cubicBezTo>
                  <a:cubicBezTo>
                    <a:pt x="72" y="362"/>
                    <a:pt x="72" y="362"/>
                    <a:pt x="72" y="362"/>
                  </a:cubicBezTo>
                  <a:cubicBezTo>
                    <a:pt x="70" y="361"/>
                    <a:pt x="70" y="361"/>
                    <a:pt x="70" y="361"/>
                  </a:cubicBezTo>
                  <a:cubicBezTo>
                    <a:pt x="71" y="361"/>
                    <a:pt x="71" y="361"/>
                    <a:pt x="71" y="361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2" y="360"/>
                    <a:pt x="72" y="360"/>
                    <a:pt x="72" y="360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4" y="362"/>
                    <a:pt x="74" y="362"/>
                    <a:pt x="74" y="362"/>
                  </a:cubicBezTo>
                  <a:cubicBezTo>
                    <a:pt x="74" y="363"/>
                    <a:pt x="74" y="363"/>
                    <a:pt x="74" y="363"/>
                  </a:cubicBezTo>
                  <a:cubicBezTo>
                    <a:pt x="75" y="364"/>
                    <a:pt x="75" y="364"/>
                    <a:pt x="75" y="364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4" y="367"/>
                    <a:pt x="84" y="367"/>
                    <a:pt x="84" y="367"/>
                  </a:cubicBezTo>
                  <a:cubicBezTo>
                    <a:pt x="84" y="364"/>
                    <a:pt x="84" y="364"/>
                    <a:pt x="84" y="364"/>
                  </a:cubicBezTo>
                  <a:cubicBezTo>
                    <a:pt x="86" y="363"/>
                    <a:pt x="86" y="363"/>
                    <a:pt x="86" y="363"/>
                  </a:cubicBezTo>
                  <a:cubicBezTo>
                    <a:pt x="88" y="360"/>
                    <a:pt x="88" y="360"/>
                    <a:pt x="88" y="360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8" y="359"/>
                    <a:pt x="88" y="359"/>
                    <a:pt x="88" y="359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89" y="354"/>
                    <a:pt x="89" y="354"/>
                    <a:pt x="89" y="354"/>
                  </a:cubicBezTo>
                  <a:cubicBezTo>
                    <a:pt x="88" y="351"/>
                    <a:pt x="88" y="351"/>
                    <a:pt x="88" y="351"/>
                  </a:cubicBezTo>
                  <a:cubicBezTo>
                    <a:pt x="90" y="353"/>
                    <a:pt x="90" y="353"/>
                    <a:pt x="90" y="353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93" y="352"/>
                    <a:pt x="93" y="352"/>
                    <a:pt x="93" y="352"/>
                  </a:cubicBezTo>
                  <a:cubicBezTo>
                    <a:pt x="96" y="351"/>
                    <a:pt x="96" y="351"/>
                    <a:pt x="96" y="351"/>
                  </a:cubicBezTo>
                  <a:cubicBezTo>
                    <a:pt x="97" y="350"/>
                    <a:pt x="97" y="350"/>
                    <a:pt x="97" y="350"/>
                  </a:cubicBezTo>
                  <a:cubicBezTo>
                    <a:pt x="99" y="350"/>
                    <a:pt x="99" y="350"/>
                    <a:pt x="99" y="350"/>
                  </a:cubicBezTo>
                  <a:cubicBezTo>
                    <a:pt x="102" y="350"/>
                    <a:pt x="102" y="350"/>
                    <a:pt x="102" y="350"/>
                  </a:cubicBezTo>
                  <a:cubicBezTo>
                    <a:pt x="105" y="351"/>
                    <a:pt x="108" y="352"/>
                    <a:pt x="110" y="354"/>
                  </a:cubicBezTo>
                  <a:cubicBezTo>
                    <a:pt x="111" y="357"/>
                    <a:pt x="111" y="357"/>
                    <a:pt x="111" y="357"/>
                  </a:cubicBezTo>
                  <a:cubicBezTo>
                    <a:pt x="112" y="356"/>
                    <a:pt x="112" y="356"/>
                    <a:pt x="112" y="356"/>
                  </a:cubicBezTo>
                  <a:cubicBezTo>
                    <a:pt x="111" y="355"/>
                    <a:pt x="111" y="355"/>
                    <a:pt x="111" y="355"/>
                  </a:cubicBezTo>
                  <a:cubicBezTo>
                    <a:pt x="111" y="353"/>
                    <a:pt x="111" y="353"/>
                    <a:pt x="111" y="353"/>
                  </a:cubicBezTo>
                  <a:cubicBezTo>
                    <a:pt x="114" y="353"/>
                    <a:pt x="117" y="353"/>
                    <a:pt x="119" y="354"/>
                  </a:cubicBezTo>
                  <a:cubicBezTo>
                    <a:pt x="122" y="354"/>
                    <a:pt x="122" y="354"/>
                    <a:pt x="122" y="354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1" y="351"/>
                    <a:pt x="121" y="351"/>
                    <a:pt x="121" y="351"/>
                  </a:cubicBezTo>
                  <a:cubicBezTo>
                    <a:pt x="120" y="349"/>
                    <a:pt x="120" y="349"/>
                    <a:pt x="120" y="34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23" y="351"/>
                    <a:pt x="123" y="351"/>
                    <a:pt x="123" y="351"/>
                  </a:cubicBezTo>
                  <a:cubicBezTo>
                    <a:pt x="125" y="350"/>
                    <a:pt x="125" y="350"/>
                    <a:pt x="125" y="350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31" y="350"/>
                    <a:pt x="131" y="350"/>
                    <a:pt x="131" y="350"/>
                  </a:cubicBezTo>
                  <a:cubicBezTo>
                    <a:pt x="132" y="348"/>
                    <a:pt x="132" y="348"/>
                    <a:pt x="132" y="348"/>
                  </a:cubicBezTo>
                  <a:cubicBezTo>
                    <a:pt x="133" y="348"/>
                    <a:pt x="135" y="348"/>
                    <a:pt x="136" y="347"/>
                  </a:cubicBezTo>
                  <a:cubicBezTo>
                    <a:pt x="136" y="346"/>
                    <a:pt x="136" y="346"/>
                    <a:pt x="136" y="346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36" y="345"/>
                    <a:pt x="138" y="346"/>
                    <a:pt x="140" y="347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140" y="345"/>
                    <a:pt x="140" y="345"/>
                    <a:pt x="140" y="345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41" y="347"/>
                    <a:pt x="141" y="347"/>
                    <a:pt x="141" y="347"/>
                  </a:cubicBezTo>
                  <a:cubicBezTo>
                    <a:pt x="142" y="347"/>
                    <a:pt x="142" y="347"/>
                    <a:pt x="142" y="347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45" y="346"/>
                    <a:pt x="145" y="346"/>
                    <a:pt x="145" y="346"/>
                  </a:cubicBezTo>
                  <a:cubicBezTo>
                    <a:pt x="147" y="347"/>
                    <a:pt x="147" y="347"/>
                    <a:pt x="147" y="347"/>
                  </a:cubicBezTo>
                  <a:cubicBezTo>
                    <a:pt x="146" y="348"/>
                    <a:pt x="146" y="348"/>
                    <a:pt x="146" y="348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52" y="347"/>
                    <a:pt x="156" y="346"/>
                    <a:pt x="160" y="345"/>
                  </a:cubicBezTo>
                  <a:cubicBezTo>
                    <a:pt x="164" y="346"/>
                    <a:pt x="168" y="347"/>
                    <a:pt x="172" y="348"/>
                  </a:cubicBezTo>
                  <a:cubicBezTo>
                    <a:pt x="174" y="345"/>
                    <a:pt x="174" y="345"/>
                    <a:pt x="174" y="345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3" y="341"/>
                    <a:pt x="183" y="341"/>
                    <a:pt x="183" y="341"/>
                  </a:cubicBezTo>
                  <a:cubicBezTo>
                    <a:pt x="184" y="341"/>
                    <a:pt x="184" y="341"/>
                    <a:pt x="184" y="341"/>
                  </a:cubicBezTo>
                  <a:cubicBezTo>
                    <a:pt x="187" y="341"/>
                    <a:pt x="187" y="341"/>
                    <a:pt x="187" y="341"/>
                  </a:cubicBezTo>
                  <a:cubicBezTo>
                    <a:pt x="188" y="341"/>
                    <a:pt x="188" y="341"/>
                    <a:pt x="188" y="341"/>
                  </a:cubicBezTo>
                  <a:cubicBezTo>
                    <a:pt x="187" y="339"/>
                    <a:pt x="187" y="339"/>
                    <a:pt x="187" y="339"/>
                  </a:cubicBezTo>
                  <a:cubicBezTo>
                    <a:pt x="189" y="337"/>
                    <a:pt x="189" y="337"/>
                    <a:pt x="189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196" y="333"/>
                    <a:pt x="196" y="333"/>
                    <a:pt x="196" y="333"/>
                  </a:cubicBezTo>
                  <a:cubicBezTo>
                    <a:pt x="197" y="330"/>
                    <a:pt x="197" y="330"/>
                    <a:pt x="197" y="330"/>
                  </a:cubicBezTo>
                  <a:cubicBezTo>
                    <a:pt x="196" y="328"/>
                    <a:pt x="196" y="328"/>
                    <a:pt x="196" y="328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93" y="325"/>
                    <a:pt x="190" y="325"/>
                    <a:pt x="187" y="327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1" y="325"/>
                    <a:pt x="181" y="325"/>
                    <a:pt x="181" y="325"/>
                  </a:cubicBezTo>
                  <a:cubicBezTo>
                    <a:pt x="181" y="326"/>
                    <a:pt x="181" y="326"/>
                    <a:pt x="181" y="326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1" y="324"/>
                    <a:pt x="181" y="324"/>
                    <a:pt x="181" y="324"/>
                  </a:cubicBezTo>
                  <a:cubicBezTo>
                    <a:pt x="180" y="323"/>
                    <a:pt x="180" y="323"/>
                    <a:pt x="180" y="323"/>
                  </a:cubicBezTo>
                  <a:cubicBezTo>
                    <a:pt x="177" y="322"/>
                    <a:pt x="177" y="322"/>
                    <a:pt x="177" y="322"/>
                  </a:cubicBezTo>
                  <a:cubicBezTo>
                    <a:pt x="175" y="323"/>
                    <a:pt x="175" y="323"/>
                    <a:pt x="175" y="323"/>
                  </a:cubicBezTo>
                  <a:cubicBezTo>
                    <a:pt x="175" y="322"/>
                    <a:pt x="175" y="322"/>
                    <a:pt x="175" y="322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4" y="320"/>
                    <a:pt x="184" y="320"/>
                    <a:pt x="184" y="320"/>
                  </a:cubicBezTo>
                  <a:cubicBezTo>
                    <a:pt x="186" y="318"/>
                    <a:pt x="186" y="318"/>
                    <a:pt x="186" y="318"/>
                  </a:cubicBezTo>
                  <a:cubicBezTo>
                    <a:pt x="185" y="313"/>
                    <a:pt x="185" y="313"/>
                    <a:pt x="185" y="313"/>
                  </a:cubicBezTo>
                  <a:cubicBezTo>
                    <a:pt x="184" y="314"/>
                    <a:pt x="183" y="315"/>
                    <a:pt x="181" y="315"/>
                  </a:cubicBezTo>
                  <a:cubicBezTo>
                    <a:pt x="180" y="314"/>
                    <a:pt x="180" y="314"/>
                    <a:pt x="180" y="314"/>
                  </a:cubicBezTo>
                  <a:cubicBezTo>
                    <a:pt x="184" y="313"/>
                    <a:pt x="184" y="313"/>
                    <a:pt x="184" y="313"/>
                  </a:cubicBezTo>
                  <a:cubicBezTo>
                    <a:pt x="184" y="312"/>
                    <a:pt x="184" y="312"/>
                    <a:pt x="184" y="312"/>
                  </a:cubicBezTo>
                  <a:cubicBezTo>
                    <a:pt x="186" y="311"/>
                    <a:pt x="186" y="311"/>
                    <a:pt x="186" y="311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3" y="310"/>
                    <a:pt x="193" y="310"/>
                    <a:pt x="193" y="310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88" y="306"/>
                    <a:pt x="188" y="306"/>
                    <a:pt x="188" y="306"/>
                  </a:cubicBezTo>
                  <a:cubicBezTo>
                    <a:pt x="190" y="306"/>
                    <a:pt x="190" y="306"/>
                    <a:pt x="190" y="306"/>
                  </a:cubicBezTo>
                  <a:cubicBezTo>
                    <a:pt x="192" y="306"/>
                    <a:pt x="192" y="306"/>
                    <a:pt x="192" y="306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2" y="304"/>
                    <a:pt x="193" y="305"/>
                    <a:pt x="194" y="306"/>
                  </a:cubicBezTo>
                  <a:cubicBezTo>
                    <a:pt x="195" y="305"/>
                    <a:pt x="196" y="304"/>
                    <a:pt x="196" y="302"/>
                  </a:cubicBezTo>
                  <a:cubicBezTo>
                    <a:pt x="199" y="301"/>
                    <a:pt x="199" y="301"/>
                    <a:pt x="199" y="301"/>
                  </a:cubicBezTo>
                  <a:cubicBezTo>
                    <a:pt x="199" y="299"/>
                    <a:pt x="200" y="297"/>
                    <a:pt x="199" y="295"/>
                  </a:cubicBezTo>
                  <a:cubicBezTo>
                    <a:pt x="201" y="292"/>
                    <a:pt x="200" y="297"/>
                    <a:pt x="199" y="295"/>
                  </a:cubicBezTo>
                  <a:close/>
                  <a:moveTo>
                    <a:pt x="137" y="348"/>
                  </a:moveTo>
                  <a:cubicBezTo>
                    <a:pt x="135" y="350"/>
                    <a:pt x="135" y="350"/>
                    <a:pt x="135" y="350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132" y="350"/>
                    <a:pt x="132" y="350"/>
                    <a:pt x="132" y="350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2" y="351"/>
                    <a:pt x="132" y="351"/>
                    <a:pt x="132" y="351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8" y="354"/>
                    <a:pt x="138" y="354"/>
                    <a:pt x="138" y="354"/>
                  </a:cubicBezTo>
                  <a:cubicBezTo>
                    <a:pt x="140" y="354"/>
                    <a:pt x="140" y="354"/>
                    <a:pt x="140" y="354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2" y="350"/>
                    <a:pt x="142" y="350"/>
                    <a:pt x="142" y="350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137" y="348"/>
                  </a:lnTo>
                  <a:close/>
                  <a:moveTo>
                    <a:pt x="65" y="265"/>
                  </a:moveTo>
                  <a:cubicBezTo>
                    <a:pt x="66" y="264"/>
                    <a:pt x="66" y="264"/>
                    <a:pt x="66" y="264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4" y="262"/>
                    <a:pt x="64" y="262"/>
                    <a:pt x="64" y="262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4" y="264"/>
                    <a:pt x="64" y="264"/>
                    <a:pt x="64" y="264"/>
                  </a:cubicBezTo>
                  <a:lnTo>
                    <a:pt x="65" y="265"/>
                  </a:lnTo>
                  <a:close/>
                  <a:moveTo>
                    <a:pt x="98" y="77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0" y="79"/>
                    <a:pt x="100" y="78"/>
                    <a:pt x="101" y="77"/>
                  </a:cubicBezTo>
                  <a:cubicBezTo>
                    <a:pt x="100" y="76"/>
                    <a:pt x="100" y="76"/>
                    <a:pt x="100" y="76"/>
                  </a:cubicBezTo>
                  <a:lnTo>
                    <a:pt x="98" y="77"/>
                  </a:lnTo>
                  <a:close/>
                  <a:moveTo>
                    <a:pt x="105" y="66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6"/>
                    <a:pt x="106" y="66"/>
                    <a:pt x="106" y="66"/>
                  </a:cubicBezTo>
                  <a:lnTo>
                    <a:pt x="105" y="66"/>
                  </a:lnTo>
                  <a:close/>
                  <a:moveTo>
                    <a:pt x="99" y="66"/>
                  </a:moveTo>
                  <a:cubicBezTo>
                    <a:pt x="100" y="65"/>
                    <a:pt x="100" y="65"/>
                    <a:pt x="100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lnTo>
                    <a:pt x="99" y="66"/>
                  </a:lnTo>
                  <a:close/>
                  <a:moveTo>
                    <a:pt x="104" y="66"/>
                  </a:moveTo>
                  <a:cubicBezTo>
                    <a:pt x="103" y="64"/>
                    <a:pt x="103" y="64"/>
                    <a:pt x="103" y="64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6"/>
                    <a:pt x="103" y="66"/>
                    <a:pt x="103" y="66"/>
                  </a:cubicBezTo>
                  <a:lnTo>
                    <a:pt x="104" y="66"/>
                  </a:lnTo>
                  <a:close/>
                  <a:moveTo>
                    <a:pt x="99" y="61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9" y="62"/>
                    <a:pt x="99" y="62"/>
                    <a:pt x="99" y="62"/>
                  </a:cubicBezTo>
                  <a:lnTo>
                    <a:pt x="99" y="61"/>
                  </a:lnTo>
                  <a:close/>
                  <a:moveTo>
                    <a:pt x="36" y="138"/>
                  </a:moveTo>
                  <a:cubicBezTo>
                    <a:pt x="35" y="136"/>
                    <a:pt x="35" y="136"/>
                    <a:pt x="35" y="136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5" y="139"/>
                    <a:pt x="35" y="139"/>
                    <a:pt x="35" y="139"/>
                  </a:cubicBezTo>
                  <a:lnTo>
                    <a:pt x="36" y="138"/>
                  </a:lnTo>
                  <a:close/>
                  <a:moveTo>
                    <a:pt x="42" y="128"/>
                  </a:moveTo>
                  <a:cubicBezTo>
                    <a:pt x="43" y="127"/>
                    <a:pt x="43" y="127"/>
                    <a:pt x="43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6"/>
                    <a:pt x="41" y="126"/>
                    <a:pt x="41" y="126"/>
                  </a:cubicBezTo>
                  <a:lnTo>
                    <a:pt x="42" y="128"/>
                  </a:lnTo>
                  <a:close/>
                  <a:moveTo>
                    <a:pt x="40" y="125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40" y="125"/>
                  </a:lnTo>
                  <a:close/>
                  <a:moveTo>
                    <a:pt x="56" y="179"/>
                  </a:moveTo>
                  <a:cubicBezTo>
                    <a:pt x="58" y="181"/>
                    <a:pt x="58" y="181"/>
                    <a:pt x="58" y="181"/>
                  </a:cubicBezTo>
                  <a:cubicBezTo>
                    <a:pt x="58" y="179"/>
                    <a:pt x="58" y="177"/>
                    <a:pt x="57" y="176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6" y="177"/>
                    <a:pt x="56" y="177"/>
                    <a:pt x="56" y="177"/>
                  </a:cubicBezTo>
                  <a:lnTo>
                    <a:pt x="56" y="179"/>
                  </a:lnTo>
                  <a:close/>
                  <a:moveTo>
                    <a:pt x="34" y="170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lnTo>
                    <a:pt x="34" y="170"/>
                  </a:lnTo>
                  <a:close/>
                  <a:moveTo>
                    <a:pt x="46" y="16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6" y="163"/>
                    <a:pt x="46" y="163"/>
                    <a:pt x="46" y="163"/>
                  </a:cubicBezTo>
                  <a:lnTo>
                    <a:pt x="46" y="164"/>
                  </a:lnTo>
                  <a:close/>
                  <a:moveTo>
                    <a:pt x="37" y="155"/>
                  </a:moveTo>
                  <a:cubicBezTo>
                    <a:pt x="36" y="154"/>
                    <a:pt x="36" y="154"/>
                    <a:pt x="36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5" y="155"/>
                    <a:pt x="35" y="155"/>
                    <a:pt x="35" y="155"/>
                  </a:cubicBezTo>
                  <a:lnTo>
                    <a:pt x="37" y="155"/>
                  </a:lnTo>
                  <a:close/>
                  <a:moveTo>
                    <a:pt x="21" y="154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0" y="153"/>
                    <a:pt x="20" y="153"/>
                    <a:pt x="20" y="153"/>
                  </a:cubicBezTo>
                  <a:lnTo>
                    <a:pt x="21" y="154"/>
                  </a:lnTo>
                  <a:close/>
                  <a:moveTo>
                    <a:pt x="31" y="149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29" y="150"/>
                    <a:pt x="29" y="150"/>
                    <a:pt x="29" y="150"/>
                  </a:cubicBezTo>
                  <a:lnTo>
                    <a:pt x="31" y="149"/>
                  </a:lnTo>
                  <a:close/>
                  <a:moveTo>
                    <a:pt x="133" y="26"/>
                  </a:moveTo>
                  <a:cubicBezTo>
                    <a:pt x="133" y="25"/>
                    <a:pt x="133" y="25"/>
                    <a:pt x="133" y="25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7"/>
                    <a:pt x="133" y="27"/>
                  </a:cubicBezTo>
                  <a:lnTo>
                    <a:pt x="133" y="26"/>
                  </a:lnTo>
                  <a:close/>
                  <a:moveTo>
                    <a:pt x="136" y="2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lnTo>
                    <a:pt x="136" y="23"/>
                  </a:lnTo>
                  <a:close/>
                  <a:moveTo>
                    <a:pt x="139" y="17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8" y="17"/>
                    <a:pt x="138" y="17"/>
                    <a:pt x="138" y="17"/>
                  </a:cubicBezTo>
                  <a:lnTo>
                    <a:pt x="139" y="17"/>
                  </a:lnTo>
                  <a:close/>
                  <a:moveTo>
                    <a:pt x="141" y="7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1" y="7"/>
                  </a:lnTo>
                  <a:close/>
                  <a:moveTo>
                    <a:pt x="141" y="4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2"/>
                    <a:pt x="139" y="4"/>
                    <a:pt x="139" y="5"/>
                  </a:cubicBezTo>
                  <a:cubicBezTo>
                    <a:pt x="141" y="5"/>
                    <a:pt x="141" y="5"/>
                    <a:pt x="141" y="5"/>
                  </a:cubicBezTo>
                  <a:lnTo>
                    <a:pt x="141" y="4"/>
                  </a:lnTo>
                  <a:close/>
                  <a:moveTo>
                    <a:pt x="11" y="135"/>
                  </a:moveTo>
                  <a:cubicBezTo>
                    <a:pt x="11" y="136"/>
                    <a:pt x="11" y="136"/>
                    <a:pt x="11" y="136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3" y="135"/>
                    <a:pt x="13" y="135"/>
                    <a:pt x="13" y="135"/>
                  </a:cubicBezTo>
                  <a:lnTo>
                    <a:pt x="11" y="135"/>
                  </a:lnTo>
                  <a:close/>
                  <a:moveTo>
                    <a:pt x="17" y="120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0"/>
                    <a:pt x="18" y="120"/>
                    <a:pt x="18" y="120"/>
                  </a:cubicBezTo>
                  <a:lnTo>
                    <a:pt x="17" y="120"/>
                  </a:lnTo>
                  <a:close/>
                  <a:moveTo>
                    <a:pt x="28" y="96"/>
                  </a:move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8" y="96"/>
                  </a:lnTo>
                  <a:close/>
                  <a:moveTo>
                    <a:pt x="93" y="78"/>
                  </a:moveTo>
                  <a:cubicBezTo>
                    <a:pt x="96" y="78"/>
                    <a:pt x="96" y="78"/>
                    <a:pt x="96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3" y="77"/>
                    <a:pt x="93" y="77"/>
                    <a:pt x="93" y="77"/>
                  </a:cubicBezTo>
                  <a:lnTo>
                    <a:pt x="93" y="78"/>
                  </a:lnTo>
                  <a:close/>
                  <a:moveTo>
                    <a:pt x="94" y="72"/>
                  </a:moveTo>
                  <a:cubicBezTo>
                    <a:pt x="94" y="71"/>
                    <a:pt x="94" y="71"/>
                    <a:pt x="94" y="71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6"/>
                    <a:pt x="95" y="66"/>
                    <a:pt x="94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9"/>
                    <a:pt x="92" y="70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4" y="72"/>
                  </a:lnTo>
                  <a:close/>
                  <a:moveTo>
                    <a:pt x="105" y="64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5" y="64"/>
                  </a:lnTo>
                  <a:close/>
                  <a:moveTo>
                    <a:pt x="40" y="136"/>
                  </a:move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39" y="119"/>
                    <a:pt x="39" y="11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9"/>
                    <a:pt x="35" y="120"/>
                    <a:pt x="35" y="121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7" y="122"/>
                    <a:pt x="28" y="123"/>
                    <a:pt x="28" y="124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1" y="133"/>
                    <a:pt x="40" y="134"/>
                    <a:pt x="40" y="136"/>
                  </a:cubicBezTo>
                  <a:close/>
                  <a:moveTo>
                    <a:pt x="52" y="182"/>
                  </a:moveTo>
                  <a:cubicBezTo>
                    <a:pt x="51" y="183"/>
                    <a:pt x="51" y="183"/>
                    <a:pt x="51" y="183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7" y="190"/>
                    <a:pt x="57" y="190"/>
                    <a:pt x="57" y="190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3" y="181"/>
                    <a:pt x="53" y="181"/>
                    <a:pt x="53" y="181"/>
                  </a:cubicBezTo>
                  <a:lnTo>
                    <a:pt x="52" y="182"/>
                  </a:lnTo>
                  <a:close/>
                  <a:moveTo>
                    <a:pt x="38" y="179"/>
                  </a:moveTo>
                  <a:cubicBezTo>
                    <a:pt x="37" y="178"/>
                    <a:pt x="37" y="178"/>
                    <a:pt x="37" y="178"/>
                  </a:cubicBezTo>
                  <a:cubicBezTo>
                    <a:pt x="37" y="176"/>
                    <a:pt x="37" y="175"/>
                    <a:pt x="37" y="173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30" y="181"/>
                    <a:pt x="31" y="180"/>
                    <a:pt x="32" y="178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8" y="182"/>
                    <a:pt x="38" y="182"/>
                    <a:pt x="38" y="182"/>
                  </a:cubicBezTo>
                  <a:lnTo>
                    <a:pt x="38" y="179"/>
                  </a:lnTo>
                  <a:close/>
                  <a:moveTo>
                    <a:pt x="38" y="177"/>
                  </a:moveTo>
                  <a:cubicBezTo>
                    <a:pt x="40" y="178"/>
                    <a:pt x="40" y="178"/>
                    <a:pt x="40" y="178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2" y="172"/>
                    <a:pt x="44" y="170"/>
                    <a:pt x="45" y="167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3" y="167"/>
                    <a:pt x="42" y="168"/>
                    <a:pt x="41" y="169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0" y="172"/>
                    <a:pt x="39" y="173"/>
                    <a:pt x="37" y="174"/>
                  </a:cubicBezTo>
                  <a:cubicBezTo>
                    <a:pt x="37" y="175"/>
                    <a:pt x="37" y="176"/>
                    <a:pt x="38" y="177"/>
                  </a:cubicBezTo>
                  <a:close/>
                  <a:moveTo>
                    <a:pt x="43" y="153"/>
                  </a:moveTo>
                  <a:cubicBezTo>
                    <a:pt x="41" y="153"/>
                    <a:pt x="41" y="153"/>
                    <a:pt x="41" y="153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38" y="159"/>
                    <a:pt x="36" y="160"/>
                    <a:pt x="35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5" y="155"/>
                    <a:pt x="45" y="155"/>
                    <a:pt x="45" y="155"/>
                  </a:cubicBezTo>
                  <a:lnTo>
                    <a:pt x="43" y="153"/>
                  </a:lnTo>
                  <a:close/>
                  <a:moveTo>
                    <a:pt x="128" y="22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6"/>
                    <a:pt x="134" y="28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2" y="11"/>
                    <a:pt x="133" y="10"/>
                    <a:pt x="133" y="9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21"/>
                    <a:pt x="127" y="21"/>
                    <a:pt x="127" y="21"/>
                  </a:cubicBezTo>
                  <a:lnTo>
                    <a:pt x="128" y="22"/>
                  </a:lnTo>
                  <a:close/>
                  <a:moveTo>
                    <a:pt x="138" y="12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6"/>
                    <a:pt x="136" y="7"/>
                    <a:pt x="137" y="8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8"/>
                    <a:pt x="135" y="10"/>
                    <a:pt x="136" y="12"/>
                  </a:cubicBezTo>
                  <a:lnTo>
                    <a:pt x="138" y="12"/>
                  </a:lnTo>
                  <a:close/>
                  <a:moveTo>
                    <a:pt x="18" y="126"/>
                  </a:moveTo>
                  <a:cubicBezTo>
                    <a:pt x="17" y="125"/>
                    <a:pt x="17" y="125"/>
                    <a:pt x="17" y="125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lnTo>
                    <a:pt x="18" y="126"/>
                  </a:lnTo>
                  <a:close/>
                  <a:moveTo>
                    <a:pt x="16" y="118"/>
                  </a:move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17"/>
                    <a:pt x="19" y="117"/>
                    <a:pt x="19" y="117"/>
                  </a:cubicBezTo>
                  <a:lnTo>
                    <a:pt x="16" y="118"/>
                  </a:lnTo>
                  <a:close/>
                  <a:moveTo>
                    <a:pt x="27" y="107"/>
                  </a:moveTo>
                  <a:cubicBezTo>
                    <a:pt x="27" y="106"/>
                    <a:pt x="27" y="106"/>
                    <a:pt x="27" y="10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8"/>
                    <a:pt x="34" y="90"/>
                    <a:pt x="31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8" y="108"/>
                    <a:pt x="28" y="108"/>
                    <a:pt x="28" y="108"/>
                  </a:cubicBezTo>
                  <a:lnTo>
                    <a:pt x="27" y="107"/>
                  </a:lnTo>
                  <a:close/>
                  <a:moveTo>
                    <a:pt x="70" y="235"/>
                  </a:moveTo>
                  <a:cubicBezTo>
                    <a:pt x="69" y="235"/>
                    <a:pt x="68" y="236"/>
                    <a:pt x="68" y="237"/>
                  </a:cubicBezTo>
                  <a:cubicBezTo>
                    <a:pt x="67" y="238"/>
                    <a:pt x="67" y="240"/>
                    <a:pt x="66" y="242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70" y="241"/>
                    <a:pt x="71" y="240"/>
                    <a:pt x="72" y="239"/>
                  </a:cubicBezTo>
                  <a:cubicBezTo>
                    <a:pt x="74" y="238"/>
                    <a:pt x="75" y="236"/>
                    <a:pt x="76" y="235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5" y="230"/>
                    <a:pt x="75" y="230"/>
                    <a:pt x="75" y="230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1" y="232"/>
                    <a:pt x="71" y="232"/>
                    <a:pt x="71" y="232"/>
                  </a:cubicBezTo>
                  <a:lnTo>
                    <a:pt x="70" y="235"/>
                  </a:lnTo>
                  <a:close/>
                  <a:moveTo>
                    <a:pt x="18" y="208"/>
                  </a:moveTo>
                  <a:cubicBezTo>
                    <a:pt x="17" y="209"/>
                    <a:pt x="17" y="209"/>
                    <a:pt x="17" y="209"/>
                  </a:cubicBezTo>
                  <a:cubicBezTo>
                    <a:pt x="17" y="210"/>
                    <a:pt x="17" y="210"/>
                    <a:pt x="17" y="210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4"/>
                    <a:pt x="16" y="214"/>
                    <a:pt x="16" y="214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10" y="221"/>
                    <a:pt x="10" y="221"/>
                    <a:pt x="10" y="221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3" y="230"/>
                    <a:pt x="3" y="230"/>
                    <a:pt x="3" y="230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6" y="239"/>
                    <a:pt x="16" y="239"/>
                    <a:pt x="16" y="239"/>
                  </a:cubicBezTo>
                  <a:cubicBezTo>
                    <a:pt x="17" y="239"/>
                    <a:pt x="17" y="239"/>
                    <a:pt x="17" y="239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9" y="236"/>
                    <a:pt x="19" y="236"/>
                    <a:pt x="19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5" y="230"/>
                    <a:pt x="26" y="231"/>
                    <a:pt x="27" y="232"/>
                  </a:cubicBezTo>
                  <a:cubicBezTo>
                    <a:pt x="27" y="233"/>
                    <a:pt x="28" y="235"/>
                    <a:pt x="28" y="237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1" y="238"/>
                    <a:pt x="31" y="238"/>
                    <a:pt x="31" y="238"/>
                  </a:cubicBezTo>
                  <a:cubicBezTo>
                    <a:pt x="30" y="241"/>
                    <a:pt x="30" y="241"/>
                    <a:pt x="30" y="241"/>
                  </a:cubicBezTo>
                  <a:cubicBezTo>
                    <a:pt x="32" y="242"/>
                    <a:pt x="32" y="242"/>
                    <a:pt x="32" y="242"/>
                  </a:cubicBezTo>
                  <a:cubicBezTo>
                    <a:pt x="34" y="241"/>
                    <a:pt x="34" y="241"/>
                    <a:pt x="34" y="241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37" y="239"/>
                    <a:pt x="38" y="241"/>
                    <a:pt x="41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5" y="242"/>
                    <a:pt x="46" y="242"/>
                    <a:pt x="47" y="241"/>
                  </a:cubicBezTo>
                  <a:cubicBezTo>
                    <a:pt x="47" y="240"/>
                    <a:pt x="47" y="237"/>
                    <a:pt x="48" y="236"/>
                  </a:cubicBezTo>
                  <a:cubicBezTo>
                    <a:pt x="48" y="236"/>
                    <a:pt x="51" y="236"/>
                    <a:pt x="51" y="236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3" y="231"/>
                    <a:pt x="53" y="229"/>
                    <a:pt x="53" y="227"/>
                  </a:cubicBezTo>
                  <a:cubicBezTo>
                    <a:pt x="51" y="226"/>
                    <a:pt x="51" y="226"/>
                    <a:pt x="51" y="226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54" y="228"/>
                    <a:pt x="54" y="228"/>
                    <a:pt x="54" y="228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4" y="232"/>
                    <a:pt x="55" y="232"/>
                    <a:pt x="55" y="233"/>
                  </a:cubicBezTo>
                  <a:cubicBezTo>
                    <a:pt x="56" y="232"/>
                    <a:pt x="57" y="230"/>
                    <a:pt x="57" y="229"/>
                  </a:cubicBezTo>
                  <a:cubicBezTo>
                    <a:pt x="57" y="228"/>
                    <a:pt x="56" y="227"/>
                    <a:pt x="56" y="225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4" y="222"/>
                    <a:pt x="54" y="222"/>
                    <a:pt x="54" y="222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7" y="223"/>
                    <a:pt x="47" y="223"/>
                    <a:pt x="47" y="22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1" y="220"/>
                    <a:pt x="51" y="220"/>
                    <a:pt x="51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7"/>
                    <a:pt x="52" y="217"/>
                    <a:pt x="52" y="217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1" y="217"/>
                    <a:pt x="51" y="217"/>
                    <a:pt x="51" y="217"/>
                  </a:cubicBezTo>
                  <a:cubicBezTo>
                    <a:pt x="49" y="217"/>
                    <a:pt x="49" y="213"/>
                    <a:pt x="47" y="211"/>
                  </a:cubicBezTo>
                  <a:cubicBezTo>
                    <a:pt x="46" y="211"/>
                    <a:pt x="46" y="211"/>
                    <a:pt x="46" y="211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3" y="203"/>
                    <a:pt x="43" y="203"/>
                    <a:pt x="43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28" y="203"/>
                    <a:pt x="27" y="203"/>
                    <a:pt x="27" y="203"/>
                  </a:cubicBezTo>
                  <a:cubicBezTo>
                    <a:pt x="26" y="204"/>
                    <a:pt x="26" y="206"/>
                    <a:pt x="25" y="207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1" y="207"/>
                    <a:pt x="21" y="207"/>
                    <a:pt x="21" y="207"/>
                  </a:cubicBezTo>
                  <a:lnTo>
                    <a:pt x="18" y="208"/>
                  </a:ln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A70FF861-8107-D815-5480-55BBB8BE8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1713" y="5484813"/>
              <a:ext cx="644525" cy="660400"/>
            </a:xfrm>
            <a:custGeom>
              <a:avLst/>
              <a:gdLst>
                <a:gd name="T0" fmla="*/ 88 w 169"/>
                <a:gd name="T1" fmla="*/ 36 h 173"/>
                <a:gd name="T2" fmla="*/ 59 w 169"/>
                <a:gd name="T3" fmla="*/ 34 h 173"/>
                <a:gd name="T4" fmla="*/ 66 w 169"/>
                <a:gd name="T5" fmla="*/ 77 h 173"/>
                <a:gd name="T6" fmla="*/ 68 w 169"/>
                <a:gd name="T7" fmla="*/ 113 h 173"/>
                <a:gd name="T8" fmla="*/ 50 w 169"/>
                <a:gd name="T9" fmla="*/ 122 h 173"/>
                <a:gd name="T10" fmla="*/ 52 w 169"/>
                <a:gd name="T11" fmla="*/ 90 h 173"/>
                <a:gd name="T12" fmla="*/ 32 w 169"/>
                <a:gd name="T13" fmla="*/ 87 h 173"/>
                <a:gd name="T14" fmla="*/ 14 w 169"/>
                <a:gd name="T15" fmla="*/ 62 h 173"/>
                <a:gd name="T16" fmla="*/ 36 w 169"/>
                <a:gd name="T17" fmla="*/ 22 h 173"/>
                <a:gd name="T18" fmla="*/ 98 w 169"/>
                <a:gd name="T19" fmla="*/ 9 h 173"/>
                <a:gd name="T20" fmla="*/ 144 w 169"/>
                <a:gd name="T21" fmla="*/ 159 h 173"/>
                <a:gd name="T22" fmla="*/ 121 w 169"/>
                <a:gd name="T23" fmla="*/ 136 h 173"/>
                <a:gd name="T24" fmla="*/ 106 w 169"/>
                <a:gd name="T25" fmla="*/ 131 h 173"/>
                <a:gd name="T26" fmla="*/ 98 w 169"/>
                <a:gd name="T27" fmla="*/ 125 h 173"/>
                <a:gd name="T28" fmla="*/ 148 w 169"/>
                <a:gd name="T29" fmla="*/ 122 h 173"/>
                <a:gd name="T30" fmla="*/ 146 w 169"/>
                <a:gd name="T31" fmla="*/ 119 h 173"/>
                <a:gd name="T32" fmla="*/ 142 w 169"/>
                <a:gd name="T33" fmla="*/ 117 h 173"/>
                <a:gd name="T34" fmla="*/ 146 w 169"/>
                <a:gd name="T35" fmla="*/ 113 h 173"/>
                <a:gd name="T36" fmla="*/ 137 w 169"/>
                <a:gd name="T37" fmla="*/ 112 h 173"/>
                <a:gd name="T38" fmla="*/ 101 w 169"/>
                <a:gd name="T39" fmla="*/ 105 h 173"/>
                <a:gd name="T40" fmla="*/ 150 w 169"/>
                <a:gd name="T41" fmla="*/ 156 h 173"/>
                <a:gd name="T42" fmla="*/ 149 w 169"/>
                <a:gd name="T43" fmla="*/ 158 h 173"/>
                <a:gd name="T44" fmla="*/ 161 w 169"/>
                <a:gd name="T45" fmla="*/ 137 h 173"/>
                <a:gd name="T46" fmla="*/ 115 w 169"/>
                <a:gd name="T47" fmla="*/ 136 h 173"/>
                <a:gd name="T48" fmla="*/ 152 w 169"/>
                <a:gd name="T49" fmla="*/ 133 h 173"/>
                <a:gd name="T50" fmla="*/ 131 w 169"/>
                <a:gd name="T51" fmla="*/ 130 h 173"/>
                <a:gd name="T52" fmla="*/ 97 w 169"/>
                <a:gd name="T53" fmla="*/ 128 h 173"/>
                <a:gd name="T54" fmla="*/ 144 w 169"/>
                <a:gd name="T55" fmla="*/ 128 h 173"/>
                <a:gd name="T56" fmla="*/ 126 w 169"/>
                <a:gd name="T57" fmla="*/ 123 h 173"/>
                <a:gd name="T58" fmla="*/ 144 w 169"/>
                <a:gd name="T59" fmla="*/ 121 h 173"/>
                <a:gd name="T60" fmla="*/ 112 w 169"/>
                <a:gd name="T61" fmla="*/ 117 h 173"/>
                <a:gd name="T62" fmla="*/ 96 w 169"/>
                <a:gd name="T63" fmla="*/ 112 h 173"/>
                <a:gd name="T64" fmla="*/ 114 w 169"/>
                <a:gd name="T65" fmla="*/ 109 h 173"/>
                <a:gd name="T66" fmla="*/ 111 w 169"/>
                <a:gd name="T67" fmla="*/ 106 h 173"/>
                <a:gd name="T68" fmla="*/ 94 w 169"/>
                <a:gd name="T69" fmla="*/ 104 h 173"/>
                <a:gd name="T70" fmla="*/ 103 w 169"/>
                <a:gd name="T71" fmla="*/ 100 h 173"/>
                <a:gd name="T72" fmla="*/ 116 w 169"/>
                <a:gd name="T73" fmla="*/ 81 h 173"/>
                <a:gd name="T74" fmla="*/ 132 w 169"/>
                <a:gd name="T75" fmla="*/ 103 h 173"/>
                <a:gd name="T76" fmla="*/ 140 w 169"/>
                <a:gd name="T77" fmla="*/ 102 h 173"/>
                <a:gd name="T78" fmla="*/ 122 w 169"/>
                <a:gd name="T79" fmla="*/ 82 h 173"/>
                <a:gd name="T80" fmla="*/ 126 w 169"/>
                <a:gd name="T81" fmla="*/ 90 h 173"/>
                <a:gd name="T82" fmla="*/ 125 w 169"/>
                <a:gd name="T83" fmla="*/ 62 h 173"/>
                <a:gd name="T84" fmla="*/ 133 w 169"/>
                <a:gd name="T85" fmla="*/ 67 h 173"/>
                <a:gd name="T86" fmla="*/ 114 w 169"/>
                <a:gd name="T87" fmla="*/ 45 h 173"/>
                <a:gd name="T88" fmla="*/ 109 w 169"/>
                <a:gd name="T89" fmla="*/ 49 h 173"/>
                <a:gd name="T90" fmla="*/ 93 w 169"/>
                <a:gd name="T91" fmla="*/ 98 h 173"/>
                <a:gd name="T92" fmla="*/ 98 w 169"/>
                <a:gd name="T93" fmla="*/ 74 h 173"/>
                <a:gd name="T94" fmla="*/ 75 w 169"/>
                <a:gd name="T95" fmla="*/ 72 h 173"/>
                <a:gd name="T96" fmla="*/ 79 w 169"/>
                <a:gd name="T97" fmla="*/ 82 h 173"/>
                <a:gd name="T98" fmla="*/ 89 w 169"/>
                <a:gd name="T99" fmla="*/ 90 h 173"/>
                <a:gd name="T100" fmla="*/ 96 w 169"/>
                <a:gd name="T101" fmla="*/ 91 h 173"/>
                <a:gd name="T102" fmla="*/ 86 w 169"/>
                <a:gd name="T103" fmla="*/ 78 h 173"/>
                <a:gd name="T104" fmla="*/ 127 w 169"/>
                <a:gd name="T105" fmla="*/ 169 h 173"/>
                <a:gd name="T106" fmla="*/ 90 w 169"/>
                <a:gd name="T107" fmla="*/ 164 h 173"/>
                <a:gd name="T108" fmla="*/ 124 w 169"/>
                <a:gd name="T109" fmla="*/ 167 h 173"/>
                <a:gd name="T110" fmla="*/ 126 w 169"/>
                <a:gd name="T111" fmla="*/ 163 h 173"/>
                <a:gd name="T112" fmla="*/ 105 w 169"/>
                <a:gd name="T113" fmla="*/ 158 h 173"/>
                <a:gd name="T114" fmla="*/ 88 w 169"/>
                <a:gd name="T115" fmla="*/ 155 h 173"/>
                <a:gd name="T116" fmla="*/ 78 w 169"/>
                <a:gd name="T117" fmla="*/ 156 h 173"/>
                <a:gd name="T118" fmla="*/ 20 w 169"/>
                <a:gd name="T119" fmla="*/ 87 h 173"/>
                <a:gd name="T120" fmla="*/ 19 w 169"/>
                <a:gd name="T121" fmla="*/ 78 h 173"/>
                <a:gd name="T122" fmla="*/ 97 w 169"/>
                <a:gd name="T123" fmla="*/ 2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173">
                  <a:moveTo>
                    <a:pt x="127" y="26"/>
                  </a:moveTo>
                  <a:cubicBezTo>
                    <a:pt x="127" y="26"/>
                    <a:pt x="126" y="26"/>
                    <a:pt x="126" y="26"/>
                  </a:cubicBezTo>
                  <a:cubicBezTo>
                    <a:pt x="126" y="23"/>
                    <a:pt x="122" y="23"/>
                    <a:pt x="120" y="23"/>
                  </a:cubicBezTo>
                  <a:cubicBezTo>
                    <a:pt x="117" y="22"/>
                    <a:pt x="114" y="21"/>
                    <a:pt x="111" y="21"/>
                  </a:cubicBezTo>
                  <a:cubicBezTo>
                    <a:pt x="110" y="21"/>
                    <a:pt x="109" y="21"/>
                    <a:pt x="108" y="20"/>
                  </a:cubicBezTo>
                  <a:cubicBezTo>
                    <a:pt x="107" y="20"/>
                    <a:pt x="107" y="19"/>
                    <a:pt x="106" y="19"/>
                  </a:cubicBezTo>
                  <a:cubicBezTo>
                    <a:pt x="105" y="20"/>
                    <a:pt x="105" y="21"/>
                    <a:pt x="104" y="21"/>
                  </a:cubicBezTo>
                  <a:cubicBezTo>
                    <a:pt x="103" y="22"/>
                    <a:pt x="102" y="22"/>
                    <a:pt x="101" y="23"/>
                  </a:cubicBezTo>
                  <a:cubicBezTo>
                    <a:pt x="99" y="23"/>
                    <a:pt x="98" y="21"/>
                    <a:pt x="96" y="21"/>
                  </a:cubicBezTo>
                  <a:cubicBezTo>
                    <a:pt x="93" y="20"/>
                    <a:pt x="94" y="23"/>
                    <a:pt x="92" y="25"/>
                  </a:cubicBezTo>
                  <a:cubicBezTo>
                    <a:pt x="90" y="26"/>
                    <a:pt x="88" y="26"/>
                    <a:pt x="86" y="26"/>
                  </a:cubicBezTo>
                  <a:cubicBezTo>
                    <a:pt x="84" y="25"/>
                    <a:pt x="81" y="24"/>
                    <a:pt x="81" y="26"/>
                  </a:cubicBezTo>
                  <a:cubicBezTo>
                    <a:pt x="80" y="27"/>
                    <a:pt x="81" y="29"/>
                    <a:pt x="81" y="29"/>
                  </a:cubicBezTo>
                  <a:cubicBezTo>
                    <a:pt x="82" y="30"/>
                    <a:pt x="83" y="30"/>
                    <a:pt x="83" y="30"/>
                  </a:cubicBezTo>
                  <a:cubicBezTo>
                    <a:pt x="86" y="32"/>
                    <a:pt x="82" y="33"/>
                    <a:pt x="83" y="35"/>
                  </a:cubicBezTo>
                  <a:cubicBezTo>
                    <a:pt x="85" y="36"/>
                    <a:pt x="85" y="33"/>
                    <a:pt x="87" y="33"/>
                  </a:cubicBezTo>
                  <a:cubicBezTo>
                    <a:pt x="87" y="34"/>
                    <a:pt x="88" y="36"/>
                    <a:pt x="88" y="36"/>
                  </a:cubicBezTo>
                  <a:cubicBezTo>
                    <a:pt x="89" y="37"/>
                    <a:pt x="91" y="37"/>
                    <a:pt x="92" y="38"/>
                  </a:cubicBezTo>
                  <a:cubicBezTo>
                    <a:pt x="93" y="39"/>
                    <a:pt x="94" y="41"/>
                    <a:pt x="92" y="41"/>
                  </a:cubicBezTo>
                  <a:cubicBezTo>
                    <a:pt x="91" y="41"/>
                    <a:pt x="90" y="39"/>
                    <a:pt x="89" y="39"/>
                  </a:cubicBezTo>
                  <a:cubicBezTo>
                    <a:pt x="88" y="38"/>
                    <a:pt x="87" y="37"/>
                    <a:pt x="86" y="37"/>
                  </a:cubicBezTo>
                  <a:cubicBezTo>
                    <a:pt x="85" y="36"/>
                    <a:pt x="81" y="35"/>
                    <a:pt x="81" y="38"/>
                  </a:cubicBezTo>
                  <a:cubicBezTo>
                    <a:pt x="81" y="40"/>
                    <a:pt x="84" y="41"/>
                    <a:pt x="85" y="42"/>
                  </a:cubicBezTo>
                  <a:cubicBezTo>
                    <a:pt x="86" y="43"/>
                    <a:pt x="86" y="47"/>
                    <a:pt x="84" y="45"/>
                  </a:cubicBezTo>
                  <a:cubicBezTo>
                    <a:pt x="81" y="43"/>
                    <a:pt x="81" y="40"/>
                    <a:pt x="78" y="39"/>
                  </a:cubicBezTo>
                  <a:cubicBezTo>
                    <a:pt x="76" y="39"/>
                    <a:pt x="72" y="38"/>
                    <a:pt x="74" y="41"/>
                  </a:cubicBezTo>
                  <a:cubicBezTo>
                    <a:pt x="75" y="44"/>
                    <a:pt x="79" y="44"/>
                    <a:pt x="80" y="48"/>
                  </a:cubicBezTo>
                  <a:cubicBezTo>
                    <a:pt x="79" y="48"/>
                    <a:pt x="75" y="46"/>
                    <a:pt x="74" y="46"/>
                  </a:cubicBezTo>
                  <a:cubicBezTo>
                    <a:pt x="72" y="44"/>
                    <a:pt x="72" y="42"/>
                    <a:pt x="72" y="40"/>
                  </a:cubicBezTo>
                  <a:cubicBezTo>
                    <a:pt x="71" y="36"/>
                    <a:pt x="68" y="38"/>
                    <a:pt x="65" y="35"/>
                  </a:cubicBezTo>
                  <a:cubicBezTo>
                    <a:pt x="63" y="34"/>
                    <a:pt x="64" y="33"/>
                    <a:pt x="65" y="32"/>
                  </a:cubicBezTo>
                  <a:cubicBezTo>
                    <a:pt x="65" y="31"/>
                    <a:pt x="66" y="29"/>
                    <a:pt x="64" y="29"/>
                  </a:cubicBezTo>
                  <a:cubicBezTo>
                    <a:pt x="62" y="29"/>
                    <a:pt x="62" y="31"/>
                    <a:pt x="61" y="32"/>
                  </a:cubicBezTo>
                  <a:cubicBezTo>
                    <a:pt x="60" y="33"/>
                    <a:pt x="59" y="32"/>
                    <a:pt x="59" y="34"/>
                  </a:cubicBezTo>
                  <a:cubicBezTo>
                    <a:pt x="59" y="35"/>
                    <a:pt x="59" y="35"/>
                    <a:pt x="60" y="36"/>
                  </a:cubicBezTo>
                  <a:cubicBezTo>
                    <a:pt x="60" y="37"/>
                    <a:pt x="59" y="38"/>
                    <a:pt x="59" y="39"/>
                  </a:cubicBezTo>
                  <a:cubicBezTo>
                    <a:pt x="58" y="41"/>
                    <a:pt x="58" y="43"/>
                    <a:pt x="59" y="45"/>
                  </a:cubicBezTo>
                  <a:cubicBezTo>
                    <a:pt x="60" y="46"/>
                    <a:pt x="61" y="48"/>
                    <a:pt x="62" y="49"/>
                  </a:cubicBezTo>
                  <a:cubicBezTo>
                    <a:pt x="63" y="51"/>
                    <a:pt x="64" y="51"/>
                    <a:pt x="64" y="53"/>
                  </a:cubicBezTo>
                  <a:cubicBezTo>
                    <a:pt x="65" y="57"/>
                    <a:pt x="69" y="58"/>
                    <a:pt x="71" y="61"/>
                  </a:cubicBezTo>
                  <a:cubicBezTo>
                    <a:pt x="72" y="62"/>
                    <a:pt x="73" y="64"/>
                    <a:pt x="73" y="66"/>
                  </a:cubicBezTo>
                  <a:cubicBezTo>
                    <a:pt x="72" y="67"/>
                    <a:pt x="70" y="68"/>
                    <a:pt x="69" y="67"/>
                  </a:cubicBezTo>
                  <a:cubicBezTo>
                    <a:pt x="69" y="67"/>
                    <a:pt x="70" y="66"/>
                    <a:pt x="70" y="66"/>
                  </a:cubicBezTo>
                  <a:cubicBezTo>
                    <a:pt x="70" y="65"/>
                    <a:pt x="68" y="61"/>
                    <a:pt x="66" y="62"/>
                  </a:cubicBezTo>
                  <a:cubicBezTo>
                    <a:pt x="65" y="62"/>
                    <a:pt x="65" y="63"/>
                    <a:pt x="65" y="63"/>
                  </a:cubicBezTo>
                  <a:cubicBezTo>
                    <a:pt x="64" y="64"/>
                    <a:pt x="63" y="63"/>
                    <a:pt x="64" y="65"/>
                  </a:cubicBezTo>
                  <a:cubicBezTo>
                    <a:pt x="64" y="67"/>
                    <a:pt x="67" y="69"/>
                    <a:pt x="65" y="71"/>
                  </a:cubicBezTo>
                  <a:cubicBezTo>
                    <a:pt x="64" y="74"/>
                    <a:pt x="60" y="73"/>
                    <a:pt x="57" y="73"/>
                  </a:cubicBezTo>
                  <a:cubicBezTo>
                    <a:pt x="58" y="74"/>
                    <a:pt x="58" y="74"/>
                    <a:pt x="59" y="75"/>
                  </a:cubicBezTo>
                  <a:cubicBezTo>
                    <a:pt x="60" y="75"/>
                    <a:pt x="61" y="75"/>
                    <a:pt x="62" y="75"/>
                  </a:cubicBezTo>
                  <a:cubicBezTo>
                    <a:pt x="62" y="77"/>
                    <a:pt x="65" y="76"/>
                    <a:pt x="66" y="77"/>
                  </a:cubicBezTo>
                  <a:cubicBezTo>
                    <a:pt x="67" y="77"/>
                    <a:pt x="67" y="78"/>
                    <a:pt x="68" y="79"/>
                  </a:cubicBezTo>
                  <a:cubicBezTo>
                    <a:pt x="69" y="80"/>
                    <a:pt x="69" y="79"/>
                    <a:pt x="71" y="79"/>
                  </a:cubicBezTo>
                  <a:cubicBezTo>
                    <a:pt x="73" y="80"/>
                    <a:pt x="72" y="81"/>
                    <a:pt x="74" y="82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8" y="84"/>
                    <a:pt x="78" y="85"/>
                    <a:pt x="79" y="86"/>
                  </a:cubicBezTo>
                  <a:cubicBezTo>
                    <a:pt x="81" y="89"/>
                    <a:pt x="87" y="87"/>
                    <a:pt x="87" y="93"/>
                  </a:cubicBezTo>
                  <a:cubicBezTo>
                    <a:pt x="87" y="95"/>
                    <a:pt x="86" y="96"/>
                    <a:pt x="87" y="98"/>
                  </a:cubicBezTo>
                  <a:cubicBezTo>
                    <a:pt x="87" y="99"/>
                    <a:pt x="88" y="102"/>
                    <a:pt x="88" y="103"/>
                  </a:cubicBezTo>
                  <a:cubicBezTo>
                    <a:pt x="87" y="104"/>
                    <a:pt x="84" y="102"/>
                    <a:pt x="84" y="101"/>
                  </a:cubicBezTo>
                  <a:cubicBezTo>
                    <a:pt x="83" y="99"/>
                    <a:pt x="81" y="99"/>
                    <a:pt x="79" y="97"/>
                  </a:cubicBezTo>
                  <a:cubicBezTo>
                    <a:pt x="78" y="95"/>
                    <a:pt x="79" y="95"/>
                    <a:pt x="77" y="95"/>
                  </a:cubicBezTo>
                  <a:cubicBezTo>
                    <a:pt x="74" y="95"/>
                    <a:pt x="72" y="95"/>
                    <a:pt x="70" y="96"/>
                  </a:cubicBezTo>
                  <a:cubicBezTo>
                    <a:pt x="64" y="98"/>
                    <a:pt x="69" y="98"/>
                    <a:pt x="70" y="102"/>
                  </a:cubicBezTo>
                  <a:cubicBezTo>
                    <a:pt x="70" y="104"/>
                    <a:pt x="69" y="105"/>
                    <a:pt x="72" y="107"/>
                  </a:cubicBezTo>
                  <a:cubicBezTo>
                    <a:pt x="73" y="107"/>
                    <a:pt x="76" y="108"/>
                    <a:pt x="76" y="109"/>
                  </a:cubicBezTo>
                  <a:cubicBezTo>
                    <a:pt x="76" y="110"/>
                    <a:pt x="73" y="109"/>
                    <a:pt x="72" y="110"/>
                  </a:cubicBezTo>
                  <a:cubicBezTo>
                    <a:pt x="71" y="111"/>
                    <a:pt x="70" y="115"/>
                    <a:pt x="68" y="113"/>
                  </a:cubicBezTo>
                  <a:cubicBezTo>
                    <a:pt x="67" y="112"/>
                    <a:pt x="69" y="110"/>
                    <a:pt x="68" y="109"/>
                  </a:cubicBezTo>
                  <a:cubicBezTo>
                    <a:pt x="67" y="108"/>
                    <a:pt x="66" y="108"/>
                    <a:pt x="65" y="107"/>
                  </a:cubicBezTo>
                  <a:cubicBezTo>
                    <a:pt x="64" y="107"/>
                    <a:pt x="63" y="106"/>
                    <a:pt x="62" y="106"/>
                  </a:cubicBezTo>
                  <a:cubicBezTo>
                    <a:pt x="61" y="109"/>
                    <a:pt x="62" y="111"/>
                    <a:pt x="63" y="113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7" y="119"/>
                    <a:pt x="68" y="125"/>
                    <a:pt x="68" y="126"/>
                  </a:cubicBezTo>
                  <a:cubicBezTo>
                    <a:pt x="68" y="127"/>
                    <a:pt x="68" y="128"/>
                    <a:pt x="68" y="130"/>
                  </a:cubicBezTo>
                  <a:cubicBezTo>
                    <a:pt x="69" y="131"/>
                    <a:pt x="70" y="133"/>
                    <a:pt x="70" y="134"/>
                  </a:cubicBezTo>
                  <a:cubicBezTo>
                    <a:pt x="68" y="135"/>
                    <a:pt x="67" y="132"/>
                    <a:pt x="66" y="131"/>
                  </a:cubicBezTo>
                  <a:cubicBezTo>
                    <a:pt x="65" y="131"/>
                    <a:pt x="64" y="130"/>
                    <a:pt x="64" y="129"/>
                  </a:cubicBezTo>
                  <a:cubicBezTo>
                    <a:pt x="63" y="128"/>
                    <a:pt x="63" y="127"/>
                    <a:pt x="63" y="126"/>
                  </a:cubicBezTo>
                  <a:cubicBezTo>
                    <a:pt x="62" y="125"/>
                    <a:pt x="62" y="125"/>
                    <a:pt x="61" y="125"/>
                  </a:cubicBezTo>
                  <a:cubicBezTo>
                    <a:pt x="59" y="125"/>
                    <a:pt x="60" y="125"/>
                    <a:pt x="59" y="126"/>
                  </a:cubicBezTo>
                  <a:cubicBezTo>
                    <a:pt x="58" y="127"/>
                    <a:pt x="58" y="128"/>
                    <a:pt x="57" y="129"/>
                  </a:cubicBezTo>
                  <a:cubicBezTo>
                    <a:pt x="56" y="130"/>
                    <a:pt x="57" y="132"/>
                    <a:pt x="56" y="134"/>
                  </a:cubicBezTo>
                  <a:cubicBezTo>
                    <a:pt x="53" y="134"/>
                    <a:pt x="54" y="130"/>
                    <a:pt x="54" y="128"/>
                  </a:cubicBezTo>
                  <a:cubicBezTo>
                    <a:pt x="54" y="125"/>
                    <a:pt x="51" y="124"/>
                    <a:pt x="50" y="122"/>
                  </a:cubicBezTo>
                  <a:cubicBezTo>
                    <a:pt x="50" y="121"/>
                    <a:pt x="49" y="118"/>
                    <a:pt x="46" y="119"/>
                  </a:cubicBezTo>
                  <a:cubicBezTo>
                    <a:pt x="45" y="121"/>
                    <a:pt x="47" y="125"/>
                    <a:pt x="46" y="126"/>
                  </a:cubicBezTo>
                  <a:cubicBezTo>
                    <a:pt x="45" y="128"/>
                    <a:pt x="44" y="127"/>
                    <a:pt x="44" y="126"/>
                  </a:cubicBezTo>
                  <a:cubicBezTo>
                    <a:pt x="43" y="126"/>
                    <a:pt x="43" y="125"/>
                    <a:pt x="43" y="125"/>
                  </a:cubicBezTo>
                  <a:cubicBezTo>
                    <a:pt x="43" y="125"/>
                    <a:pt x="42" y="125"/>
                    <a:pt x="42" y="124"/>
                  </a:cubicBezTo>
                  <a:cubicBezTo>
                    <a:pt x="41" y="123"/>
                    <a:pt x="42" y="122"/>
                    <a:pt x="41" y="121"/>
                  </a:cubicBezTo>
                  <a:cubicBezTo>
                    <a:pt x="41" y="120"/>
                    <a:pt x="40" y="120"/>
                    <a:pt x="39" y="119"/>
                  </a:cubicBezTo>
                  <a:cubicBezTo>
                    <a:pt x="38" y="117"/>
                    <a:pt x="38" y="116"/>
                    <a:pt x="40" y="113"/>
                  </a:cubicBezTo>
                  <a:cubicBezTo>
                    <a:pt x="42" y="111"/>
                    <a:pt x="40" y="108"/>
                    <a:pt x="38" y="106"/>
                  </a:cubicBezTo>
                  <a:cubicBezTo>
                    <a:pt x="36" y="105"/>
                    <a:pt x="34" y="104"/>
                    <a:pt x="33" y="103"/>
                  </a:cubicBezTo>
                  <a:cubicBezTo>
                    <a:pt x="33" y="101"/>
                    <a:pt x="33" y="101"/>
                    <a:pt x="32" y="100"/>
                  </a:cubicBezTo>
                  <a:cubicBezTo>
                    <a:pt x="31" y="100"/>
                    <a:pt x="30" y="100"/>
                    <a:pt x="30" y="99"/>
                  </a:cubicBezTo>
                  <a:cubicBezTo>
                    <a:pt x="29" y="97"/>
                    <a:pt x="32" y="96"/>
                    <a:pt x="33" y="95"/>
                  </a:cubicBezTo>
                  <a:cubicBezTo>
                    <a:pt x="34" y="93"/>
                    <a:pt x="34" y="90"/>
                    <a:pt x="36" y="90"/>
                  </a:cubicBezTo>
                  <a:cubicBezTo>
                    <a:pt x="39" y="90"/>
                    <a:pt x="39" y="92"/>
                    <a:pt x="42" y="90"/>
                  </a:cubicBezTo>
                  <a:cubicBezTo>
                    <a:pt x="44" y="88"/>
                    <a:pt x="45" y="87"/>
                    <a:pt x="48" y="88"/>
                  </a:cubicBezTo>
                  <a:cubicBezTo>
                    <a:pt x="49" y="89"/>
                    <a:pt x="51" y="90"/>
                    <a:pt x="52" y="90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57" y="92"/>
                    <a:pt x="59" y="93"/>
                    <a:pt x="60" y="94"/>
                  </a:cubicBezTo>
                  <a:cubicBezTo>
                    <a:pt x="61" y="95"/>
                    <a:pt x="62" y="96"/>
                    <a:pt x="64" y="97"/>
                  </a:cubicBezTo>
                  <a:cubicBezTo>
                    <a:pt x="67" y="97"/>
                    <a:pt x="63" y="93"/>
                    <a:pt x="66" y="93"/>
                  </a:cubicBezTo>
                  <a:cubicBezTo>
                    <a:pt x="67" y="93"/>
                    <a:pt x="71" y="95"/>
                    <a:pt x="70" y="92"/>
                  </a:cubicBezTo>
                  <a:cubicBezTo>
                    <a:pt x="69" y="90"/>
                    <a:pt x="64" y="90"/>
                    <a:pt x="62" y="89"/>
                  </a:cubicBezTo>
                  <a:cubicBezTo>
                    <a:pt x="62" y="88"/>
                    <a:pt x="60" y="86"/>
                    <a:pt x="60" y="86"/>
                  </a:cubicBezTo>
                  <a:cubicBezTo>
                    <a:pt x="59" y="86"/>
                    <a:pt x="59" y="87"/>
                    <a:pt x="58" y="88"/>
                  </a:cubicBezTo>
                  <a:cubicBezTo>
                    <a:pt x="57" y="87"/>
                    <a:pt x="57" y="85"/>
                    <a:pt x="56" y="85"/>
                  </a:cubicBezTo>
                  <a:cubicBezTo>
                    <a:pt x="55" y="85"/>
                    <a:pt x="54" y="86"/>
                    <a:pt x="53" y="87"/>
                  </a:cubicBezTo>
                  <a:cubicBezTo>
                    <a:pt x="52" y="87"/>
                    <a:pt x="51" y="87"/>
                    <a:pt x="50" y="86"/>
                  </a:cubicBezTo>
                  <a:cubicBezTo>
                    <a:pt x="48" y="86"/>
                    <a:pt x="47" y="85"/>
                    <a:pt x="45" y="85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3" y="87"/>
                    <a:pt x="42" y="87"/>
                  </a:cubicBezTo>
                  <a:cubicBezTo>
                    <a:pt x="41" y="87"/>
                    <a:pt x="39" y="87"/>
                    <a:pt x="39" y="87"/>
                  </a:cubicBezTo>
                  <a:cubicBezTo>
                    <a:pt x="35" y="87"/>
                    <a:pt x="36" y="84"/>
                    <a:pt x="34" y="83"/>
                  </a:cubicBezTo>
                  <a:cubicBezTo>
                    <a:pt x="33" y="85"/>
                    <a:pt x="35" y="86"/>
                    <a:pt x="32" y="87"/>
                  </a:cubicBezTo>
                  <a:cubicBezTo>
                    <a:pt x="28" y="88"/>
                    <a:pt x="30" y="85"/>
                    <a:pt x="29" y="83"/>
                  </a:cubicBezTo>
                  <a:cubicBezTo>
                    <a:pt x="29" y="82"/>
                    <a:pt x="28" y="82"/>
                    <a:pt x="28" y="81"/>
                  </a:cubicBezTo>
                  <a:cubicBezTo>
                    <a:pt x="27" y="81"/>
                    <a:pt x="27" y="80"/>
                    <a:pt x="27" y="79"/>
                  </a:cubicBezTo>
                  <a:cubicBezTo>
                    <a:pt x="27" y="79"/>
                    <a:pt x="26" y="79"/>
                    <a:pt x="26" y="78"/>
                  </a:cubicBezTo>
                  <a:cubicBezTo>
                    <a:pt x="26" y="78"/>
                    <a:pt x="26" y="77"/>
                    <a:pt x="26" y="77"/>
                  </a:cubicBezTo>
                  <a:cubicBezTo>
                    <a:pt x="25" y="76"/>
                    <a:pt x="25" y="76"/>
                    <a:pt x="24" y="75"/>
                  </a:cubicBezTo>
                  <a:cubicBezTo>
                    <a:pt x="23" y="74"/>
                    <a:pt x="22" y="74"/>
                    <a:pt x="24" y="73"/>
                  </a:cubicBezTo>
                  <a:cubicBezTo>
                    <a:pt x="25" y="73"/>
                    <a:pt x="26" y="72"/>
                    <a:pt x="26" y="72"/>
                  </a:cubicBezTo>
                  <a:cubicBezTo>
                    <a:pt x="27" y="72"/>
                    <a:pt x="27" y="72"/>
                    <a:pt x="28" y="73"/>
                  </a:cubicBezTo>
                  <a:cubicBezTo>
                    <a:pt x="29" y="74"/>
                    <a:pt x="31" y="74"/>
                    <a:pt x="31" y="72"/>
                  </a:cubicBezTo>
                  <a:cubicBezTo>
                    <a:pt x="31" y="70"/>
                    <a:pt x="30" y="70"/>
                    <a:pt x="29" y="70"/>
                  </a:cubicBezTo>
                  <a:cubicBezTo>
                    <a:pt x="28" y="69"/>
                    <a:pt x="27" y="69"/>
                    <a:pt x="26" y="68"/>
                  </a:cubicBezTo>
                  <a:cubicBezTo>
                    <a:pt x="24" y="68"/>
                    <a:pt x="24" y="69"/>
                    <a:pt x="23" y="69"/>
                  </a:cubicBezTo>
                  <a:cubicBezTo>
                    <a:pt x="22" y="69"/>
                    <a:pt x="22" y="69"/>
                    <a:pt x="21" y="68"/>
                  </a:cubicBezTo>
                  <a:cubicBezTo>
                    <a:pt x="20" y="67"/>
                    <a:pt x="19" y="66"/>
                    <a:pt x="18" y="66"/>
                  </a:cubicBezTo>
                  <a:cubicBezTo>
                    <a:pt x="17" y="65"/>
                    <a:pt x="17" y="64"/>
                    <a:pt x="17" y="63"/>
                  </a:cubicBezTo>
                  <a:cubicBezTo>
                    <a:pt x="16" y="63"/>
                    <a:pt x="15" y="63"/>
                    <a:pt x="14" y="62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8"/>
                    <a:pt x="13" y="58"/>
                    <a:pt x="12" y="57"/>
                  </a:cubicBezTo>
                  <a:cubicBezTo>
                    <a:pt x="11" y="55"/>
                    <a:pt x="11" y="56"/>
                    <a:pt x="12" y="54"/>
                  </a:cubicBezTo>
                  <a:cubicBezTo>
                    <a:pt x="13" y="53"/>
                    <a:pt x="13" y="53"/>
                    <a:pt x="13" y="52"/>
                  </a:cubicBezTo>
                  <a:cubicBezTo>
                    <a:pt x="14" y="51"/>
                    <a:pt x="13" y="51"/>
                    <a:pt x="14" y="50"/>
                  </a:cubicBezTo>
                  <a:cubicBezTo>
                    <a:pt x="15" y="50"/>
                    <a:pt x="15" y="51"/>
                    <a:pt x="16" y="50"/>
                  </a:cubicBezTo>
                  <a:cubicBezTo>
                    <a:pt x="16" y="49"/>
                    <a:pt x="16" y="48"/>
                    <a:pt x="15" y="48"/>
                  </a:cubicBezTo>
                  <a:cubicBezTo>
                    <a:pt x="14" y="47"/>
                    <a:pt x="13" y="47"/>
                    <a:pt x="13" y="46"/>
                  </a:cubicBezTo>
                  <a:cubicBezTo>
                    <a:pt x="14" y="44"/>
                    <a:pt x="18" y="44"/>
                    <a:pt x="19" y="44"/>
                  </a:cubicBezTo>
                  <a:cubicBezTo>
                    <a:pt x="21" y="43"/>
                    <a:pt x="22" y="40"/>
                    <a:pt x="22" y="38"/>
                  </a:cubicBezTo>
                  <a:cubicBezTo>
                    <a:pt x="23" y="37"/>
                    <a:pt x="23" y="36"/>
                    <a:pt x="23" y="35"/>
                  </a:cubicBezTo>
                  <a:cubicBezTo>
                    <a:pt x="24" y="33"/>
                    <a:pt x="24" y="34"/>
                    <a:pt x="26" y="33"/>
                  </a:cubicBezTo>
                  <a:cubicBezTo>
                    <a:pt x="28" y="32"/>
                    <a:pt x="28" y="30"/>
                    <a:pt x="28" y="28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6" y="25"/>
                    <a:pt x="27" y="24"/>
                    <a:pt x="27" y="23"/>
                  </a:cubicBezTo>
                  <a:cubicBezTo>
                    <a:pt x="29" y="23"/>
                    <a:pt x="31" y="23"/>
                    <a:pt x="32" y="23"/>
                  </a:cubicBezTo>
                  <a:cubicBezTo>
                    <a:pt x="34" y="22"/>
                    <a:pt x="35" y="21"/>
                    <a:pt x="36" y="22"/>
                  </a:cubicBezTo>
                  <a:cubicBezTo>
                    <a:pt x="37" y="22"/>
                    <a:pt x="38" y="23"/>
                    <a:pt x="39" y="22"/>
                  </a:cubicBezTo>
                  <a:cubicBezTo>
                    <a:pt x="39" y="22"/>
                    <a:pt x="40" y="22"/>
                    <a:pt x="40" y="22"/>
                  </a:cubicBezTo>
                  <a:cubicBezTo>
                    <a:pt x="41" y="21"/>
                    <a:pt x="42" y="21"/>
                    <a:pt x="43" y="21"/>
                  </a:cubicBezTo>
                  <a:cubicBezTo>
                    <a:pt x="43" y="19"/>
                    <a:pt x="43" y="19"/>
                    <a:pt x="45" y="17"/>
                  </a:cubicBezTo>
                  <a:cubicBezTo>
                    <a:pt x="46" y="16"/>
                    <a:pt x="47" y="16"/>
                    <a:pt x="49" y="15"/>
                  </a:cubicBezTo>
                  <a:cubicBezTo>
                    <a:pt x="51" y="15"/>
                    <a:pt x="53" y="16"/>
                    <a:pt x="55" y="16"/>
                  </a:cubicBezTo>
                  <a:cubicBezTo>
                    <a:pt x="57" y="16"/>
                    <a:pt x="58" y="15"/>
                    <a:pt x="60" y="15"/>
                  </a:cubicBezTo>
                  <a:cubicBezTo>
                    <a:pt x="60" y="10"/>
                    <a:pt x="65" y="11"/>
                    <a:pt x="68" y="11"/>
                  </a:cubicBezTo>
                  <a:cubicBezTo>
                    <a:pt x="70" y="11"/>
                    <a:pt x="71" y="10"/>
                    <a:pt x="73" y="9"/>
                  </a:cubicBezTo>
                  <a:cubicBezTo>
                    <a:pt x="75" y="8"/>
                    <a:pt x="78" y="10"/>
                    <a:pt x="80" y="9"/>
                  </a:cubicBezTo>
                  <a:cubicBezTo>
                    <a:pt x="82" y="9"/>
                    <a:pt x="83" y="8"/>
                    <a:pt x="84" y="7"/>
                  </a:cubicBezTo>
                  <a:cubicBezTo>
                    <a:pt x="85" y="6"/>
                    <a:pt x="86" y="6"/>
                    <a:pt x="88" y="6"/>
                  </a:cubicBezTo>
                  <a:cubicBezTo>
                    <a:pt x="89" y="6"/>
                    <a:pt x="89" y="6"/>
                    <a:pt x="90" y="5"/>
                  </a:cubicBezTo>
                  <a:cubicBezTo>
                    <a:pt x="90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5" y="6"/>
                    <a:pt x="95" y="4"/>
                    <a:pt x="97" y="6"/>
                  </a:cubicBezTo>
                  <a:cubicBezTo>
                    <a:pt x="97" y="7"/>
                    <a:pt x="97" y="8"/>
                    <a:pt x="98" y="9"/>
                  </a:cubicBezTo>
                  <a:cubicBezTo>
                    <a:pt x="99" y="9"/>
                    <a:pt x="101" y="9"/>
                    <a:pt x="102" y="10"/>
                  </a:cubicBezTo>
                  <a:cubicBezTo>
                    <a:pt x="104" y="7"/>
                    <a:pt x="108" y="12"/>
                    <a:pt x="110" y="13"/>
                  </a:cubicBezTo>
                  <a:cubicBezTo>
                    <a:pt x="114" y="14"/>
                    <a:pt x="118" y="10"/>
                    <a:pt x="122" y="10"/>
                  </a:cubicBezTo>
                  <a:cubicBezTo>
                    <a:pt x="125" y="11"/>
                    <a:pt x="129" y="11"/>
                    <a:pt x="129" y="6"/>
                  </a:cubicBezTo>
                  <a:cubicBezTo>
                    <a:pt x="129" y="4"/>
                    <a:pt x="127" y="4"/>
                    <a:pt x="126" y="2"/>
                  </a:cubicBezTo>
                  <a:cubicBezTo>
                    <a:pt x="126" y="1"/>
                    <a:pt x="128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5"/>
                    <a:pt x="137" y="8"/>
                    <a:pt x="138" y="9"/>
                  </a:cubicBezTo>
                  <a:cubicBezTo>
                    <a:pt x="138" y="11"/>
                    <a:pt x="137" y="11"/>
                    <a:pt x="135" y="11"/>
                  </a:cubicBezTo>
                  <a:cubicBezTo>
                    <a:pt x="135" y="11"/>
                    <a:pt x="132" y="13"/>
                    <a:pt x="132" y="13"/>
                  </a:cubicBezTo>
                  <a:cubicBezTo>
                    <a:pt x="131" y="14"/>
                    <a:pt x="131" y="16"/>
                    <a:pt x="131" y="17"/>
                  </a:cubicBezTo>
                  <a:cubicBezTo>
                    <a:pt x="132" y="19"/>
                    <a:pt x="132" y="20"/>
                    <a:pt x="131" y="21"/>
                  </a:cubicBezTo>
                  <a:cubicBezTo>
                    <a:pt x="130" y="22"/>
                    <a:pt x="129" y="22"/>
                    <a:pt x="128" y="23"/>
                  </a:cubicBezTo>
                  <a:cubicBezTo>
                    <a:pt x="128" y="24"/>
                    <a:pt x="128" y="25"/>
                    <a:pt x="127" y="26"/>
                  </a:cubicBezTo>
                  <a:close/>
                  <a:moveTo>
                    <a:pt x="146" y="158"/>
                  </a:moveTo>
                  <a:cubicBezTo>
                    <a:pt x="144" y="159"/>
                    <a:pt x="144" y="159"/>
                    <a:pt x="144" y="159"/>
                  </a:cubicBezTo>
                  <a:cubicBezTo>
                    <a:pt x="144" y="159"/>
                    <a:pt x="144" y="159"/>
                    <a:pt x="144" y="15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4" y="160"/>
                    <a:pt x="145" y="159"/>
                    <a:pt x="146" y="159"/>
                  </a:cubicBezTo>
                  <a:cubicBezTo>
                    <a:pt x="146" y="159"/>
                    <a:pt x="146" y="159"/>
                    <a:pt x="146" y="159"/>
                  </a:cubicBezTo>
                  <a:lnTo>
                    <a:pt x="146" y="158"/>
                  </a:lnTo>
                  <a:close/>
                  <a:moveTo>
                    <a:pt x="157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9"/>
                    <a:pt x="155" y="139"/>
                  </a:cubicBezTo>
                  <a:cubicBezTo>
                    <a:pt x="156" y="139"/>
                    <a:pt x="156" y="139"/>
                    <a:pt x="157" y="139"/>
                  </a:cubicBezTo>
                  <a:lnTo>
                    <a:pt x="157" y="138"/>
                  </a:lnTo>
                  <a:close/>
                  <a:moveTo>
                    <a:pt x="158" y="137"/>
                  </a:moveTo>
                  <a:cubicBezTo>
                    <a:pt x="158" y="137"/>
                    <a:pt x="158" y="138"/>
                    <a:pt x="159" y="138"/>
                  </a:cubicBezTo>
                  <a:cubicBezTo>
                    <a:pt x="159" y="137"/>
                    <a:pt x="159" y="137"/>
                    <a:pt x="159" y="137"/>
                  </a:cubicBezTo>
                  <a:lnTo>
                    <a:pt x="158" y="137"/>
                  </a:lnTo>
                  <a:close/>
                  <a:moveTo>
                    <a:pt x="122" y="135"/>
                  </a:move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22" y="135"/>
                  </a:lnTo>
                  <a:close/>
                  <a:moveTo>
                    <a:pt x="149" y="130"/>
                  </a:moveTo>
                  <a:cubicBezTo>
                    <a:pt x="148" y="129"/>
                    <a:pt x="148" y="129"/>
                    <a:pt x="148" y="129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lnTo>
                    <a:pt x="149" y="130"/>
                  </a:lnTo>
                  <a:close/>
                  <a:moveTo>
                    <a:pt x="106" y="130"/>
                  </a:move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5" y="130"/>
                    <a:pt x="105" y="131"/>
                  </a:cubicBezTo>
                  <a:cubicBezTo>
                    <a:pt x="106" y="131"/>
                    <a:pt x="106" y="131"/>
                    <a:pt x="106" y="131"/>
                  </a:cubicBezTo>
                  <a:lnTo>
                    <a:pt x="106" y="130"/>
                  </a:lnTo>
                  <a:close/>
                  <a:moveTo>
                    <a:pt x="110" y="128"/>
                  </a:move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29"/>
                    <a:pt x="109" y="129"/>
                    <a:pt x="109" y="129"/>
                  </a:cubicBezTo>
                  <a:lnTo>
                    <a:pt x="110" y="128"/>
                  </a:lnTo>
                  <a:close/>
                  <a:moveTo>
                    <a:pt x="101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lnTo>
                    <a:pt x="101" y="126"/>
                  </a:lnTo>
                  <a:close/>
                  <a:moveTo>
                    <a:pt x="99" y="125"/>
                  </a:moveTo>
                  <a:cubicBezTo>
                    <a:pt x="98" y="125"/>
                    <a:pt x="98" y="125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5"/>
                    <a:pt x="99" y="125"/>
                    <a:pt x="99" y="125"/>
                  </a:cubicBezTo>
                  <a:close/>
                  <a:moveTo>
                    <a:pt x="116" y="125"/>
                  </a:moveTo>
                  <a:cubicBezTo>
                    <a:pt x="116" y="124"/>
                    <a:pt x="116" y="124"/>
                    <a:pt x="116" y="124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5"/>
                    <a:pt x="116" y="125"/>
                    <a:pt x="116" y="125"/>
                  </a:cubicBezTo>
                  <a:close/>
                  <a:moveTo>
                    <a:pt x="120" y="123"/>
                  </a:moveTo>
                  <a:cubicBezTo>
                    <a:pt x="119" y="123"/>
                    <a:pt x="119" y="123"/>
                    <a:pt x="119" y="123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23"/>
                  </a:lnTo>
                  <a:close/>
                  <a:moveTo>
                    <a:pt x="147" y="121"/>
                  </a:moveTo>
                  <a:cubicBezTo>
                    <a:pt x="147" y="121"/>
                    <a:pt x="147" y="121"/>
                    <a:pt x="147" y="121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7" y="121"/>
                  </a:lnTo>
                  <a:close/>
                  <a:moveTo>
                    <a:pt x="108" y="121"/>
                  </a:move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08" y="122"/>
                    <a:pt x="108" y="122"/>
                    <a:pt x="108" y="122"/>
                  </a:cubicBezTo>
                  <a:lnTo>
                    <a:pt x="108" y="121"/>
                  </a:lnTo>
                  <a:close/>
                  <a:moveTo>
                    <a:pt x="100" y="120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2"/>
                    <a:pt x="101" y="122"/>
                    <a:pt x="101" y="123"/>
                  </a:cubicBezTo>
                  <a:cubicBezTo>
                    <a:pt x="103" y="122"/>
                    <a:pt x="102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100" y="120"/>
                    <a:pt x="100" y="120"/>
                    <a:pt x="100" y="120"/>
                  </a:cubicBezTo>
                  <a:close/>
                  <a:moveTo>
                    <a:pt x="146" y="118"/>
                  </a:moveTo>
                  <a:cubicBezTo>
                    <a:pt x="146" y="119"/>
                    <a:pt x="146" y="119"/>
                    <a:pt x="146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6" y="118"/>
                    <a:pt x="146" y="118"/>
                    <a:pt x="146" y="118"/>
                  </a:cubicBezTo>
                  <a:close/>
                  <a:moveTo>
                    <a:pt x="123" y="117"/>
                  </a:moveTo>
                  <a:cubicBezTo>
                    <a:pt x="121" y="118"/>
                    <a:pt x="121" y="118"/>
                    <a:pt x="121" y="118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8"/>
                    <a:pt x="122" y="118"/>
                    <a:pt x="122" y="118"/>
                  </a:cubicBezTo>
                  <a:lnTo>
                    <a:pt x="123" y="117"/>
                  </a:lnTo>
                  <a:close/>
                  <a:moveTo>
                    <a:pt x="141" y="115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5"/>
                    <a:pt x="141" y="115"/>
                    <a:pt x="141" y="115"/>
                  </a:cubicBezTo>
                  <a:close/>
                  <a:moveTo>
                    <a:pt x="96" y="116"/>
                  </a:move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7"/>
                    <a:pt x="98" y="117"/>
                    <a:pt x="98" y="116"/>
                  </a:cubicBezTo>
                  <a:cubicBezTo>
                    <a:pt x="97" y="116"/>
                    <a:pt x="97" y="116"/>
                    <a:pt x="97" y="116"/>
                  </a:cubicBezTo>
                  <a:lnTo>
                    <a:pt x="96" y="116"/>
                  </a:lnTo>
                  <a:close/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lose/>
                  <a:moveTo>
                    <a:pt x="139" y="113"/>
                  </a:moveTo>
                  <a:cubicBezTo>
                    <a:pt x="139" y="113"/>
                    <a:pt x="139" y="113"/>
                    <a:pt x="139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2"/>
                    <a:pt x="139" y="112"/>
                    <a:pt x="139" y="112"/>
                  </a:cubicBezTo>
                  <a:lnTo>
                    <a:pt x="139" y="113"/>
                  </a:lnTo>
                  <a:close/>
                  <a:moveTo>
                    <a:pt x="136" y="111"/>
                  </a:moveTo>
                  <a:cubicBezTo>
                    <a:pt x="136" y="112"/>
                    <a:pt x="136" y="112"/>
                    <a:pt x="135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1"/>
                    <a:pt x="136" y="111"/>
                    <a:pt x="136" y="111"/>
                  </a:cubicBezTo>
                  <a:close/>
                  <a:moveTo>
                    <a:pt x="139" y="110"/>
                  </a:move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0"/>
                    <a:pt x="139" y="110"/>
                    <a:pt x="139" y="110"/>
                  </a:cubicBezTo>
                  <a:close/>
                  <a:moveTo>
                    <a:pt x="143" y="109"/>
                  </a:moveTo>
                  <a:cubicBezTo>
                    <a:pt x="144" y="109"/>
                    <a:pt x="144" y="109"/>
                    <a:pt x="144" y="109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8"/>
                    <a:pt x="143" y="108"/>
                    <a:pt x="143" y="108"/>
                  </a:cubicBezTo>
                  <a:lnTo>
                    <a:pt x="143" y="109"/>
                  </a:lnTo>
                  <a:close/>
                  <a:moveTo>
                    <a:pt x="134" y="106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lose/>
                  <a:moveTo>
                    <a:pt x="102" y="106"/>
                  </a:moveTo>
                  <a:cubicBezTo>
                    <a:pt x="101" y="105"/>
                    <a:pt x="101" y="105"/>
                    <a:pt x="101" y="10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lose/>
                  <a:moveTo>
                    <a:pt x="135" y="105"/>
                  </a:moveTo>
                  <a:cubicBezTo>
                    <a:pt x="135" y="104"/>
                    <a:pt x="135" y="104"/>
                    <a:pt x="135" y="10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35" y="106"/>
                    <a:pt x="135" y="106"/>
                    <a:pt x="135" y="106"/>
                  </a:cubicBezTo>
                  <a:lnTo>
                    <a:pt x="135" y="105"/>
                  </a:lnTo>
                  <a:close/>
                  <a:moveTo>
                    <a:pt x="150" y="156"/>
                  </a:moveTo>
                  <a:cubicBezTo>
                    <a:pt x="150" y="156"/>
                    <a:pt x="150" y="156"/>
                    <a:pt x="150" y="156"/>
                  </a:cubicBezTo>
                  <a:cubicBezTo>
                    <a:pt x="150" y="155"/>
                    <a:pt x="149" y="154"/>
                    <a:pt x="149" y="154"/>
                  </a:cubicBezTo>
                  <a:cubicBezTo>
                    <a:pt x="148" y="153"/>
                    <a:pt x="149" y="152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9"/>
                    <a:pt x="149" y="149"/>
                    <a:pt x="148" y="149"/>
                  </a:cubicBezTo>
                  <a:cubicBezTo>
                    <a:pt x="149" y="150"/>
                    <a:pt x="149" y="151"/>
                    <a:pt x="148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8" y="155"/>
                    <a:pt x="148" y="156"/>
                    <a:pt x="148" y="157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lnTo>
                    <a:pt x="150" y="156"/>
                  </a:lnTo>
                  <a:close/>
                  <a:moveTo>
                    <a:pt x="166" y="139"/>
                  </a:moveTo>
                  <a:cubicBezTo>
                    <a:pt x="167" y="139"/>
                    <a:pt x="167" y="139"/>
                    <a:pt x="167" y="139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8" y="136"/>
                    <a:pt x="168" y="136"/>
                    <a:pt x="168" y="136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6" y="133"/>
                    <a:pt x="164" y="135"/>
                    <a:pt x="162" y="136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0" y="137"/>
                    <a:pt x="160" y="138"/>
                    <a:pt x="160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60" y="142"/>
                    <a:pt x="160" y="144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61" y="148"/>
                    <a:pt x="163" y="143"/>
                    <a:pt x="164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lnTo>
                    <a:pt x="166" y="139"/>
                  </a:lnTo>
                  <a:close/>
                  <a:moveTo>
                    <a:pt x="114" y="133"/>
                  </a:moveTo>
                  <a:cubicBezTo>
                    <a:pt x="114" y="134"/>
                    <a:pt x="114" y="134"/>
                    <a:pt x="114" y="134"/>
                  </a:cubicBezTo>
                  <a:cubicBezTo>
                    <a:pt x="115" y="134"/>
                    <a:pt x="115" y="134"/>
                    <a:pt x="115" y="134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5" y="134"/>
                    <a:pt x="115" y="134"/>
                    <a:pt x="115" y="134"/>
                  </a:cubicBezTo>
                  <a:lnTo>
                    <a:pt x="114" y="133"/>
                  </a:lnTo>
                  <a:close/>
                  <a:moveTo>
                    <a:pt x="151" y="133"/>
                  </a:move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1" y="133"/>
                    <a:pt x="151" y="133"/>
                    <a:pt x="151" y="133"/>
                  </a:cubicBezTo>
                  <a:close/>
                  <a:moveTo>
                    <a:pt x="131" y="130"/>
                  </a:moveTo>
                  <a:cubicBezTo>
                    <a:pt x="131" y="130"/>
                    <a:pt x="131" y="130"/>
                    <a:pt x="131" y="130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30"/>
                    <a:pt x="133" y="130"/>
                    <a:pt x="134" y="130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2" y="131"/>
                    <a:pt x="132" y="131"/>
                    <a:pt x="132" y="131"/>
                  </a:cubicBezTo>
                  <a:lnTo>
                    <a:pt x="131" y="130"/>
                  </a:lnTo>
                  <a:close/>
                  <a:moveTo>
                    <a:pt x="160" y="130"/>
                  </a:moveTo>
                  <a:cubicBezTo>
                    <a:pt x="160" y="130"/>
                    <a:pt x="160" y="130"/>
                    <a:pt x="160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0" y="130"/>
                  </a:lnTo>
                  <a:close/>
                  <a:moveTo>
                    <a:pt x="97" y="129"/>
                  </a:moveTo>
                  <a:cubicBezTo>
                    <a:pt x="99" y="129"/>
                    <a:pt x="98" y="128"/>
                    <a:pt x="98" y="127"/>
                  </a:cubicBezTo>
                  <a:cubicBezTo>
                    <a:pt x="97" y="127"/>
                    <a:pt x="97" y="127"/>
                    <a:pt x="96" y="127"/>
                  </a:cubicBezTo>
                  <a:cubicBezTo>
                    <a:pt x="96" y="127"/>
                    <a:pt x="96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7" y="129"/>
                  </a:cubicBezTo>
                  <a:close/>
                  <a:moveTo>
                    <a:pt x="113" y="126"/>
                  </a:moveTo>
                  <a:cubicBezTo>
                    <a:pt x="112" y="126"/>
                    <a:pt x="112" y="126"/>
                    <a:pt x="112" y="126"/>
                  </a:cubicBezTo>
                  <a:cubicBezTo>
                    <a:pt x="111" y="128"/>
                    <a:pt x="113" y="129"/>
                    <a:pt x="114" y="129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7"/>
                  </a:cubicBezTo>
                  <a:lnTo>
                    <a:pt x="113" y="126"/>
                  </a:lnTo>
                  <a:close/>
                  <a:moveTo>
                    <a:pt x="144" y="128"/>
                  </a:moveTo>
                  <a:cubicBezTo>
                    <a:pt x="144" y="128"/>
                    <a:pt x="144" y="128"/>
                    <a:pt x="144" y="128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8" y="125"/>
                    <a:pt x="149" y="124"/>
                    <a:pt x="151" y="123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1"/>
                    <a:pt x="145" y="124"/>
                    <a:pt x="144" y="126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lnTo>
                    <a:pt x="144" y="128"/>
                  </a:lnTo>
                  <a:close/>
                  <a:moveTo>
                    <a:pt x="121" y="126"/>
                  </a:moveTo>
                  <a:cubicBezTo>
                    <a:pt x="121" y="126"/>
                    <a:pt x="121" y="126"/>
                    <a:pt x="121" y="126"/>
                  </a:cubicBezTo>
                  <a:cubicBezTo>
                    <a:pt x="124" y="126"/>
                    <a:pt x="124" y="124"/>
                    <a:pt x="126" y="123"/>
                  </a:cubicBezTo>
                  <a:cubicBezTo>
                    <a:pt x="126" y="123"/>
                    <a:pt x="127" y="123"/>
                    <a:pt x="127" y="123"/>
                  </a:cubicBezTo>
                  <a:cubicBezTo>
                    <a:pt x="127" y="123"/>
                    <a:pt x="126" y="123"/>
                    <a:pt x="126" y="122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lnTo>
                    <a:pt x="121" y="126"/>
                  </a:lnTo>
                  <a:close/>
                  <a:moveTo>
                    <a:pt x="144" y="120"/>
                  </a:move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lnTo>
                    <a:pt x="144" y="120"/>
                  </a:lnTo>
                  <a:close/>
                  <a:moveTo>
                    <a:pt x="110" y="119"/>
                  </a:moveTo>
                  <a:cubicBezTo>
                    <a:pt x="109" y="119"/>
                    <a:pt x="109" y="119"/>
                    <a:pt x="109" y="119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1" y="121"/>
                    <a:pt x="112" y="120"/>
                    <a:pt x="112" y="119"/>
                  </a:cubicBezTo>
                  <a:cubicBezTo>
                    <a:pt x="112" y="119"/>
                    <a:pt x="112" y="118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7"/>
                    <a:pt x="110" y="118"/>
                    <a:pt x="109" y="119"/>
                  </a:cubicBezTo>
                  <a:lnTo>
                    <a:pt x="110" y="119"/>
                  </a:lnTo>
                  <a:close/>
                  <a:moveTo>
                    <a:pt x="114" y="121"/>
                  </a:move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5" y="122"/>
                    <a:pt x="115" y="123"/>
                  </a:cubicBezTo>
                  <a:cubicBezTo>
                    <a:pt x="118" y="121"/>
                    <a:pt x="119" y="119"/>
                    <a:pt x="118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6"/>
                    <a:pt x="114" y="118"/>
                    <a:pt x="113" y="119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14" y="121"/>
                  </a:lnTo>
                  <a:close/>
                  <a:moveTo>
                    <a:pt x="95" y="111"/>
                  </a:moveTo>
                  <a:cubicBezTo>
                    <a:pt x="95" y="111"/>
                    <a:pt x="95" y="111"/>
                    <a:pt x="95" y="111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2"/>
                    <a:pt x="95" y="113"/>
                    <a:pt x="95" y="113"/>
                  </a:cubicBezTo>
                  <a:cubicBezTo>
                    <a:pt x="95" y="113"/>
                    <a:pt x="96" y="113"/>
                    <a:pt x="9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10"/>
                    <a:pt x="95" y="110"/>
                    <a:pt x="95" y="110"/>
                  </a:cubicBezTo>
                  <a:lnTo>
                    <a:pt x="95" y="111"/>
                  </a:lnTo>
                  <a:close/>
                  <a:moveTo>
                    <a:pt x="112" y="111"/>
                  </a:moveTo>
                  <a:cubicBezTo>
                    <a:pt x="114" y="111"/>
                    <a:pt x="114" y="111"/>
                    <a:pt x="114" y="111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09"/>
                    <a:pt x="113" y="109"/>
                    <a:pt x="113" y="109"/>
                  </a:cubicBezTo>
                  <a:lnTo>
                    <a:pt x="112" y="111"/>
                  </a:lnTo>
                  <a:close/>
                  <a:moveTo>
                    <a:pt x="106" y="110"/>
                  </a:move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0"/>
                    <a:pt x="106" y="110"/>
                    <a:pt x="106" y="110"/>
                  </a:cubicBezTo>
                  <a:close/>
                  <a:moveTo>
                    <a:pt x="111" y="108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6"/>
                    <a:pt x="108" y="106"/>
                    <a:pt x="109" y="107"/>
                  </a:cubicBezTo>
                  <a:cubicBezTo>
                    <a:pt x="109" y="107"/>
                    <a:pt x="110" y="108"/>
                    <a:pt x="111" y="108"/>
                  </a:cubicBezTo>
                  <a:close/>
                  <a:moveTo>
                    <a:pt x="94" y="105"/>
                  </a:moveTo>
                  <a:cubicBezTo>
                    <a:pt x="93" y="106"/>
                    <a:pt x="93" y="106"/>
                    <a:pt x="93" y="106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5"/>
                    <a:pt x="94" y="105"/>
                    <a:pt x="94" y="105"/>
                  </a:cubicBezTo>
                  <a:close/>
                  <a:moveTo>
                    <a:pt x="106" y="104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9"/>
                    <a:pt x="102" y="99"/>
                    <a:pt x="103" y="100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6" y="104"/>
                    <a:pt x="106" y="104"/>
                    <a:pt x="106" y="104"/>
                  </a:cubicBezTo>
                  <a:close/>
                  <a:moveTo>
                    <a:pt x="130" y="82"/>
                  </a:move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lose/>
                  <a:moveTo>
                    <a:pt x="128" y="81"/>
                  </a:moveTo>
                  <a:cubicBezTo>
                    <a:pt x="129" y="82"/>
                    <a:pt x="129" y="82"/>
                    <a:pt x="129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9" y="81"/>
                    <a:pt x="129" y="81"/>
                    <a:pt x="129" y="81"/>
                  </a:cubicBezTo>
                  <a:lnTo>
                    <a:pt x="128" y="81"/>
                  </a:lnTo>
                  <a:close/>
                  <a:moveTo>
                    <a:pt x="116" y="81"/>
                  </a:move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lnTo>
                    <a:pt x="116" y="81"/>
                  </a:lnTo>
                  <a:close/>
                  <a:moveTo>
                    <a:pt x="116" y="80"/>
                  </a:moveTo>
                  <a:cubicBezTo>
                    <a:pt x="116" y="81"/>
                    <a:pt x="116" y="81"/>
                    <a:pt x="116" y="81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7" y="80"/>
                    <a:pt x="117" y="80"/>
                    <a:pt x="117" y="80"/>
                  </a:cubicBezTo>
                  <a:lnTo>
                    <a:pt x="116" y="80"/>
                  </a:lnTo>
                  <a:close/>
                  <a:moveTo>
                    <a:pt x="106" y="57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5" y="57"/>
                    <a:pt x="105" y="58"/>
                    <a:pt x="105" y="58"/>
                  </a:cubicBezTo>
                  <a:cubicBezTo>
                    <a:pt x="106" y="58"/>
                    <a:pt x="106" y="57"/>
                    <a:pt x="106" y="57"/>
                  </a:cubicBezTo>
                  <a:close/>
                  <a:moveTo>
                    <a:pt x="125" y="107"/>
                  </a:moveTo>
                  <a:cubicBezTo>
                    <a:pt x="128" y="107"/>
                    <a:pt x="131" y="105"/>
                    <a:pt x="132" y="103"/>
                  </a:cubicBezTo>
                  <a:cubicBezTo>
                    <a:pt x="131" y="103"/>
                    <a:pt x="130" y="104"/>
                    <a:pt x="129" y="104"/>
                  </a:cubicBezTo>
                  <a:cubicBezTo>
                    <a:pt x="127" y="104"/>
                    <a:pt x="126" y="104"/>
                    <a:pt x="125" y="106"/>
                  </a:cubicBezTo>
                  <a:lnTo>
                    <a:pt x="125" y="107"/>
                  </a:lnTo>
                  <a:close/>
                  <a:moveTo>
                    <a:pt x="145" y="102"/>
                  </a:moveTo>
                  <a:cubicBezTo>
                    <a:pt x="145" y="100"/>
                    <a:pt x="145" y="100"/>
                    <a:pt x="145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0"/>
                    <a:pt x="141" y="99"/>
                    <a:pt x="138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2" y="104"/>
                    <a:pt x="143" y="102"/>
                    <a:pt x="144" y="102"/>
                  </a:cubicBezTo>
                  <a:lnTo>
                    <a:pt x="145" y="102"/>
                  </a:lnTo>
                  <a:close/>
                  <a:moveTo>
                    <a:pt x="128" y="83"/>
                  </a:move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90"/>
                    <a:pt x="124" y="90"/>
                    <a:pt x="124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7" y="85"/>
                    <a:pt x="127" y="84"/>
                    <a:pt x="128" y="83"/>
                  </a:cubicBezTo>
                  <a:close/>
                  <a:moveTo>
                    <a:pt x="135" y="67"/>
                  </a:moveTo>
                  <a:cubicBezTo>
                    <a:pt x="135" y="67"/>
                    <a:pt x="135" y="67"/>
                    <a:pt x="135" y="67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4" y="65"/>
                    <a:pt x="133" y="64"/>
                    <a:pt x="133" y="64"/>
                  </a:cubicBezTo>
                  <a:cubicBezTo>
                    <a:pt x="132" y="63"/>
                    <a:pt x="131" y="63"/>
                    <a:pt x="132" y="61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61"/>
                    <a:pt x="131" y="60"/>
                    <a:pt x="131" y="60"/>
                  </a:cubicBezTo>
                  <a:cubicBezTo>
                    <a:pt x="130" y="60"/>
                    <a:pt x="129" y="60"/>
                    <a:pt x="127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2"/>
                    <a:pt x="125" y="63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3"/>
                    <a:pt x="124" y="63"/>
                    <a:pt x="123" y="63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1" y="66"/>
                    <a:pt x="123" y="67"/>
                    <a:pt x="124" y="67"/>
                  </a:cubicBezTo>
                  <a:cubicBezTo>
                    <a:pt x="126" y="68"/>
                    <a:pt x="127" y="67"/>
                    <a:pt x="128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8" y="69"/>
                    <a:pt x="128" y="69"/>
                    <a:pt x="130" y="70"/>
                  </a:cubicBezTo>
                  <a:cubicBezTo>
                    <a:pt x="132" y="70"/>
                    <a:pt x="133" y="71"/>
                    <a:pt x="135" y="70"/>
                  </a:cubicBezTo>
                  <a:cubicBezTo>
                    <a:pt x="135" y="69"/>
                    <a:pt x="134" y="68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5" y="68"/>
                    <a:pt x="135" y="68"/>
                    <a:pt x="135" y="68"/>
                  </a:cubicBezTo>
                  <a:lnTo>
                    <a:pt x="135" y="67"/>
                  </a:lnTo>
                  <a:close/>
                  <a:moveTo>
                    <a:pt x="112" y="50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4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2" y="44"/>
                    <a:pt x="112" y="45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0"/>
                    <a:pt x="111" y="50"/>
                    <a:pt x="111" y="50"/>
                  </a:cubicBezTo>
                  <a:lnTo>
                    <a:pt x="112" y="50"/>
                  </a:lnTo>
                  <a:close/>
                  <a:moveTo>
                    <a:pt x="93" y="97"/>
                  </a:move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4" y="98"/>
                    <a:pt x="94" y="98"/>
                    <a:pt x="94" y="98"/>
                  </a:cubicBezTo>
                  <a:lnTo>
                    <a:pt x="93" y="97"/>
                  </a:lnTo>
                  <a:close/>
                  <a:moveTo>
                    <a:pt x="94" y="74"/>
                  </a:move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lnTo>
                    <a:pt x="94" y="74"/>
                  </a:lnTo>
                  <a:close/>
                  <a:moveTo>
                    <a:pt x="97" y="76"/>
                  </a:move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97" y="76"/>
                  </a:lnTo>
                  <a:close/>
                  <a:moveTo>
                    <a:pt x="81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5"/>
                    <a:pt x="75" y="73"/>
                    <a:pt x="75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69"/>
                    <a:pt x="72" y="70"/>
                    <a:pt x="71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3"/>
                    <a:pt x="66" y="73"/>
                    <a:pt x="65" y="74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67" y="74"/>
                    <a:pt x="67" y="73"/>
                    <a:pt x="67" y="73"/>
                  </a:cubicBezTo>
                  <a:cubicBezTo>
                    <a:pt x="68" y="73"/>
                    <a:pt x="68" y="74"/>
                    <a:pt x="69" y="74"/>
                  </a:cubicBezTo>
                  <a:cubicBezTo>
                    <a:pt x="71" y="74"/>
                    <a:pt x="72" y="75"/>
                    <a:pt x="73" y="76"/>
                  </a:cubicBezTo>
                  <a:cubicBezTo>
                    <a:pt x="74" y="77"/>
                    <a:pt x="75" y="78"/>
                    <a:pt x="76" y="78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6" y="80"/>
                    <a:pt x="77" y="81"/>
                    <a:pt x="78" y="81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4"/>
                    <a:pt x="84" y="85"/>
                    <a:pt x="86" y="85"/>
                  </a:cubicBezTo>
                  <a:cubicBezTo>
                    <a:pt x="87" y="85"/>
                    <a:pt x="87" y="85"/>
                    <a:pt x="87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6" y="86"/>
                    <a:pt x="86" y="87"/>
                  </a:cubicBezTo>
                  <a:cubicBezTo>
                    <a:pt x="87" y="87"/>
                    <a:pt x="87" y="87"/>
                    <a:pt x="88" y="87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1" y="94"/>
                    <a:pt x="92" y="95"/>
                    <a:pt x="92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6" y="95"/>
                    <a:pt x="96" y="94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2"/>
                    <a:pt x="96" y="91"/>
                    <a:pt x="96" y="91"/>
                  </a:cubicBezTo>
                  <a:cubicBezTo>
                    <a:pt x="95" y="91"/>
                    <a:pt x="94" y="92"/>
                    <a:pt x="93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3"/>
                    <a:pt x="89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8"/>
                    <a:pt x="87" y="78"/>
                    <a:pt x="8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9"/>
                    <a:pt x="82" y="78"/>
                    <a:pt x="81" y="77"/>
                  </a:cubicBezTo>
                  <a:lnTo>
                    <a:pt x="81" y="76"/>
                  </a:lnTo>
                  <a:close/>
                  <a:moveTo>
                    <a:pt x="88" y="172"/>
                  </a:move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9" y="173"/>
                    <a:pt x="89" y="173"/>
                    <a:pt x="89" y="173"/>
                  </a:cubicBezTo>
                  <a:lnTo>
                    <a:pt x="88" y="172"/>
                  </a:lnTo>
                  <a:close/>
                  <a:moveTo>
                    <a:pt x="118" y="171"/>
                  </a:move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19" y="171"/>
                    <a:pt x="119" y="171"/>
                    <a:pt x="119" y="171"/>
                  </a:cubicBezTo>
                  <a:lnTo>
                    <a:pt x="118" y="171"/>
                  </a:lnTo>
                  <a:close/>
                  <a:moveTo>
                    <a:pt x="127" y="169"/>
                  </a:moveTo>
                  <a:cubicBezTo>
                    <a:pt x="127" y="169"/>
                    <a:pt x="127" y="169"/>
                    <a:pt x="127" y="169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7" y="170"/>
                    <a:pt x="127" y="170"/>
                  </a:cubicBezTo>
                  <a:lnTo>
                    <a:pt x="127" y="169"/>
                  </a:lnTo>
                  <a:close/>
                  <a:moveTo>
                    <a:pt x="109" y="157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0" y="158"/>
                    <a:pt x="110" y="158"/>
                    <a:pt x="110" y="158"/>
                  </a:cubicBezTo>
                  <a:lnTo>
                    <a:pt x="109" y="157"/>
                  </a:lnTo>
                  <a:close/>
                  <a:moveTo>
                    <a:pt x="77" y="161"/>
                  </a:moveTo>
                  <a:cubicBezTo>
                    <a:pt x="77" y="162"/>
                    <a:pt x="78" y="162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3" y="162"/>
                    <a:pt x="85" y="163"/>
                    <a:pt x="86" y="163"/>
                  </a:cubicBezTo>
                  <a:cubicBezTo>
                    <a:pt x="87" y="164"/>
                    <a:pt x="89" y="164"/>
                    <a:pt x="90" y="164"/>
                  </a:cubicBezTo>
                  <a:cubicBezTo>
                    <a:pt x="91" y="164"/>
                    <a:pt x="93" y="164"/>
                    <a:pt x="9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5"/>
                    <a:pt x="96" y="165"/>
                    <a:pt x="97" y="166"/>
                  </a:cubicBezTo>
                  <a:cubicBezTo>
                    <a:pt x="98" y="166"/>
                    <a:pt x="98" y="166"/>
                    <a:pt x="100" y="166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1" y="168"/>
                    <a:pt x="100" y="168"/>
                    <a:pt x="101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2" y="170"/>
                    <a:pt x="104" y="170"/>
                    <a:pt x="106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9" y="170"/>
                    <a:pt x="109" y="169"/>
                    <a:pt x="110" y="169"/>
                  </a:cubicBezTo>
                  <a:cubicBezTo>
                    <a:pt x="112" y="169"/>
                    <a:pt x="113" y="169"/>
                    <a:pt x="114" y="169"/>
                  </a:cubicBezTo>
                  <a:cubicBezTo>
                    <a:pt x="117" y="168"/>
                    <a:pt x="120" y="168"/>
                    <a:pt x="123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4" y="167"/>
                    <a:pt x="124" y="167"/>
                    <a:pt x="124" y="167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7" y="169"/>
                    <a:pt x="128" y="168"/>
                    <a:pt x="129" y="167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4"/>
                  </a:cubicBezTo>
                  <a:cubicBezTo>
                    <a:pt x="130" y="163"/>
                    <a:pt x="129" y="162"/>
                    <a:pt x="129" y="162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61"/>
                    <a:pt x="130" y="161"/>
                    <a:pt x="130" y="161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25" y="162"/>
                    <a:pt x="125" y="163"/>
                    <a:pt x="124" y="163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6"/>
                    <a:pt x="120" y="165"/>
                    <a:pt x="119" y="165"/>
                  </a:cubicBezTo>
                  <a:cubicBezTo>
                    <a:pt x="118" y="164"/>
                    <a:pt x="119" y="163"/>
                    <a:pt x="120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0"/>
                    <a:pt x="120" y="160"/>
                  </a:cubicBezTo>
                  <a:cubicBezTo>
                    <a:pt x="118" y="160"/>
                    <a:pt x="118" y="160"/>
                    <a:pt x="117" y="160"/>
                  </a:cubicBezTo>
                  <a:cubicBezTo>
                    <a:pt x="115" y="161"/>
                    <a:pt x="114" y="161"/>
                    <a:pt x="113" y="161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11" y="160"/>
                    <a:pt x="110" y="160"/>
                    <a:pt x="109" y="160"/>
                  </a:cubicBezTo>
                  <a:cubicBezTo>
                    <a:pt x="108" y="160"/>
                    <a:pt x="107" y="160"/>
                    <a:pt x="106" y="160"/>
                  </a:cubicBezTo>
                  <a:cubicBezTo>
                    <a:pt x="106" y="159"/>
                    <a:pt x="106" y="158"/>
                    <a:pt x="105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2" y="159"/>
                    <a:pt x="101" y="158"/>
                    <a:pt x="100" y="158"/>
                  </a:cubicBezTo>
                  <a:cubicBezTo>
                    <a:pt x="98" y="158"/>
                    <a:pt x="97" y="159"/>
                    <a:pt x="95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91" y="159"/>
                    <a:pt x="91" y="158"/>
                    <a:pt x="91" y="157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9" y="156"/>
                    <a:pt x="90" y="156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157"/>
                    <a:pt x="84" y="156"/>
                    <a:pt x="83" y="156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4"/>
                    <a:pt x="79" y="154"/>
                  </a:cubicBezTo>
                  <a:cubicBezTo>
                    <a:pt x="78" y="154"/>
                    <a:pt x="78" y="155"/>
                    <a:pt x="78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77" y="161"/>
                    <a:pt x="77" y="161"/>
                    <a:pt x="77" y="161"/>
                  </a:cubicBezTo>
                  <a:close/>
                  <a:moveTo>
                    <a:pt x="21" y="98"/>
                  </a:moveTo>
                  <a:cubicBezTo>
                    <a:pt x="19" y="99"/>
                    <a:pt x="22" y="103"/>
                    <a:pt x="23" y="104"/>
                  </a:cubicBezTo>
                  <a:cubicBezTo>
                    <a:pt x="25" y="104"/>
                    <a:pt x="24" y="103"/>
                    <a:pt x="25" y="102"/>
                  </a:cubicBezTo>
                  <a:cubicBezTo>
                    <a:pt x="26" y="102"/>
                    <a:pt x="26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5" y="100"/>
                    <a:pt x="23" y="99"/>
                    <a:pt x="22" y="97"/>
                  </a:cubicBezTo>
                  <a:cubicBezTo>
                    <a:pt x="22" y="98"/>
                    <a:pt x="21" y="98"/>
                    <a:pt x="21" y="98"/>
                  </a:cubicBezTo>
                  <a:close/>
                  <a:moveTo>
                    <a:pt x="18" y="92"/>
                  </a:moveTo>
                  <a:cubicBezTo>
                    <a:pt x="18" y="95"/>
                    <a:pt x="20" y="93"/>
                    <a:pt x="21" y="93"/>
                  </a:cubicBezTo>
                  <a:cubicBezTo>
                    <a:pt x="22" y="93"/>
                    <a:pt x="24" y="95"/>
                    <a:pt x="24" y="92"/>
                  </a:cubicBezTo>
                  <a:cubicBezTo>
                    <a:pt x="23" y="91"/>
                    <a:pt x="21" y="90"/>
                    <a:pt x="21" y="89"/>
                  </a:cubicBezTo>
                  <a:cubicBezTo>
                    <a:pt x="20" y="88"/>
                    <a:pt x="20" y="88"/>
                    <a:pt x="20" y="87"/>
                  </a:cubicBezTo>
                  <a:cubicBezTo>
                    <a:pt x="21" y="86"/>
                    <a:pt x="21" y="87"/>
                    <a:pt x="22" y="87"/>
                  </a:cubicBezTo>
                  <a:cubicBezTo>
                    <a:pt x="22" y="87"/>
                    <a:pt x="23" y="82"/>
                    <a:pt x="20" y="83"/>
                  </a:cubicBezTo>
                  <a:cubicBezTo>
                    <a:pt x="19" y="84"/>
                    <a:pt x="19" y="85"/>
                    <a:pt x="18" y="86"/>
                  </a:cubicBezTo>
                  <a:cubicBezTo>
                    <a:pt x="18" y="87"/>
                    <a:pt x="18" y="86"/>
                    <a:pt x="17" y="86"/>
                  </a:cubicBezTo>
                  <a:cubicBezTo>
                    <a:pt x="16" y="86"/>
                    <a:pt x="16" y="85"/>
                    <a:pt x="15" y="87"/>
                  </a:cubicBezTo>
                  <a:cubicBezTo>
                    <a:pt x="15" y="87"/>
                    <a:pt x="14" y="89"/>
                    <a:pt x="14" y="89"/>
                  </a:cubicBezTo>
                  <a:cubicBezTo>
                    <a:pt x="14" y="90"/>
                    <a:pt x="14" y="90"/>
                    <a:pt x="15" y="91"/>
                  </a:cubicBezTo>
                  <a:cubicBezTo>
                    <a:pt x="16" y="91"/>
                    <a:pt x="17" y="91"/>
                    <a:pt x="18" y="92"/>
                  </a:cubicBezTo>
                  <a:cubicBezTo>
                    <a:pt x="18" y="93"/>
                    <a:pt x="17" y="92"/>
                    <a:pt x="18" y="92"/>
                  </a:cubicBezTo>
                  <a:close/>
                  <a:moveTo>
                    <a:pt x="19" y="78"/>
                  </a:moveTo>
                  <a:cubicBezTo>
                    <a:pt x="19" y="79"/>
                    <a:pt x="18" y="80"/>
                    <a:pt x="19" y="81"/>
                  </a:cubicBezTo>
                  <a:cubicBezTo>
                    <a:pt x="20" y="81"/>
                    <a:pt x="20" y="80"/>
                    <a:pt x="21" y="80"/>
                  </a:cubicBezTo>
                  <a:cubicBezTo>
                    <a:pt x="22" y="80"/>
                    <a:pt x="23" y="81"/>
                    <a:pt x="23" y="81"/>
                  </a:cubicBezTo>
                  <a:cubicBezTo>
                    <a:pt x="24" y="80"/>
                    <a:pt x="22" y="78"/>
                    <a:pt x="22" y="78"/>
                  </a:cubicBezTo>
                  <a:cubicBezTo>
                    <a:pt x="22" y="77"/>
                    <a:pt x="22" y="75"/>
                    <a:pt x="20" y="75"/>
                  </a:cubicBezTo>
                  <a:cubicBezTo>
                    <a:pt x="20" y="76"/>
                    <a:pt x="19" y="78"/>
                    <a:pt x="19" y="78"/>
                  </a:cubicBezTo>
                  <a:cubicBezTo>
                    <a:pt x="19" y="79"/>
                    <a:pt x="19" y="78"/>
                    <a:pt x="19" y="78"/>
                  </a:cubicBezTo>
                  <a:close/>
                  <a:moveTo>
                    <a:pt x="4" y="50"/>
                  </a:moveTo>
                  <a:cubicBezTo>
                    <a:pt x="3" y="50"/>
                    <a:pt x="0" y="50"/>
                    <a:pt x="1" y="52"/>
                  </a:cubicBezTo>
                  <a:cubicBezTo>
                    <a:pt x="1" y="53"/>
                    <a:pt x="4" y="54"/>
                    <a:pt x="4" y="55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7" y="60"/>
                    <a:pt x="10" y="62"/>
                    <a:pt x="10" y="61"/>
                  </a:cubicBezTo>
                  <a:cubicBezTo>
                    <a:pt x="11" y="60"/>
                    <a:pt x="8" y="58"/>
                    <a:pt x="8" y="58"/>
                  </a:cubicBezTo>
                  <a:cubicBezTo>
                    <a:pt x="7" y="57"/>
                    <a:pt x="5" y="55"/>
                    <a:pt x="5" y="54"/>
                  </a:cubicBezTo>
                  <a:cubicBezTo>
                    <a:pt x="5" y="52"/>
                    <a:pt x="6" y="53"/>
                    <a:pt x="6" y="52"/>
                  </a:cubicBezTo>
                  <a:cubicBezTo>
                    <a:pt x="7" y="49"/>
                    <a:pt x="4" y="50"/>
                    <a:pt x="4" y="50"/>
                  </a:cubicBezTo>
                  <a:cubicBezTo>
                    <a:pt x="3" y="50"/>
                    <a:pt x="4" y="50"/>
                    <a:pt x="4" y="50"/>
                  </a:cubicBezTo>
                  <a:close/>
                  <a:moveTo>
                    <a:pt x="97" y="26"/>
                  </a:moveTo>
                  <a:cubicBezTo>
                    <a:pt x="97" y="27"/>
                    <a:pt x="96" y="27"/>
                    <a:pt x="96" y="27"/>
                  </a:cubicBezTo>
                  <a:cubicBezTo>
                    <a:pt x="96" y="28"/>
                    <a:pt x="97" y="28"/>
                    <a:pt x="97" y="29"/>
                  </a:cubicBezTo>
                  <a:cubicBezTo>
                    <a:pt x="98" y="30"/>
                    <a:pt x="99" y="31"/>
                    <a:pt x="101" y="30"/>
                  </a:cubicBezTo>
                  <a:cubicBezTo>
                    <a:pt x="103" y="28"/>
                    <a:pt x="101" y="24"/>
                    <a:pt x="98" y="25"/>
                  </a:cubicBezTo>
                  <a:cubicBezTo>
                    <a:pt x="98" y="25"/>
                    <a:pt x="98" y="26"/>
                    <a:pt x="97" y="26"/>
                  </a:cubicBezTo>
                  <a:cubicBezTo>
                    <a:pt x="97" y="27"/>
                    <a:pt x="98" y="26"/>
                    <a:pt x="97" y="26"/>
                  </a:cubicBezTo>
                  <a:close/>
                  <a:moveTo>
                    <a:pt x="116" y="32"/>
                  </a:moveTo>
                  <a:cubicBezTo>
                    <a:pt x="116" y="31"/>
                    <a:pt x="115" y="32"/>
                    <a:pt x="114" y="32"/>
                  </a:cubicBezTo>
                  <a:cubicBezTo>
                    <a:pt x="114" y="33"/>
                    <a:pt x="117" y="35"/>
                    <a:pt x="118" y="35"/>
                  </a:cubicBezTo>
                  <a:cubicBezTo>
                    <a:pt x="121" y="35"/>
                    <a:pt x="118" y="32"/>
                    <a:pt x="116" y="32"/>
                  </a:cubicBezTo>
                  <a:cubicBezTo>
                    <a:pt x="116" y="31"/>
                    <a:pt x="118" y="32"/>
                    <a:pt x="116" y="32"/>
                  </a:cubicBezTo>
                  <a:close/>
                  <a:moveTo>
                    <a:pt x="64" y="136"/>
                  </a:moveTo>
                  <a:cubicBezTo>
                    <a:pt x="64" y="138"/>
                    <a:pt x="65" y="139"/>
                    <a:pt x="65" y="140"/>
                  </a:cubicBezTo>
                  <a:cubicBezTo>
                    <a:pt x="66" y="141"/>
                    <a:pt x="66" y="141"/>
                    <a:pt x="68" y="140"/>
                  </a:cubicBezTo>
                  <a:cubicBezTo>
                    <a:pt x="68" y="140"/>
                    <a:pt x="69" y="139"/>
                    <a:pt x="69" y="138"/>
                  </a:cubicBezTo>
                  <a:cubicBezTo>
                    <a:pt x="68" y="137"/>
                    <a:pt x="66" y="137"/>
                    <a:pt x="66" y="135"/>
                  </a:cubicBezTo>
                  <a:cubicBezTo>
                    <a:pt x="65" y="135"/>
                    <a:pt x="65" y="136"/>
                    <a:pt x="64" y="13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6B6C897A-96A1-793C-39AA-1C9F3CFC7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6663" y="3998913"/>
              <a:ext cx="696913" cy="908050"/>
            </a:xfrm>
            <a:custGeom>
              <a:avLst/>
              <a:gdLst>
                <a:gd name="T0" fmla="*/ 151 w 183"/>
                <a:gd name="T1" fmla="*/ 21 h 238"/>
                <a:gd name="T2" fmla="*/ 147 w 183"/>
                <a:gd name="T3" fmla="*/ 13 h 238"/>
                <a:gd name="T4" fmla="*/ 150 w 183"/>
                <a:gd name="T5" fmla="*/ 8 h 238"/>
                <a:gd name="T6" fmla="*/ 154 w 183"/>
                <a:gd name="T7" fmla="*/ 14 h 238"/>
                <a:gd name="T8" fmla="*/ 132 w 183"/>
                <a:gd name="T9" fmla="*/ 17 h 238"/>
                <a:gd name="T10" fmla="*/ 162 w 183"/>
                <a:gd name="T11" fmla="*/ 31 h 238"/>
                <a:gd name="T12" fmla="*/ 167 w 183"/>
                <a:gd name="T13" fmla="*/ 33 h 238"/>
                <a:gd name="T14" fmla="*/ 54 w 183"/>
                <a:gd name="T15" fmla="*/ 226 h 238"/>
                <a:gd name="T16" fmla="*/ 86 w 183"/>
                <a:gd name="T17" fmla="*/ 234 h 238"/>
                <a:gd name="T18" fmla="*/ 97 w 183"/>
                <a:gd name="T19" fmla="*/ 230 h 238"/>
                <a:gd name="T20" fmla="*/ 126 w 183"/>
                <a:gd name="T21" fmla="*/ 228 h 238"/>
                <a:gd name="T22" fmla="*/ 144 w 183"/>
                <a:gd name="T23" fmla="*/ 227 h 238"/>
                <a:gd name="T24" fmla="*/ 156 w 183"/>
                <a:gd name="T25" fmla="*/ 201 h 238"/>
                <a:gd name="T26" fmla="*/ 147 w 183"/>
                <a:gd name="T27" fmla="*/ 185 h 238"/>
                <a:gd name="T28" fmla="*/ 132 w 183"/>
                <a:gd name="T29" fmla="*/ 167 h 238"/>
                <a:gd name="T30" fmla="*/ 129 w 183"/>
                <a:gd name="T31" fmla="*/ 151 h 238"/>
                <a:gd name="T32" fmla="*/ 152 w 183"/>
                <a:gd name="T33" fmla="*/ 137 h 238"/>
                <a:gd name="T34" fmla="*/ 174 w 183"/>
                <a:gd name="T35" fmla="*/ 129 h 238"/>
                <a:gd name="T36" fmla="*/ 175 w 183"/>
                <a:gd name="T37" fmla="*/ 104 h 238"/>
                <a:gd name="T38" fmla="*/ 176 w 183"/>
                <a:gd name="T39" fmla="*/ 88 h 238"/>
                <a:gd name="T40" fmla="*/ 171 w 183"/>
                <a:gd name="T41" fmla="*/ 56 h 238"/>
                <a:gd name="T42" fmla="*/ 159 w 183"/>
                <a:gd name="T43" fmla="*/ 31 h 238"/>
                <a:gd name="T44" fmla="*/ 150 w 183"/>
                <a:gd name="T45" fmla="*/ 25 h 238"/>
                <a:gd name="T46" fmla="*/ 141 w 183"/>
                <a:gd name="T47" fmla="*/ 18 h 238"/>
                <a:gd name="T48" fmla="*/ 130 w 183"/>
                <a:gd name="T49" fmla="*/ 21 h 238"/>
                <a:gd name="T50" fmla="*/ 116 w 183"/>
                <a:gd name="T51" fmla="*/ 29 h 238"/>
                <a:gd name="T52" fmla="*/ 109 w 183"/>
                <a:gd name="T53" fmla="*/ 32 h 238"/>
                <a:gd name="T54" fmla="*/ 100 w 183"/>
                <a:gd name="T55" fmla="*/ 30 h 238"/>
                <a:gd name="T56" fmla="*/ 106 w 183"/>
                <a:gd name="T57" fmla="*/ 13 h 238"/>
                <a:gd name="T58" fmla="*/ 102 w 183"/>
                <a:gd name="T59" fmla="*/ 19 h 238"/>
                <a:gd name="T60" fmla="*/ 87 w 183"/>
                <a:gd name="T61" fmla="*/ 19 h 238"/>
                <a:gd name="T62" fmla="*/ 83 w 183"/>
                <a:gd name="T63" fmla="*/ 7 h 238"/>
                <a:gd name="T64" fmla="*/ 78 w 183"/>
                <a:gd name="T65" fmla="*/ 3 h 238"/>
                <a:gd name="T66" fmla="*/ 59 w 183"/>
                <a:gd name="T67" fmla="*/ 5 h 238"/>
                <a:gd name="T68" fmla="*/ 59 w 183"/>
                <a:gd name="T69" fmla="*/ 17 h 238"/>
                <a:gd name="T70" fmla="*/ 64 w 183"/>
                <a:gd name="T71" fmla="*/ 26 h 238"/>
                <a:gd name="T72" fmla="*/ 68 w 183"/>
                <a:gd name="T73" fmla="*/ 34 h 238"/>
                <a:gd name="T74" fmla="*/ 81 w 183"/>
                <a:gd name="T75" fmla="*/ 46 h 238"/>
                <a:gd name="T76" fmla="*/ 56 w 183"/>
                <a:gd name="T77" fmla="*/ 37 h 238"/>
                <a:gd name="T78" fmla="*/ 51 w 183"/>
                <a:gd name="T79" fmla="*/ 43 h 238"/>
                <a:gd name="T80" fmla="*/ 46 w 183"/>
                <a:gd name="T81" fmla="*/ 40 h 238"/>
                <a:gd name="T82" fmla="*/ 29 w 183"/>
                <a:gd name="T83" fmla="*/ 46 h 238"/>
                <a:gd name="T84" fmla="*/ 29 w 183"/>
                <a:gd name="T85" fmla="*/ 55 h 238"/>
                <a:gd name="T86" fmla="*/ 20 w 183"/>
                <a:gd name="T87" fmla="*/ 75 h 238"/>
                <a:gd name="T88" fmla="*/ 20 w 183"/>
                <a:gd name="T89" fmla="*/ 94 h 238"/>
                <a:gd name="T90" fmla="*/ 8 w 183"/>
                <a:gd name="T91" fmla="*/ 109 h 238"/>
                <a:gd name="T92" fmla="*/ 6 w 183"/>
                <a:gd name="T93" fmla="*/ 125 h 238"/>
                <a:gd name="T94" fmla="*/ 11 w 183"/>
                <a:gd name="T95" fmla="*/ 142 h 238"/>
                <a:gd name="T96" fmla="*/ 9 w 183"/>
                <a:gd name="T97" fmla="*/ 152 h 238"/>
                <a:gd name="T98" fmla="*/ 6 w 183"/>
                <a:gd name="T99" fmla="*/ 175 h 238"/>
                <a:gd name="T100" fmla="*/ 24 w 183"/>
                <a:gd name="T101" fmla="*/ 183 h 238"/>
                <a:gd name="T102" fmla="*/ 46 w 183"/>
                <a:gd name="T103" fmla="*/ 188 h 238"/>
                <a:gd name="T104" fmla="*/ 42 w 183"/>
                <a:gd name="T105" fmla="*/ 202 h 238"/>
                <a:gd name="T106" fmla="*/ 36 w 183"/>
                <a:gd name="T107" fmla="*/ 227 h 238"/>
                <a:gd name="T108" fmla="*/ 25 w 183"/>
                <a:gd name="T109" fmla="*/ 41 h 238"/>
                <a:gd name="T110" fmla="*/ 35 w 183"/>
                <a:gd name="T111" fmla="*/ 39 h 238"/>
                <a:gd name="T112" fmla="*/ 43 w 183"/>
                <a:gd name="T113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238">
                  <a:moveTo>
                    <a:pt x="154" y="14"/>
                  </a:moveTo>
                  <a:cubicBezTo>
                    <a:pt x="154" y="17"/>
                    <a:pt x="158" y="17"/>
                    <a:pt x="158" y="19"/>
                  </a:cubicBezTo>
                  <a:cubicBezTo>
                    <a:pt x="158" y="19"/>
                    <a:pt x="157" y="21"/>
                    <a:pt x="157" y="21"/>
                  </a:cubicBezTo>
                  <a:cubicBezTo>
                    <a:pt x="156" y="21"/>
                    <a:pt x="156" y="19"/>
                    <a:pt x="156" y="19"/>
                  </a:cubicBezTo>
                  <a:cubicBezTo>
                    <a:pt x="154" y="17"/>
                    <a:pt x="152" y="20"/>
                    <a:pt x="151" y="21"/>
                  </a:cubicBezTo>
                  <a:cubicBezTo>
                    <a:pt x="149" y="22"/>
                    <a:pt x="147" y="22"/>
                    <a:pt x="146" y="20"/>
                  </a:cubicBezTo>
                  <a:cubicBezTo>
                    <a:pt x="146" y="18"/>
                    <a:pt x="148" y="18"/>
                    <a:pt x="148" y="17"/>
                  </a:cubicBezTo>
                  <a:cubicBezTo>
                    <a:pt x="148" y="17"/>
                    <a:pt x="147" y="16"/>
                    <a:pt x="147" y="16"/>
                  </a:cubicBezTo>
                  <a:cubicBezTo>
                    <a:pt x="147" y="16"/>
                    <a:pt x="147" y="15"/>
                    <a:pt x="147" y="15"/>
                  </a:cubicBezTo>
                  <a:cubicBezTo>
                    <a:pt x="147" y="14"/>
                    <a:pt x="148" y="14"/>
                    <a:pt x="147" y="13"/>
                  </a:cubicBezTo>
                  <a:cubicBezTo>
                    <a:pt x="147" y="12"/>
                    <a:pt x="146" y="13"/>
                    <a:pt x="147" y="12"/>
                  </a:cubicBezTo>
                  <a:cubicBezTo>
                    <a:pt x="147" y="12"/>
                    <a:pt x="148" y="11"/>
                    <a:pt x="148" y="11"/>
                  </a:cubicBezTo>
                  <a:cubicBezTo>
                    <a:pt x="150" y="11"/>
                    <a:pt x="149" y="12"/>
                    <a:pt x="149" y="10"/>
                  </a:cubicBezTo>
                  <a:cubicBezTo>
                    <a:pt x="149" y="10"/>
                    <a:pt x="149" y="7"/>
                    <a:pt x="150" y="7"/>
                  </a:cubicBezTo>
                  <a:cubicBezTo>
                    <a:pt x="150" y="7"/>
                    <a:pt x="150" y="8"/>
                    <a:pt x="150" y="8"/>
                  </a:cubicBezTo>
                  <a:cubicBezTo>
                    <a:pt x="152" y="8"/>
                    <a:pt x="151" y="11"/>
                    <a:pt x="151" y="12"/>
                  </a:cubicBezTo>
                  <a:cubicBezTo>
                    <a:pt x="151" y="13"/>
                    <a:pt x="151" y="15"/>
                    <a:pt x="152" y="14"/>
                  </a:cubicBezTo>
                  <a:cubicBezTo>
                    <a:pt x="154" y="14"/>
                    <a:pt x="153" y="12"/>
                    <a:pt x="153" y="11"/>
                  </a:cubicBezTo>
                  <a:cubicBezTo>
                    <a:pt x="154" y="10"/>
                    <a:pt x="156" y="11"/>
                    <a:pt x="156" y="11"/>
                  </a:cubicBezTo>
                  <a:cubicBezTo>
                    <a:pt x="157" y="12"/>
                    <a:pt x="155" y="15"/>
                    <a:pt x="154" y="14"/>
                  </a:cubicBezTo>
                  <a:cubicBezTo>
                    <a:pt x="154" y="15"/>
                    <a:pt x="155" y="15"/>
                    <a:pt x="154" y="14"/>
                  </a:cubicBezTo>
                  <a:close/>
                  <a:moveTo>
                    <a:pt x="134" y="17"/>
                  </a:moveTo>
                  <a:cubicBezTo>
                    <a:pt x="136" y="16"/>
                    <a:pt x="137" y="17"/>
                    <a:pt x="139" y="17"/>
                  </a:cubicBezTo>
                  <a:cubicBezTo>
                    <a:pt x="140" y="17"/>
                    <a:pt x="142" y="16"/>
                    <a:pt x="140" y="15"/>
                  </a:cubicBezTo>
                  <a:cubicBezTo>
                    <a:pt x="139" y="14"/>
                    <a:pt x="131" y="15"/>
                    <a:pt x="132" y="17"/>
                  </a:cubicBezTo>
                  <a:cubicBezTo>
                    <a:pt x="133" y="18"/>
                    <a:pt x="134" y="17"/>
                    <a:pt x="134" y="17"/>
                  </a:cubicBezTo>
                  <a:close/>
                  <a:moveTo>
                    <a:pt x="167" y="33"/>
                  </a:moveTo>
                  <a:cubicBezTo>
                    <a:pt x="166" y="33"/>
                    <a:pt x="165" y="31"/>
                    <a:pt x="165" y="30"/>
                  </a:cubicBezTo>
                  <a:cubicBezTo>
                    <a:pt x="163" y="29"/>
                    <a:pt x="162" y="28"/>
                    <a:pt x="161" y="26"/>
                  </a:cubicBezTo>
                  <a:cubicBezTo>
                    <a:pt x="159" y="27"/>
                    <a:pt x="161" y="30"/>
                    <a:pt x="162" y="31"/>
                  </a:cubicBezTo>
                  <a:cubicBezTo>
                    <a:pt x="162" y="33"/>
                    <a:pt x="163" y="32"/>
                    <a:pt x="161" y="33"/>
                  </a:cubicBezTo>
                  <a:cubicBezTo>
                    <a:pt x="160" y="34"/>
                    <a:pt x="159" y="35"/>
                    <a:pt x="161" y="36"/>
                  </a:cubicBezTo>
                  <a:cubicBezTo>
                    <a:pt x="163" y="36"/>
                    <a:pt x="164" y="33"/>
                    <a:pt x="167" y="35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67" y="33"/>
                    <a:pt x="167" y="33"/>
                  </a:cubicBezTo>
                  <a:close/>
                  <a:moveTo>
                    <a:pt x="40" y="230"/>
                  </a:moveTo>
                  <a:cubicBezTo>
                    <a:pt x="42" y="230"/>
                    <a:pt x="43" y="230"/>
                    <a:pt x="44" y="230"/>
                  </a:cubicBezTo>
                  <a:cubicBezTo>
                    <a:pt x="46" y="230"/>
                    <a:pt x="47" y="229"/>
                    <a:pt x="48" y="229"/>
                  </a:cubicBezTo>
                  <a:cubicBezTo>
                    <a:pt x="51" y="228"/>
                    <a:pt x="54" y="230"/>
                    <a:pt x="56" y="229"/>
                  </a:cubicBezTo>
                  <a:cubicBezTo>
                    <a:pt x="57" y="227"/>
                    <a:pt x="54" y="227"/>
                    <a:pt x="54" y="226"/>
                  </a:cubicBezTo>
                  <a:cubicBezTo>
                    <a:pt x="53" y="221"/>
                    <a:pt x="58" y="225"/>
                    <a:pt x="59" y="226"/>
                  </a:cubicBezTo>
                  <a:cubicBezTo>
                    <a:pt x="63" y="228"/>
                    <a:pt x="67" y="226"/>
                    <a:pt x="70" y="228"/>
                  </a:cubicBezTo>
                  <a:cubicBezTo>
                    <a:pt x="72" y="229"/>
                    <a:pt x="74" y="230"/>
                    <a:pt x="76" y="231"/>
                  </a:cubicBezTo>
                  <a:cubicBezTo>
                    <a:pt x="78" y="231"/>
                    <a:pt x="80" y="230"/>
                    <a:pt x="82" y="231"/>
                  </a:cubicBezTo>
                  <a:cubicBezTo>
                    <a:pt x="84" y="232"/>
                    <a:pt x="85" y="233"/>
                    <a:pt x="86" y="234"/>
                  </a:cubicBezTo>
                  <a:cubicBezTo>
                    <a:pt x="86" y="234"/>
                    <a:pt x="87" y="235"/>
                    <a:pt x="87" y="235"/>
                  </a:cubicBezTo>
                  <a:cubicBezTo>
                    <a:pt x="88" y="236"/>
                    <a:pt x="88" y="237"/>
                    <a:pt x="88" y="237"/>
                  </a:cubicBezTo>
                  <a:cubicBezTo>
                    <a:pt x="89" y="238"/>
                    <a:pt x="91" y="237"/>
                    <a:pt x="92" y="236"/>
                  </a:cubicBezTo>
                  <a:cubicBezTo>
                    <a:pt x="93" y="235"/>
                    <a:pt x="92" y="234"/>
                    <a:pt x="92" y="232"/>
                  </a:cubicBezTo>
                  <a:cubicBezTo>
                    <a:pt x="92" y="229"/>
                    <a:pt x="95" y="230"/>
                    <a:pt x="97" y="230"/>
                  </a:cubicBezTo>
                  <a:cubicBezTo>
                    <a:pt x="100" y="230"/>
                    <a:pt x="101" y="231"/>
                    <a:pt x="103" y="234"/>
                  </a:cubicBezTo>
                  <a:cubicBezTo>
                    <a:pt x="104" y="234"/>
                    <a:pt x="106" y="234"/>
                    <a:pt x="107" y="234"/>
                  </a:cubicBezTo>
                  <a:cubicBezTo>
                    <a:pt x="109" y="234"/>
                    <a:pt x="110" y="233"/>
                    <a:pt x="112" y="232"/>
                  </a:cubicBezTo>
                  <a:cubicBezTo>
                    <a:pt x="115" y="230"/>
                    <a:pt x="119" y="229"/>
                    <a:pt x="122" y="229"/>
                  </a:cubicBezTo>
                  <a:cubicBezTo>
                    <a:pt x="123" y="229"/>
                    <a:pt x="125" y="229"/>
                    <a:pt x="126" y="228"/>
                  </a:cubicBezTo>
                  <a:cubicBezTo>
                    <a:pt x="128" y="227"/>
                    <a:pt x="127" y="226"/>
                    <a:pt x="129" y="226"/>
                  </a:cubicBezTo>
                  <a:cubicBezTo>
                    <a:pt x="131" y="226"/>
                    <a:pt x="135" y="230"/>
                    <a:pt x="136" y="227"/>
                  </a:cubicBezTo>
                  <a:cubicBezTo>
                    <a:pt x="138" y="227"/>
                    <a:pt x="138" y="227"/>
                    <a:pt x="139" y="228"/>
                  </a:cubicBezTo>
                  <a:cubicBezTo>
                    <a:pt x="140" y="229"/>
                    <a:pt x="140" y="231"/>
                    <a:pt x="141" y="231"/>
                  </a:cubicBezTo>
                  <a:cubicBezTo>
                    <a:pt x="143" y="233"/>
                    <a:pt x="145" y="229"/>
                    <a:pt x="144" y="227"/>
                  </a:cubicBezTo>
                  <a:cubicBezTo>
                    <a:pt x="143" y="225"/>
                    <a:pt x="142" y="226"/>
                    <a:pt x="142" y="224"/>
                  </a:cubicBezTo>
                  <a:cubicBezTo>
                    <a:pt x="142" y="222"/>
                    <a:pt x="141" y="220"/>
                    <a:pt x="140" y="218"/>
                  </a:cubicBezTo>
                  <a:cubicBezTo>
                    <a:pt x="139" y="215"/>
                    <a:pt x="136" y="214"/>
                    <a:pt x="140" y="212"/>
                  </a:cubicBezTo>
                  <a:cubicBezTo>
                    <a:pt x="143" y="210"/>
                    <a:pt x="148" y="210"/>
                    <a:pt x="150" y="207"/>
                  </a:cubicBezTo>
                  <a:cubicBezTo>
                    <a:pt x="152" y="204"/>
                    <a:pt x="150" y="200"/>
                    <a:pt x="156" y="201"/>
                  </a:cubicBezTo>
                  <a:cubicBezTo>
                    <a:pt x="159" y="201"/>
                    <a:pt x="159" y="198"/>
                    <a:pt x="158" y="196"/>
                  </a:cubicBezTo>
                  <a:cubicBezTo>
                    <a:pt x="158" y="194"/>
                    <a:pt x="157" y="193"/>
                    <a:pt x="156" y="191"/>
                  </a:cubicBezTo>
                  <a:cubicBezTo>
                    <a:pt x="155" y="190"/>
                    <a:pt x="153" y="190"/>
                    <a:pt x="151" y="188"/>
                  </a:cubicBezTo>
                  <a:cubicBezTo>
                    <a:pt x="150" y="187"/>
                    <a:pt x="150" y="185"/>
                    <a:pt x="149" y="185"/>
                  </a:cubicBezTo>
                  <a:cubicBezTo>
                    <a:pt x="148" y="185"/>
                    <a:pt x="148" y="185"/>
                    <a:pt x="147" y="185"/>
                  </a:cubicBezTo>
                  <a:cubicBezTo>
                    <a:pt x="146" y="185"/>
                    <a:pt x="146" y="185"/>
                    <a:pt x="145" y="184"/>
                  </a:cubicBezTo>
                  <a:cubicBezTo>
                    <a:pt x="144" y="182"/>
                    <a:pt x="144" y="178"/>
                    <a:pt x="141" y="178"/>
                  </a:cubicBezTo>
                  <a:cubicBezTo>
                    <a:pt x="139" y="177"/>
                    <a:pt x="139" y="178"/>
                    <a:pt x="137" y="176"/>
                  </a:cubicBezTo>
                  <a:cubicBezTo>
                    <a:pt x="136" y="175"/>
                    <a:pt x="135" y="173"/>
                    <a:pt x="135" y="171"/>
                  </a:cubicBezTo>
                  <a:cubicBezTo>
                    <a:pt x="134" y="170"/>
                    <a:pt x="132" y="168"/>
                    <a:pt x="132" y="167"/>
                  </a:cubicBezTo>
                  <a:cubicBezTo>
                    <a:pt x="131" y="165"/>
                    <a:pt x="133" y="164"/>
                    <a:pt x="133" y="163"/>
                  </a:cubicBezTo>
                  <a:cubicBezTo>
                    <a:pt x="135" y="159"/>
                    <a:pt x="130" y="158"/>
                    <a:pt x="128" y="156"/>
                  </a:cubicBezTo>
                  <a:cubicBezTo>
                    <a:pt x="128" y="155"/>
                    <a:pt x="127" y="153"/>
                    <a:pt x="126" y="152"/>
                  </a:cubicBezTo>
                  <a:cubicBezTo>
                    <a:pt x="126" y="151"/>
                    <a:pt x="123" y="148"/>
                    <a:pt x="126" y="149"/>
                  </a:cubicBezTo>
                  <a:cubicBezTo>
                    <a:pt x="128" y="149"/>
                    <a:pt x="127" y="153"/>
                    <a:pt x="129" y="151"/>
                  </a:cubicBezTo>
                  <a:cubicBezTo>
                    <a:pt x="132" y="149"/>
                    <a:pt x="131" y="146"/>
                    <a:pt x="134" y="145"/>
                  </a:cubicBezTo>
                  <a:cubicBezTo>
                    <a:pt x="136" y="145"/>
                    <a:pt x="138" y="145"/>
                    <a:pt x="140" y="145"/>
                  </a:cubicBezTo>
                  <a:cubicBezTo>
                    <a:pt x="141" y="144"/>
                    <a:pt x="143" y="143"/>
                    <a:pt x="144" y="142"/>
                  </a:cubicBezTo>
                  <a:cubicBezTo>
                    <a:pt x="146" y="141"/>
                    <a:pt x="147" y="140"/>
                    <a:pt x="149" y="139"/>
                  </a:cubicBezTo>
                  <a:cubicBezTo>
                    <a:pt x="150" y="139"/>
                    <a:pt x="151" y="138"/>
                    <a:pt x="152" y="137"/>
                  </a:cubicBezTo>
                  <a:cubicBezTo>
                    <a:pt x="154" y="136"/>
                    <a:pt x="156" y="135"/>
                    <a:pt x="158" y="135"/>
                  </a:cubicBezTo>
                  <a:cubicBezTo>
                    <a:pt x="160" y="134"/>
                    <a:pt x="163" y="133"/>
                    <a:pt x="165" y="132"/>
                  </a:cubicBezTo>
                  <a:cubicBezTo>
                    <a:pt x="165" y="132"/>
                    <a:pt x="169" y="130"/>
                    <a:pt x="169" y="130"/>
                  </a:cubicBezTo>
                  <a:cubicBezTo>
                    <a:pt x="170" y="128"/>
                    <a:pt x="167" y="127"/>
                    <a:pt x="167" y="126"/>
                  </a:cubicBezTo>
                  <a:cubicBezTo>
                    <a:pt x="170" y="125"/>
                    <a:pt x="173" y="126"/>
                    <a:pt x="174" y="129"/>
                  </a:cubicBezTo>
                  <a:cubicBezTo>
                    <a:pt x="175" y="130"/>
                    <a:pt x="176" y="133"/>
                    <a:pt x="178" y="132"/>
                  </a:cubicBezTo>
                  <a:cubicBezTo>
                    <a:pt x="181" y="131"/>
                    <a:pt x="181" y="124"/>
                    <a:pt x="182" y="121"/>
                  </a:cubicBezTo>
                  <a:cubicBezTo>
                    <a:pt x="183" y="119"/>
                    <a:pt x="182" y="115"/>
                    <a:pt x="181" y="113"/>
                  </a:cubicBezTo>
                  <a:cubicBezTo>
                    <a:pt x="180" y="112"/>
                    <a:pt x="178" y="111"/>
                    <a:pt x="177" y="109"/>
                  </a:cubicBezTo>
                  <a:cubicBezTo>
                    <a:pt x="177" y="107"/>
                    <a:pt x="176" y="106"/>
                    <a:pt x="175" y="104"/>
                  </a:cubicBezTo>
                  <a:cubicBezTo>
                    <a:pt x="174" y="103"/>
                    <a:pt x="173" y="100"/>
                    <a:pt x="176" y="100"/>
                  </a:cubicBezTo>
                  <a:cubicBezTo>
                    <a:pt x="176" y="99"/>
                    <a:pt x="176" y="98"/>
                    <a:pt x="176" y="97"/>
                  </a:cubicBezTo>
                  <a:cubicBezTo>
                    <a:pt x="176" y="97"/>
                    <a:pt x="177" y="96"/>
                    <a:pt x="177" y="95"/>
                  </a:cubicBezTo>
                  <a:cubicBezTo>
                    <a:pt x="178" y="94"/>
                    <a:pt x="177" y="93"/>
                    <a:pt x="176" y="92"/>
                  </a:cubicBezTo>
                  <a:cubicBezTo>
                    <a:pt x="176" y="90"/>
                    <a:pt x="176" y="89"/>
                    <a:pt x="176" y="88"/>
                  </a:cubicBezTo>
                  <a:cubicBezTo>
                    <a:pt x="175" y="86"/>
                    <a:pt x="174" y="86"/>
                    <a:pt x="174" y="84"/>
                  </a:cubicBezTo>
                  <a:cubicBezTo>
                    <a:pt x="173" y="81"/>
                    <a:pt x="176" y="79"/>
                    <a:pt x="174" y="76"/>
                  </a:cubicBezTo>
                  <a:cubicBezTo>
                    <a:pt x="172" y="73"/>
                    <a:pt x="168" y="71"/>
                    <a:pt x="165" y="69"/>
                  </a:cubicBezTo>
                  <a:cubicBezTo>
                    <a:pt x="165" y="66"/>
                    <a:pt x="167" y="65"/>
                    <a:pt x="168" y="63"/>
                  </a:cubicBezTo>
                  <a:cubicBezTo>
                    <a:pt x="170" y="61"/>
                    <a:pt x="171" y="58"/>
                    <a:pt x="171" y="56"/>
                  </a:cubicBezTo>
                  <a:cubicBezTo>
                    <a:pt x="171" y="53"/>
                    <a:pt x="171" y="50"/>
                    <a:pt x="170" y="48"/>
                  </a:cubicBezTo>
                  <a:cubicBezTo>
                    <a:pt x="169" y="45"/>
                    <a:pt x="168" y="42"/>
                    <a:pt x="167" y="39"/>
                  </a:cubicBezTo>
                  <a:cubicBezTo>
                    <a:pt x="165" y="40"/>
                    <a:pt x="159" y="37"/>
                    <a:pt x="159" y="34"/>
                  </a:cubicBezTo>
                  <a:cubicBezTo>
                    <a:pt x="159" y="34"/>
                    <a:pt x="160" y="33"/>
                    <a:pt x="160" y="32"/>
                  </a:cubicBezTo>
                  <a:cubicBezTo>
                    <a:pt x="160" y="32"/>
                    <a:pt x="160" y="31"/>
                    <a:pt x="159" y="31"/>
                  </a:cubicBezTo>
                  <a:cubicBezTo>
                    <a:pt x="159" y="30"/>
                    <a:pt x="158" y="30"/>
                    <a:pt x="158" y="29"/>
                  </a:cubicBezTo>
                  <a:cubicBezTo>
                    <a:pt x="158" y="28"/>
                    <a:pt x="159" y="26"/>
                    <a:pt x="158" y="26"/>
                  </a:cubicBezTo>
                  <a:cubicBezTo>
                    <a:pt x="158" y="26"/>
                    <a:pt x="155" y="26"/>
                    <a:pt x="155" y="26"/>
                  </a:cubicBezTo>
                  <a:cubicBezTo>
                    <a:pt x="154" y="26"/>
                    <a:pt x="153" y="27"/>
                    <a:pt x="152" y="27"/>
                  </a:cubicBezTo>
                  <a:cubicBezTo>
                    <a:pt x="152" y="26"/>
                    <a:pt x="151" y="26"/>
                    <a:pt x="150" y="25"/>
                  </a:cubicBezTo>
                  <a:cubicBezTo>
                    <a:pt x="149" y="24"/>
                    <a:pt x="149" y="23"/>
                    <a:pt x="148" y="22"/>
                  </a:cubicBezTo>
                  <a:cubicBezTo>
                    <a:pt x="147" y="22"/>
                    <a:pt x="146" y="22"/>
                    <a:pt x="146" y="21"/>
                  </a:cubicBezTo>
                  <a:cubicBezTo>
                    <a:pt x="145" y="21"/>
                    <a:pt x="145" y="20"/>
                    <a:pt x="145" y="20"/>
                  </a:cubicBezTo>
                  <a:cubicBezTo>
                    <a:pt x="145" y="19"/>
                    <a:pt x="144" y="18"/>
                    <a:pt x="144" y="17"/>
                  </a:cubicBezTo>
                  <a:cubicBezTo>
                    <a:pt x="142" y="16"/>
                    <a:pt x="143" y="17"/>
                    <a:pt x="141" y="18"/>
                  </a:cubicBezTo>
                  <a:cubicBezTo>
                    <a:pt x="140" y="19"/>
                    <a:pt x="140" y="18"/>
                    <a:pt x="139" y="18"/>
                  </a:cubicBezTo>
                  <a:cubicBezTo>
                    <a:pt x="137" y="18"/>
                    <a:pt x="136" y="18"/>
                    <a:pt x="135" y="19"/>
                  </a:cubicBezTo>
                  <a:cubicBezTo>
                    <a:pt x="133" y="19"/>
                    <a:pt x="133" y="21"/>
                    <a:pt x="132" y="22"/>
                  </a:cubicBezTo>
                  <a:cubicBezTo>
                    <a:pt x="132" y="21"/>
                    <a:pt x="131" y="21"/>
                    <a:pt x="131" y="20"/>
                  </a:cubicBezTo>
                  <a:cubicBezTo>
                    <a:pt x="131" y="20"/>
                    <a:pt x="130" y="21"/>
                    <a:pt x="130" y="21"/>
                  </a:cubicBezTo>
                  <a:cubicBezTo>
                    <a:pt x="128" y="22"/>
                    <a:pt x="128" y="22"/>
                    <a:pt x="127" y="23"/>
                  </a:cubicBezTo>
                  <a:cubicBezTo>
                    <a:pt x="127" y="25"/>
                    <a:pt x="126" y="26"/>
                    <a:pt x="125" y="27"/>
                  </a:cubicBezTo>
                  <a:cubicBezTo>
                    <a:pt x="125" y="26"/>
                    <a:pt x="125" y="25"/>
                    <a:pt x="125" y="25"/>
                  </a:cubicBezTo>
                  <a:cubicBezTo>
                    <a:pt x="123" y="26"/>
                    <a:pt x="120" y="25"/>
                    <a:pt x="119" y="25"/>
                  </a:cubicBezTo>
                  <a:cubicBezTo>
                    <a:pt x="117" y="26"/>
                    <a:pt x="117" y="27"/>
                    <a:pt x="116" y="29"/>
                  </a:cubicBezTo>
                  <a:cubicBezTo>
                    <a:pt x="115" y="29"/>
                    <a:pt x="115" y="30"/>
                    <a:pt x="114" y="30"/>
                  </a:cubicBezTo>
                  <a:cubicBezTo>
                    <a:pt x="113" y="31"/>
                    <a:pt x="114" y="32"/>
                    <a:pt x="113" y="33"/>
                  </a:cubicBezTo>
                  <a:cubicBezTo>
                    <a:pt x="112" y="34"/>
                    <a:pt x="113" y="33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10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1"/>
                    <a:pt x="108" y="30"/>
                    <a:pt x="108" y="30"/>
                  </a:cubicBezTo>
                  <a:cubicBezTo>
                    <a:pt x="107" y="30"/>
                    <a:pt x="106" y="30"/>
                    <a:pt x="106" y="30"/>
                  </a:cubicBezTo>
                  <a:cubicBezTo>
                    <a:pt x="105" y="30"/>
                    <a:pt x="103" y="32"/>
                    <a:pt x="102" y="32"/>
                  </a:cubicBezTo>
                  <a:cubicBezTo>
                    <a:pt x="102" y="32"/>
                    <a:pt x="100" y="30"/>
                    <a:pt x="100" y="30"/>
                  </a:cubicBezTo>
                  <a:cubicBezTo>
                    <a:pt x="98" y="27"/>
                    <a:pt x="104" y="26"/>
                    <a:pt x="105" y="24"/>
                  </a:cubicBezTo>
                  <a:cubicBezTo>
                    <a:pt x="106" y="22"/>
                    <a:pt x="105" y="20"/>
                    <a:pt x="106" y="18"/>
                  </a:cubicBezTo>
                  <a:cubicBezTo>
                    <a:pt x="107" y="16"/>
                    <a:pt x="108" y="17"/>
                    <a:pt x="109" y="16"/>
                  </a:cubicBezTo>
                  <a:cubicBezTo>
                    <a:pt x="110" y="16"/>
                    <a:pt x="110" y="16"/>
                    <a:pt x="109" y="14"/>
                  </a:cubicBezTo>
                  <a:cubicBezTo>
                    <a:pt x="108" y="13"/>
                    <a:pt x="107" y="12"/>
                    <a:pt x="106" y="13"/>
                  </a:cubicBezTo>
                  <a:cubicBezTo>
                    <a:pt x="105" y="13"/>
                    <a:pt x="104" y="14"/>
                    <a:pt x="104" y="14"/>
                  </a:cubicBezTo>
                  <a:cubicBezTo>
                    <a:pt x="104" y="16"/>
                    <a:pt x="105" y="15"/>
                    <a:pt x="105" y="15"/>
                  </a:cubicBezTo>
                  <a:cubicBezTo>
                    <a:pt x="105" y="16"/>
                    <a:pt x="108" y="17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4" y="18"/>
                    <a:pt x="103" y="18"/>
                    <a:pt x="102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100" y="20"/>
                    <a:pt x="100" y="20"/>
                  </a:cubicBezTo>
                  <a:cubicBezTo>
                    <a:pt x="98" y="21"/>
                    <a:pt x="97" y="19"/>
                    <a:pt x="95" y="18"/>
                  </a:cubicBezTo>
                  <a:cubicBezTo>
                    <a:pt x="94" y="17"/>
                    <a:pt x="92" y="15"/>
                    <a:pt x="90" y="16"/>
                  </a:cubicBezTo>
                  <a:cubicBezTo>
                    <a:pt x="89" y="16"/>
                    <a:pt x="88" y="20"/>
                    <a:pt x="87" y="19"/>
                  </a:cubicBezTo>
                  <a:cubicBezTo>
                    <a:pt x="86" y="19"/>
                    <a:pt x="90" y="15"/>
                    <a:pt x="87" y="14"/>
                  </a:cubicBezTo>
                  <a:cubicBezTo>
                    <a:pt x="86" y="14"/>
                    <a:pt x="84" y="15"/>
                    <a:pt x="83" y="15"/>
                  </a:cubicBezTo>
                  <a:cubicBezTo>
                    <a:pt x="82" y="15"/>
                    <a:pt x="81" y="15"/>
                    <a:pt x="82" y="14"/>
                  </a:cubicBezTo>
                  <a:cubicBezTo>
                    <a:pt x="85" y="12"/>
                    <a:pt x="85" y="12"/>
                    <a:pt x="85" y="8"/>
                  </a:cubicBezTo>
                  <a:cubicBezTo>
                    <a:pt x="84" y="9"/>
                    <a:pt x="83" y="9"/>
                    <a:pt x="83" y="7"/>
                  </a:cubicBezTo>
                  <a:cubicBezTo>
                    <a:pt x="83" y="7"/>
                    <a:pt x="84" y="7"/>
                    <a:pt x="84" y="6"/>
                  </a:cubicBezTo>
                  <a:cubicBezTo>
                    <a:pt x="84" y="6"/>
                    <a:pt x="84" y="4"/>
                    <a:pt x="83" y="4"/>
                  </a:cubicBezTo>
                  <a:cubicBezTo>
                    <a:pt x="82" y="3"/>
                    <a:pt x="83" y="4"/>
                    <a:pt x="82" y="4"/>
                  </a:cubicBezTo>
                  <a:cubicBezTo>
                    <a:pt x="81" y="5"/>
                    <a:pt x="82" y="5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7" y="2"/>
                    <a:pt x="76" y="3"/>
                    <a:pt x="74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69" y="4"/>
                    <a:pt x="69" y="3"/>
                    <a:pt x="68" y="2"/>
                  </a:cubicBezTo>
                  <a:cubicBezTo>
                    <a:pt x="66" y="0"/>
                    <a:pt x="61" y="0"/>
                    <a:pt x="58" y="0"/>
                  </a:cubicBezTo>
                  <a:cubicBezTo>
                    <a:pt x="58" y="1"/>
                    <a:pt x="59" y="4"/>
                    <a:pt x="59" y="5"/>
                  </a:cubicBezTo>
                  <a:cubicBezTo>
                    <a:pt x="59" y="7"/>
                    <a:pt x="60" y="7"/>
                    <a:pt x="61" y="8"/>
                  </a:cubicBezTo>
                  <a:cubicBezTo>
                    <a:pt x="62" y="9"/>
                    <a:pt x="61" y="9"/>
                    <a:pt x="62" y="10"/>
                  </a:cubicBezTo>
                  <a:cubicBezTo>
                    <a:pt x="62" y="11"/>
                    <a:pt x="63" y="11"/>
                    <a:pt x="64" y="12"/>
                  </a:cubicBezTo>
                  <a:cubicBezTo>
                    <a:pt x="65" y="13"/>
                    <a:pt x="66" y="14"/>
                    <a:pt x="64" y="16"/>
                  </a:cubicBezTo>
                  <a:cubicBezTo>
                    <a:pt x="62" y="17"/>
                    <a:pt x="61" y="16"/>
                    <a:pt x="59" y="17"/>
                  </a:cubicBezTo>
                  <a:cubicBezTo>
                    <a:pt x="59" y="17"/>
                    <a:pt x="58" y="17"/>
                    <a:pt x="58" y="17"/>
                  </a:cubicBezTo>
                  <a:cubicBezTo>
                    <a:pt x="58" y="17"/>
                    <a:pt x="57" y="19"/>
                    <a:pt x="57" y="19"/>
                  </a:cubicBezTo>
                  <a:cubicBezTo>
                    <a:pt x="57" y="23"/>
                    <a:pt x="62" y="20"/>
                    <a:pt x="64" y="20"/>
                  </a:cubicBezTo>
                  <a:cubicBezTo>
                    <a:pt x="64" y="22"/>
                    <a:pt x="60" y="22"/>
                    <a:pt x="61" y="25"/>
                  </a:cubicBezTo>
                  <a:cubicBezTo>
                    <a:pt x="62" y="27"/>
                    <a:pt x="63" y="25"/>
                    <a:pt x="64" y="26"/>
                  </a:cubicBezTo>
                  <a:cubicBezTo>
                    <a:pt x="65" y="27"/>
                    <a:pt x="66" y="28"/>
                    <a:pt x="65" y="29"/>
                  </a:cubicBezTo>
                  <a:cubicBezTo>
                    <a:pt x="65" y="30"/>
                    <a:pt x="65" y="29"/>
                    <a:pt x="64" y="29"/>
                  </a:cubicBezTo>
                  <a:cubicBezTo>
                    <a:pt x="63" y="29"/>
                    <a:pt x="64" y="28"/>
                    <a:pt x="63" y="29"/>
                  </a:cubicBezTo>
                  <a:cubicBezTo>
                    <a:pt x="62" y="29"/>
                    <a:pt x="62" y="31"/>
                    <a:pt x="63" y="31"/>
                  </a:cubicBezTo>
                  <a:cubicBezTo>
                    <a:pt x="64" y="33"/>
                    <a:pt x="66" y="34"/>
                    <a:pt x="68" y="34"/>
                  </a:cubicBezTo>
                  <a:cubicBezTo>
                    <a:pt x="70" y="34"/>
                    <a:pt x="71" y="34"/>
                    <a:pt x="72" y="36"/>
                  </a:cubicBezTo>
                  <a:cubicBezTo>
                    <a:pt x="74" y="38"/>
                    <a:pt x="75" y="39"/>
                    <a:pt x="76" y="41"/>
                  </a:cubicBezTo>
                  <a:cubicBezTo>
                    <a:pt x="76" y="41"/>
                    <a:pt x="76" y="42"/>
                    <a:pt x="77" y="43"/>
                  </a:cubicBezTo>
                  <a:cubicBezTo>
                    <a:pt x="78" y="44"/>
                    <a:pt x="78" y="44"/>
                    <a:pt x="79" y="44"/>
                  </a:cubicBezTo>
                  <a:cubicBezTo>
                    <a:pt x="80" y="45"/>
                    <a:pt x="83" y="46"/>
                    <a:pt x="81" y="46"/>
                  </a:cubicBezTo>
                  <a:cubicBezTo>
                    <a:pt x="79" y="47"/>
                    <a:pt x="77" y="45"/>
                    <a:pt x="76" y="44"/>
                  </a:cubicBezTo>
                  <a:cubicBezTo>
                    <a:pt x="73" y="41"/>
                    <a:pt x="72" y="35"/>
                    <a:pt x="67" y="35"/>
                  </a:cubicBezTo>
                  <a:cubicBezTo>
                    <a:pt x="64" y="35"/>
                    <a:pt x="62" y="37"/>
                    <a:pt x="60" y="36"/>
                  </a:cubicBezTo>
                  <a:cubicBezTo>
                    <a:pt x="59" y="35"/>
                    <a:pt x="59" y="34"/>
                    <a:pt x="57" y="34"/>
                  </a:cubicBezTo>
                  <a:cubicBezTo>
                    <a:pt x="56" y="35"/>
                    <a:pt x="56" y="36"/>
                    <a:pt x="56" y="37"/>
                  </a:cubicBezTo>
                  <a:cubicBezTo>
                    <a:pt x="55" y="39"/>
                    <a:pt x="55" y="40"/>
                    <a:pt x="55" y="43"/>
                  </a:cubicBezTo>
                  <a:cubicBezTo>
                    <a:pt x="55" y="44"/>
                    <a:pt x="57" y="47"/>
                    <a:pt x="56" y="47"/>
                  </a:cubicBezTo>
                  <a:cubicBezTo>
                    <a:pt x="55" y="46"/>
                    <a:pt x="55" y="46"/>
                    <a:pt x="55" y="45"/>
                  </a:cubicBezTo>
                  <a:cubicBezTo>
                    <a:pt x="54" y="44"/>
                    <a:pt x="53" y="45"/>
                    <a:pt x="53" y="44"/>
                  </a:cubicBezTo>
                  <a:cubicBezTo>
                    <a:pt x="52" y="44"/>
                    <a:pt x="52" y="42"/>
                    <a:pt x="51" y="43"/>
                  </a:cubicBezTo>
                  <a:cubicBezTo>
                    <a:pt x="49" y="44"/>
                    <a:pt x="54" y="50"/>
                    <a:pt x="50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46" y="46"/>
                    <a:pt x="49" y="47"/>
                    <a:pt x="48" y="45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6" y="42"/>
                    <a:pt x="46" y="41"/>
                    <a:pt x="46" y="40"/>
                  </a:cubicBezTo>
                  <a:cubicBezTo>
                    <a:pt x="45" y="39"/>
                    <a:pt x="42" y="40"/>
                    <a:pt x="41" y="40"/>
                  </a:cubicBezTo>
                  <a:cubicBezTo>
                    <a:pt x="40" y="41"/>
                    <a:pt x="38" y="41"/>
                    <a:pt x="37" y="41"/>
                  </a:cubicBezTo>
                  <a:cubicBezTo>
                    <a:pt x="34" y="41"/>
                    <a:pt x="32" y="41"/>
                    <a:pt x="30" y="42"/>
                  </a:cubicBezTo>
                  <a:cubicBezTo>
                    <a:pt x="29" y="42"/>
                    <a:pt x="27" y="43"/>
                    <a:pt x="28" y="45"/>
                  </a:cubicBezTo>
                  <a:cubicBezTo>
                    <a:pt x="28" y="45"/>
                    <a:pt x="29" y="44"/>
                    <a:pt x="29" y="46"/>
                  </a:cubicBezTo>
                  <a:cubicBezTo>
                    <a:pt x="29" y="47"/>
                    <a:pt x="27" y="47"/>
                    <a:pt x="27" y="47"/>
                  </a:cubicBezTo>
                  <a:cubicBezTo>
                    <a:pt x="26" y="48"/>
                    <a:pt x="26" y="51"/>
                    <a:pt x="27" y="52"/>
                  </a:cubicBezTo>
                  <a:cubicBezTo>
                    <a:pt x="28" y="52"/>
                    <a:pt x="30" y="52"/>
                    <a:pt x="31" y="52"/>
                  </a:cubicBezTo>
                  <a:cubicBezTo>
                    <a:pt x="33" y="52"/>
                    <a:pt x="32" y="52"/>
                    <a:pt x="31" y="53"/>
                  </a:cubicBezTo>
                  <a:cubicBezTo>
                    <a:pt x="31" y="54"/>
                    <a:pt x="31" y="55"/>
                    <a:pt x="29" y="55"/>
                  </a:cubicBezTo>
                  <a:cubicBezTo>
                    <a:pt x="29" y="57"/>
                    <a:pt x="29" y="60"/>
                    <a:pt x="29" y="62"/>
                  </a:cubicBezTo>
                  <a:cubicBezTo>
                    <a:pt x="30" y="65"/>
                    <a:pt x="28" y="66"/>
                    <a:pt x="27" y="68"/>
                  </a:cubicBezTo>
                  <a:cubicBezTo>
                    <a:pt x="27" y="69"/>
                    <a:pt x="26" y="70"/>
                    <a:pt x="26" y="71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25" y="76"/>
                    <a:pt x="22" y="74"/>
                    <a:pt x="20" y="75"/>
                  </a:cubicBezTo>
                  <a:cubicBezTo>
                    <a:pt x="20" y="76"/>
                    <a:pt x="19" y="79"/>
                    <a:pt x="20" y="80"/>
                  </a:cubicBezTo>
                  <a:cubicBezTo>
                    <a:pt x="21" y="82"/>
                    <a:pt x="23" y="81"/>
                    <a:pt x="25" y="82"/>
                  </a:cubicBezTo>
                  <a:cubicBezTo>
                    <a:pt x="27" y="82"/>
                    <a:pt x="26" y="84"/>
                    <a:pt x="26" y="85"/>
                  </a:cubicBezTo>
                  <a:cubicBezTo>
                    <a:pt x="26" y="88"/>
                    <a:pt x="25" y="88"/>
                    <a:pt x="23" y="90"/>
                  </a:cubicBezTo>
                  <a:cubicBezTo>
                    <a:pt x="22" y="91"/>
                    <a:pt x="20" y="93"/>
                    <a:pt x="20" y="94"/>
                  </a:cubicBezTo>
                  <a:cubicBezTo>
                    <a:pt x="20" y="96"/>
                    <a:pt x="23" y="97"/>
                    <a:pt x="20" y="98"/>
                  </a:cubicBezTo>
                  <a:cubicBezTo>
                    <a:pt x="18" y="99"/>
                    <a:pt x="16" y="100"/>
                    <a:pt x="14" y="100"/>
                  </a:cubicBezTo>
                  <a:cubicBezTo>
                    <a:pt x="12" y="100"/>
                    <a:pt x="11" y="99"/>
                    <a:pt x="8" y="100"/>
                  </a:cubicBezTo>
                  <a:cubicBezTo>
                    <a:pt x="7" y="100"/>
                    <a:pt x="5" y="100"/>
                    <a:pt x="5" y="102"/>
                  </a:cubicBezTo>
                  <a:cubicBezTo>
                    <a:pt x="4" y="104"/>
                    <a:pt x="7" y="107"/>
                    <a:pt x="8" y="109"/>
                  </a:cubicBezTo>
                  <a:cubicBezTo>
                    <a:pt x="9" y="111"/>
                    <a:pt x="11" y="114"/>
                    <a:pt x="10" y="116"/>
                  </a:cubicBezTo>
                  <a:cubicBezTo>
                    <a:pt x="9" y="117"/>
                    <a:pt x="7" y="118"/>
                    <a:pt x="7" y="119"/>
                  </a:cubicBezTo>
                  <a:cubicBezTo>
                    <a:pt x="7" y="121"/>
                    <a:pt x="9" y="121"/>
                    <a:pt x="8" y="123"/>
                  </a:cubicBezTo>
                  <a:cubicBezTo>
                    <a:pt x="8" y="123"/>
                    <a:pt x="7" y="123"/>
                    <a:pt x="6" y="124"/>
                  </a:cubicBezTo>
                  <a:cubicBezTo>
                    <a:pt x="6" y="124"/>
                    <a:pt x="6" y="124"/>
                    <a:pt x="6" y="125"/>
                  </a:cubicBezTo>
                  <a:cubicBezTo>
                    <a:pt x="6" y="125"/>
                    <a:pt x="4" y="125"/>
                    <a:pt x="4" y="126"/>
                  </a:cubicBezTo>
                  <a:cubicBezTo>
                    <a:pt x="3" y="128"/>
                    <a:pt x="6" y="127"/>
                    <a:pt x="7" y="129"/>
                  </a:cubicBezTo>
                  <a:cubicBezTo>
                    <a:pt x="8" y="130"/>
                    <a:pt x="6" y="133"/>
                    <a:pt x="5" y="135"/>
                  </a:cubicBezTo>
                  <a:cubicBezTo>
                    <a:pt x="7" y="135"/>
                    <a:pt x="9" y="137"/>
                    <a:pt x="10" y="139"/>
                  </a:cubicBezTo>
                  <a:cubicBezTo>
                    <a:pt x="10" y="140"/>
                    <a:pt x="10" y="141"/>
                    <a:pt x="11" y="142"/>
                  </a:cubicBezTo>
                  <a:cubicBezTo>
                    <a:pt x="11" y="143"/>
                    <a:pt x="12" y="143"/>
                    <a:pt x="13" y="145"/>
                  </a:cubicBezTo>
                  <a:cubicBezTo>
                    <a:pt x="13" y="146"/>
                    <a:pt x="13" y="147"/>
                    <a:pt x="12" y="148"/>
                  </a:cubicBezTo>
                  <a:cubicBezTo>
                    <a:pt x="12" y="148"/>
                    <a:pt x="11" y="149"/>
                    <a:pt x="11" y="149"/>
                  </a:cubicBezTo>
                  <a:cubicBezTo>
                    <a:pt x="11" y="150"/>
                    <a:pt x="10" y="150"/>
                    <a:pt x="10" y="151"/>
                  </a:cubicBezTo>
                  <a:cubicBezTo>
                    <a:pt x="10" y="151"/>
                    <a:pt x="10" y="152"/>
                    <a:pt x="9" y="152"/>
                  </a:cubicBezTo>
                  <a:cubicBezTo>
                    <a:pt x="7" y="154"/>
                    <a:pt x="6" y="153"/>
                    <a:pt x="4" y="155"/>
                  </a:cubicBezTo>
                  <a:cubicBezTo>
                    <a:pt x="3" y="156"/>
                    <a:pt x="2" y="158"/>
                    <a:pt x="1" y="160"/>
                  </a:cubicBezTo>
                  <a:cubicBezTo>
                    <a:pt x="0" y="163"/>
                    <a:pt x="1" y="164"/>
                    <a:pt x="3" y="166"/>
                  </a:cubicBezTo>
                  <a:cubicBezTo>
                    <a:pt x="4" y="168"/>
                    <a:pt x="4" y="170"/>
                    <a:pt x="2" y="172"/>
                  </a:cubicBezTo>
                  <a:cubicBezTo>
                    <a:pt x="4" y="173"/>
                    <a:pt x="5" y="174"/>
                    <a:pt x="6" y="175"/>
                  </a:cubicBezTo>
                  <a:cubicBezTo>
                    <a:pt x="8" y="175"/>
                    <a:pt x="10" y="174"/>
                    <a:pt x="11" y="174"/>
                  </a:cubicBezTo>
                  <a:cubicBezTo>
                    <a:pt x="13" y="174"/>
                    <a:pt x="15" y="174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8" y="179"/>
                    <a:pt x="19" y="181"/>
                    <a:pt x="20" y="182"/>
                  </a:cubicBezTo>
                  <a:cubicBezTo>
                    <a:pt x="21" y="183"/>
                    <a:pt x="23" y="183"/>
                    <a:pt x="24" y="183"/>
                  </a:cubicBezTo>
                  <a:cubicBezTo>
                    <a:pt x="26" y="184"/>
                    <a:pt x="27" y="184"/>
                    <a:pt x="29" y="184"/>
                  </a:cubicBezTo>
                  <a:cubicBezTo>
                    <a:pt x="30" y="184"/>
                    <a:pt x="34" y="184"/>
                    <a:pt x="34" y="183"/>
                  </a:cubicBezTo>
                  <a:cubicBezTo>
                    <a:pt x="35" y="184"/>
                    <a:pt x="36" y="185"/>
                    <a:pt x="37" y="186"/>
                  </a:cubicBezTo>
                  <a:cubicBezTo>
                    <a:pt x="39" y="187"/>
                    <a:pt x="40" y="187"/>
                    <a:pt x="42" y="187"/>
                  </a:cubicBezTo>
                  <a:cubicBezTo>
                    <a:pt x="43" y="186"/>
                    <a:pt x="44" y="187"/>
                    <a:pt x="46" y="188"/>
                  </a:cubicBezTo>
                  <a:cubicBezTo>
                    <a:pt x="46" y="188"/>
                    <a:pt x="49" y="188"/>
                    <a:pt x="49" y="189"/>
                  </a:cubicBezTo>
                  <a:cubicBezTo>
                    <a:pt x="49" y="190"/>
                    <a:pt x="48" y="191"/>
                    <a:pt x="48" y="192"/>
                  </a:cubicBezTo>
                  <a:cubicBezTo>
                    <a:pt x="47" y="194"/>
                    <a:pt x="46" y="194"/>
                    <a:pt x="45" y="196"/>
                  </a:cubicBezTo>
                  <a:cubicBezTo>
                    <a:pt x="44" y="197"/>
                    <a:pt x="42" y="198"/>
                    <a:pt x="42" y="199"/>
                  </a:cubicBezTo>
                  <a:cubicBezTo>
                    <a:pt x="41" y="200"/>
                    <a:pt x="42" y="201"/>
                    <a:pt x="42" y="202"/>
                  </a:cubicBezTo>
                  <a:cubicBezTo>
                    <a:pt x="42" y="202"/>
                    <a:pt x="41" y="203"/>
                    <a:pt x="41" y="204"/>
                  </a:cubicBezTo>
                  <a:cubicBezTo>
                    <a:pt x="40" y="205"/>
                    <a:pt x="40" y="206"/>
                    <a:pt x="40" y="208"/>
                  </a:cubicBezTo>
                  <a:cubicBezTo>
                    <a:pt x="40" y="210"/>
                    <a:pt x="36" y="214"/>
                    <a:pt x="37" y="216"/>
                  </a:cubicBezTo>
                  <a:cubicBezTo>
                    <a:pt x="39" y="217"/>
                    <a:pt x="36" y="222"/>
                    <a:pt x="36" y="223"/>
                  </a:cubicBezTo>
                  <a:cubicBezTo>
                    <a:pt x="36" y="224"/>
                    <a:pt x="36" y="226"/>
                    <a:pt x="36" y="227"/>
                  </a:cubicBezTo>
                  <a:cubicBezTo>
                    <a:pt x="36" y="227"/>
                    <a:pt x="39" y="229"/>
                    <a:pt x="38" y="230"/>
                  </a:cubicBezTo>
                  <a:cubicBezTo>
                    <a:pt x="38" y="230"/>
                    <a:pt x="38" y="230"/>
                    <a:pt x="38" y="230"/>
                  </a:cubicBezTo>
                  <a:cubicBezTo>
                    <a:pt x="39" y="230"/>
                    <a:pt x="39" y="230"/>
                    <a:pt x="40" y="230"/>
                  </a:cubicBezTo>
                  <a:close/>
                  <a:moveTo>
                    <a:pt x="26" y="40"/>
                  </a:moveTo>
                  <a:cubicBezTo>
                    <a:pt x="25" y="40"/>
                    <a:pt x="24" y="40"/>
                    <a:pt x="25" y="41"/>
                  </a:cubicBezTo>
                  <a:cubicBezTo>
                    <a:pt x="26" y="41"/>
                    <a:pt x="28" y="41"/>
                    <a:pt x="28" y="40"/>
                  </a:cubicBezTo>
                  <a:cubicBezTo>
                    <a:pt x="28" y="40"/>
                    <a:pt x="26" y="40"/>
                    <a:pt x="26" y="40"/>
                  </a:cubicBezTo>
                  <a:cubicBezTo>
                    <a:pt x="25" y="40"/>
                    <a:pt x="26" y="40"/>
                    <a:pt x="26" y="40"/>
                  </a:cubicBezTo>
                  <a:close/>
                  <a:moveTo>
                    <a:pt x="32" y="40"/>
                  </a:moveTo>
                  <a:cubicBezTo>
                    <a:pt x="33" y="40"/>
                    <a:pt x="36" y="40"/>
                    <a:pt x="35" y="39"/>
                  </a:cubicBezTo>
                  <a:cubicBezTo>
                    <a:pt x="33" y="38"/>
                    <a:pt x="31" y="39"/>
                    <a:pt x="29" y="40"/>
                  </a:cubicBezTo>
                  <a:cubicBezTo>
                    <a:pt x="30" y="40"/>
                    <a:pt x="32" y="40"/>
                    <a:pt x="32" y="40"/>
                  </a:cubicBezTo>
                  <a:close/>
                  <a:moveTo>
                    <a:pt x="39" y="38"/>
                  </a:moveTo>
                  <a:cubicBezTo>
                    <a:pt x="39" y="38"/>
                    <a:pt x="37" y="38"/>
                    <a:pt x="37" y="39"/>
                  </a:cubicBezTo>
                  <a:cubicBezTo>
                    <a:pt x="38" y="39"/>
                    <a:pt x="42" y="38"/>
                    <a:pt x="43" y="38"/>
                  </a:cubicBezTo>
                  <a:cubicBezTo>
                    <a:pt x="42" y="37"/>
                    <a:pt x="40" y="38"/>
                    <a:pt x="39" y="38"/>
                  </a:cubicBezTo>
                  <a:cubicBezTo>
                    <a:pt x="39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F3126FAA-A4CB-4DFF-B154-A2FA94848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3775" y="1487488"/>
              <a:ext cx="898525" cy="1833562"/>
            </a:xfrm>
            <a:custGeom>
              <a:avLst/>
              <a:gdLst>
                <a:gd name="T0" fmla="*/ 148 w 236"/>
                <a:gd name="T1" fmla="*/ 452 h 481"/>
                <a:gd name="T2" fmla="*/ 134 w 236"/>
                <a:gd name="T3" fmla="*/ 459 h 481"/>
                <a:gd name="T4" fmla="*/ 125 w 236"/>
                <a:gd name="T5" fmla="*/ 463 h 481"/>
                <a:gd name="T6" fmla="*/ 100 w 236"/>
                <a:gd name="T7" fmla="*/ 467 h 481"/>
                <a:gd name="T8" fmla="*/ 80 w 236"/>
                <a:gd name="T9" fmla="*/ 474 h 481"/>
                <a:gd name="T10" fmla="*/ 70 w 236"/>
                <a:gd name="T11" fmla="*/ 475 h 481"/>
                <a:gd name="T12" fmla="*/ 62 w 236"/>
                <a:gd name="T13" fmla="*/ 462 h 481"/>
                <a:gd name="T14" fmla="*/ 47 w 236"/>
                <a:gd name="T15" fmla="*/ 453 h 481"/>
                <a:gd name="T16" fmla="*/ 38 w 236"/>
                <a:gd name="T17" fmla="*/ 445 h 481"/>
                <a:gd name="T18" fmla="*/ 40 w 236"/>
                <a:gd name="T19" fmla="*/ 425 h 481"/>
                <a:gd name="T20" fmla="*/ 40 w 236"/>
                <a:gd name="T21" fmla="*/ 414 h 481"/>
                <a:gd name="T22" fmla="*/ 38 w 236"/>
                <a:gd name="T23" fmla="*/ 400 h 481"/>
                <a:gd name="T24" fmla="*/ 36 w 236"/>
                <a:gd name="T25" fmla="*/ 379 h 481"/>
                <a:gd name="T26" fmla="*/ 32 w 236"/>
                <a:gd name="T27" fmla="*/ 360 h 481"/>
                <a:gd name="T28" fmla="*/ 39 w 236"/>
                <a:gd name="T29" fmla="*/ 341 h 481"/>
                <a:gd name="T30" fmla="*/ 56 w 236"/>
                <a:gd name="T31" fmla="*/ 330 h 481"/>
                <a:gd name="T32" fmla="*/ 69 w 236"/>
                <a:gd name="T33" fmla="*/ 315 h 481"/>
                <a:gd name="T34" fmla="*/ 87 w 236"/>
                <a:gd name="T35" fmla="*/ 295 h 481"/>
                <a:gd name="T36" fmla="*/ 95 w 236"/>
                <a:gd name="T37" fmla="*/ 282 h 481"/>
                <a:gd name="T38" fmla="*/ 108 w 236"/>
                <a:gd name="T39" fmla="*/ 265 h 481"/>
                <a:gd name="T40" fmla="*/ 112 w 236"/>
                <a:gd name="T41" fmla="*/ 253 h 481"/>
                <a:gd name="T42" fmla="*/ 110 w 236"/>
                <a:gd name="T43" fmla="*/ 235 h 481"/>
                <a:gd name="T44" fmla="*/ 102 w 236"/>
                <a:gd name="T45" fmla="*/ 218 h 481"/>
                <a:gd name="T46" fmla="*/ 90 w 236"/>
                <a:gd name="T47" fmla="*/ 217 h 481"/>
                <a:gd name="T48" fmla="*/ 83 w 236"/>
                <a:gd name="T49" fmla="*/ 190 h 481"/>
                <a:gd name="T50" fmla="*/ 81 w 236"/>
                <a:gd name="T51" fmla="*/ 152 h 481"/>
                <a:gd name="T52" fmla="*/ 80 w 236"/>
                <a:gd name="T53" fmla="*/ 119 h 481"/>
                <a:gd name="T54" fmla="*/ 59 w 236"/>
                <a:gd name="T55" fmla="*/ 91 h 481"/>
                <a:gd name="T56" fmla="*/ 35 w 236"/>
                <a:gd name="T57" fmla="*/ 74 h 481"/>
                <a:gd name="T58" fmla="*/ 32 w 236"/>
                <a:gd name="T59" fmla="*/ 56 h 481"/>
                <a:gd name="T60" fmla="*/ 52 w 236"/>
                <a:gd name="T61" fmla="*/ 62 h 481"/>
                <a:gd name="T62" fmla="*/ 80 w 236"/>
                <a:gd name="T63" fmla="*/ 78 h 481"/>
                <a:gd name="T64" fmla="*/ 107 w 236"/>
                <a:gd name="T65" fmla="*/ 83 h 481"/>
                <a:gd name="T66" fmla="*/ 123 w 236"/>
                <a:gd name="T67" fmla="*/ 58 h 481"/>
                <a:gd name="T68" fmla="*/ 132 w 236"/>
                <a:gd name="T69" fmla="*/ 19 h 481"/>
                <a:gd name="T70" fmla="*/ 166 w 236"/>
                <a:gd name="T71" fmla="*/ 5 h 481"/>
                <a:gd name="T72" fmla="*/ 192 w 236"/>
                <a:gd name="T73" fmla="*/ 35 h 481"/>
                <a:gd name="T74" fmla="*/ 178 w 236"/>
                <a:gd name="T75" fmla="*/ 99 h 481"/>
                <a:gd name="T76" fmla="*/ 204 w 236"/>
                <a:gd name="T77" fmla="*/ 140 h 481"/>
                <a:gd name="T78" fmla="*/ 198 w 236"/>
                <a:gd name="T79" fmla="*/ 199 h 481"/>
                <a:gd name="T80" fmla="*/ 202 w 236"/>
                <a:gd name="T81" fmla="*/ 234 h 481"/>
                <a:gd name="T82" fmla="*/ 199 w 236"/>
                <a:gd name="T83" fmla="*/ 257 h 481"/>
                <a:gd name="T84" fmla="*/ 205 w 236"/>
                <a:gd name="T85" fmla="*/ 283 h 481"/>
                <a:gd name="T86" fmla="*/ 216 w 236"/>
                <a:gd name="T87" fmla="*/ 298 h 481"/>
                <a:gd name="T88" fmla="*/ 216 w 236"/>
                <a:gd name="T89" fmla="*/ 330 h 481"/>
                <a:gd name="T90" fmla="*/ 234 w 236"/>
                <a:gd name="T91" fmla="*/ 359 h 481"/>
                <a:gd name="T92" fmla="*/ 203 w 236"/>
                <a:gd name="T93" fmla="*/ 405 h 481"/>
                <a:gd name="T94" fmla="*/ 179 w 236"/>
                <a:gd name="T95" fmla="*/ 434 h 481"/>
                <a:gd name="T96" fmla="*/ 2 w 236"/>
                <a:gd name="T97" fmla="*/ 464 h 481"/>
                <a:gd name="T98" fmla="*/ 11 w 236"/>
                <a:gd name="T99" fmla="*/ 469 h 481"/>
                <a:gd name="T100" fmla="*/ 15 w 236"/>
                <a:gd name="T101" fmla="*/ 462 h 481"/>
                <a:gd name="T102" fmla="*/ 57 w 236"/>
                <a:gd name="T103" fmla="*/ 471 h 481"/>
                <a:gd name="T104" fmla="*/ 58 w 236"/>
                <a:gd name="T105" fmla="*/ 468 h 481"/>
                <a:gd name="T106" fmla="*/ 106 w 236"/>
                <a:gd name="T107" fmla="*/ 259 h 481"/>
                <a:gd name="T108" fmla="*/ 35 w 236"/>
                <a:gd name="T109" fmla="*/ 34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481">
                  <a:moveTo>
                    <a:pt x="163" y="452"/>
                  </a:moveTo>
                  <a:cubicBezTo>
                    <a:pt x="162" y="450"/>
                    <a:pt x="162" y="451"/>
                    <a:pt x="161" y="452"/>
                  </a:cubicBezTo>
                  <a:cubicBezTo>
                    <a:pt x="161" y="452"/>
                    <a:pt x="160" y="455"/>
                    <a:pt x="160" y="453"/>
                  </a:cubicBezTo>
                  <a:cubicBezTo>
                    <a:pt x="158" y="454"/>
                    <a:pt x="159" y="454"/>
                    <a:pt x="157" y="454"/>
                  </a:cubicBezTo>
                  <a:cubicBezTo>
                    <a:pt x="156" y="454"/>
                    <a:pt x="156" y="455"/>
                    <a:pt x="156" y="455"/>
                  </a:cubicBezTo>
                  <a:cubicBezTo>
                    <a:pt x="155" y="455"/>
                    <a:pt x="154" y="454"/>
                    <a:pt x="153" y="454"/>
                  </a:cubicBezTo>
                  <a:cubicBezTo>
                    <a:pt x="152" y="453"/>
                    <a:pt x="150" y="452"/>
                    <a:pt x="148" y="452"/>
                  </a:cubicBezTo>
                  <a:cubicBezTo>
                    <a:pt x="147" y="453"/>
                    <a:pt x="146" y="454"/>
                    <a:pt x="146" y="456"/>
                  </a:cubicBezTo>
                  <a:cubicBezTo>
                    <a:pt x="145" y="455"/>
                    <a:pt x="144" y="456"/>
                    <a:pt x="143" y="455"/>
                  </a:cubicBezTo>
                  <a:cubicBezTo>
                    <a:pt x="143" y="454"/>
                    <a:pt x="141" y="457"/>
                    <a:pt x="140" y="457"/>
                  </a:cubicBezTo>
                  <a:cubicBezTo>
                    <a:pt x="140" y="457"/>
                    <a:pt x="139" y="456"/>
                    <a:pt x="138" y="456"/>
                  </a:cubicBezTo>
                  <a:cubicBezTo>
                    <a:pt x="138" y="457"/>
                    <a:pt x="138" y="458"/>
                    <a:pt x="137" y="458"/>
                  </a:cubicBezTo>
                  <a:cubicBezTo>
                    <a:pt x="137" y="458"/>
                    <a:pt x="137" y="457"/>
                    <a:pt x="136" y="456"/>
                  </a:cubicBezTo>
                  <a:cubicBezTo>
                    <a:pt x="135" y="456"/>
                    <a:pt x="134" y="458"/>
                    <a:pt x="134" y="459"/>
                  </a:cubicBezTo>
                  <a:cubicBezTo>
                    <a:pt x="134" y="458"/>
                    <a:pt x="133" y="457"/>
                    <a:pt x="132" y="457"/>
                  </a:cubicBezTo>
                  <a:cubicBezTo>
                    <a:pt x="131" y="457"/>
                    <a:pt x="131" y="458"/>
                    <a:pt x="129" y="457"/>
                  </a:cubicBezTo>
                  <a:cubicBezTo>
                    <a:pt x="128" y="457"/>
                    <a:pt x="127" y="455"/>
                    <a:pt x="126" y="455"/>
                  </a:cubicBezTo>
                  <a:cubicBezTo>
                    <a:pt x="125" y="455"/>
                    <a:pt x="129" y="460"/>
                    <a:pt x="129" y="461"/>
                  </a:cubicBezTo>
                  <a:cubicBezTo>
                    <a:pt x="128" y="461"/>
                    <a:pt x="128" y="460"/>
                    <a:pt x="127" y="459"/>
                  </a:cubicBezTo>
                  <a:cubicBezTo>
                    <a:pt x="126" y="459"/>
                    <a:pt x="125" y="458"/>
                    <a:pt x="124" y="458"/>
                  </a:cubicBezTo>
                  <a:cubicBezTo>
                    <a:pt x="123" y="459"/>
                    <a:pt x="126" y="462"/>
                    <a:pt x="125" y="463"/>
                  </a:cubicBezTo>
                  <a:cubicBezTo>
                    <a:pt x="124" y="463"/>
                    <a:pt x="123" y="462"/>
                    <a:pt x="122" y="462"/>
                  </a:cubicBezTo>
                  <a:cubicBezTo>
                    <a:pt x="121" y="462"/>
                    <a:pt x="120" y="464"/>
                    <a:pt x="119" y="465"/>
                  </a:cubicBezTo>
                  <a:cubicBezTo>
                    <a:pt x="118" y="465"/>
                    <a:pt x="117" y="464"/>
                    <a:pt x="115" y="464"/>
                  </a:cubicBezTo>
                  <a:cubicBezTo>
                    <a:pt x="113" y="464"/>
                    <a:pt x="111" y="467"/>
                    <a:pt x="108" y="465"/>
                  </a:cubicBezTo>
                  <a:cubicBezTo>
                    <a:pt x="108" y="466"/>
                    <a:pt x="108" y="466"/>
                    <a:pt x="108" y="467"/>
                  </a:cubicBezTo>
                  <a:cubicBezTo>
                    <a:pt x="106" y="467"/>
                    <a:pt x="104" y="468"/>
                    <a:pt x="104" y="466"/>
                  </a:cubicBezTo>
                  <a:cubicBezTo>
                    <a:pt x="103" y="467"/>
                    <a:pt x="101" y="469"/>
                    <a:pt x="100" y="467"/>
                  </a:cubicBezTo>
                  <a:cubicBezTo>
                    <a:pt x="99" y="468"/>
                    <a:pt x="98" y="475"/>
                    <a:pt x="97" y="472"/>
                  </a:cubicBezTo>
                  <a:cubicBezTo>
                    <a:pt x="93" y="474"/>
                    <a:pt x="96" y="471"/>
                    <a:pt x="94" y="470"/>
                  </a:cubicBezTo>
                  <a:cubicBezTo>
                    <a:pt x="93" y="470"/>
                    <a:pt x="92" y="473"/>
                    <a:pt x="90" y="472"/>
                  </a:cubicBezTo>
                  <a:cubicBezTo>
                    <a:pt x="90" y="473"/>
                    <a:pt x="88" y="472"/>
                    <a:pt x="87" y="473"/>
                  </a:cubicBezTo>
                  <a:cubicBezTo>
                    <a:pt x="86" y="474"/>
                    <a:pt x="87" y="475"/>
                    <a:pt x="85" y="475"/>
                  </a:cubicBezTo>
                  <a:cubicBezTo>
                    <a:pt x="84" y="475"/>
                    <a:pt x="83" y="474"/>
                    <a:pt x="82" y="474"/>
                  </a:cubicBezTo>
                  <a:cubicBezTo>
                    <a:pt x="81" y="474"/>
                    <a:pt x="80" y="475"/>
                    <a:pt x="80" y="474"/>
                  </a:cubicBezTo>
                  <a:cubicBezTo>
                    <a:pt x="78" y="474"/>
                    <a:pt x="79" y="473"/>
                    <a:pt x="79" y="471"/>
                  </a:cubicBezTo>
                  <a:cubicBezTo>
                    <a:pt x="78" y="472"/>
                    <a:pt x="77" y="473"/>
                    <a:pt x="76" y="474"/>
                  </a:cubicBezTo>
                  <a:cubicBezTo>
                    <a:pt x="75" y="476"/>
                    <a:pt x="74" y="476"/>
                    <a:pt x="73" y="478"/>
                  </a:cubicBezTo>
                  <a:cubicBezTo>
                    <a:pt x="72" y="480"/>
                    <a:pt x="72" y="480"/>
                    <a:pt x="70" y="480"/>
                  </a:cubicBezTo>
                  <a:cubicBezTo>
                    <a:pt x="69" y="480"/>
                    <a:pt x="67" y="481"/>
                    <a:pt x="67" y="480"/>
                  </a:cubicBezTo>
                  <a:cubicBezTo>
                    <a:pt x="65" y="479"/>
                    <a:pt x="71" y="478"/>
                    <a:pt x="71" y="477"/>
                  </a:cubicBezTo>
                  <a:cubicBezTo>
                    <a:pt x="72" y="476"/>
                    <a:pt x="71" y="476"/>
                    <a:pt x="70" y="475"/>
                  </a:cubicBezTo>
                  <a:cubicBezTo>
                    <a:pt x="70" y="474"/>
                    <a:pt x="72" y="474"/>
                    <a:pt x="73" y="473"/>
                  </a:cubicBezTo>
                  <a:cubicBezTo>
                    <a:pt x="73" y="472"/>
                    <a:pt x="70" y="472"/>
                    <a:pt x="70" y="471"/>
                  </a:cubicBezTo>
                  <a:cubicBezTo>
                    <a:pt x="69" y="471"/>
                    <a:pt x="69" y="467"/>
                    <a:pt x="67" y="470"/>
                  </a:cubicBezTo>
                  <a:cubicBezTo>
                    <a:pt x="66" y="468"/>
                    <a:pt x="66" y="466"/>
                    <a:pt x="67" y="464"/>
                  </a:cubicBezTo>
                  <a:cubicBezTo>
                    <a:pt x="67" y="463"/>
                    <a:pt x="70" y="462"/>
                    <a:pt x="69" y="460"/>
                  </a:cubicBezTo>
                  <a:cubicBezTo>
                    <a:pt x="67" y="462"/>
                    <a:pt x="65" y="463"/>
                    <a:pt x="63" y="464"/>
                  </a:cubicBezTo>
                  <a:cubicBezTo>
                    <a:pt x="61" y="465"/>
                    <a:pt x="59" y="464"/>
                    <a:pt x="62" y="462"/>
                  </a:cubicBezTo>
                  <a:cubicBezTo>
                    <a:pt x="61" y="462"/>
                    <a:pt x="59" y="464"/>
                    <a:pt x="58" y="463"/>
                  </a:cubicBezTo>
                  <a:cubicBezTo>
                    <a:pt x="57" y="461"/>
                    <a:pt x="61" y="460"/>
                    <a:pt x="60" y="458"/>
                  </a:cubicBezTo>
                  <a:cubicBezTo>
                    <a:pt x="59" y="458"/>
                    <a:pt x="58" y="458"/>
                    <a:pt x="57" y="458"/>
                  </a:cubicBezTo>
                  <a:cubicBezTo>
                    <a:pt x="56" y="458"/>
                    <a:pt x="55" y="459"/>
                    <a:pt x="53" y="459"/>
                  </a:cubicBezTo>
                  <a:cubicBezTo>
                    <a:pt x="54" y="457"/>
                    <a:pt x="53" y="457"/>
                    <a:pt x="52" y="456"/>
                  </a:cubicBezTo>
                  <a:cubicBezTo>
                    <a:pt x="51" y="455"/>
                    <a:pt x="51" y="455"/>
                    <a:pt x="49" y="456"/>
                  </a:cubicBezTo>
                  <a:cubicBezTo>
                    <a:pt x="48" y="455"/>
                    <a:pt x="48" y="453"/>
                    <a:pt x="47" y="453"/>
                  </a:cubicBezTo>
                  <a:cubicBezTo>
                    <a:pt x="46" y="452"/>
                    <a:pt x="46" y="453"/>
                    <a:pt x="46" y="452"/>
                  </a:cubicBezTo>
                  <a:cubicBezTo>
                    <a:pt x="46" y="450"/>
                    <a:pt x="44" y="447"/>
                    <a:pt x="42" y="450"/>
                  </a:cubicBezTo>
                  <a:cubicBezTo>
                    <a:pt x="41" y="452"/>
                    <a:pt x="42" y="454"/>
                    <a:pt x="39" y="453"/>
                  </a:cubicBezTo>
                  <a:cubicBezTo>
                    <a:pt x="39" y="453"/>
                    <a:pt x="39" y="452"/>
                    <a:pt x="39" y="451"/>
                  </a:cubicBezTo>
                  <a:cubicBezTo>
                    <a:pt x="39" y="450"/>
                    <a:pt x="37" y="450"/>
                    <a:pt x="37" y="448"/>
                  </a:cubicBezTo>
                  <a:cubicBezTo>
                    <a:pt x="37" y="448"/>
                    <a:pt x="36" y="448"/>
                    <a:pt x="36" y="447"/>
                  </a:cubicBezTo>
                  <a:cubicBezTo>
                    <a:pt x="36" y="446"/>
                    <a:pt x="38" y="447"/>
                    <a:pt x="38" y="445"/>
                  </a:cubicBezTo>
                  <a:cubicBezTo>
                    <a:pt x="38" y="443"/>
                    <a:pt x="36" y="443"/>
                    <a:pt x="36" y="441"/>
                  </a:cubicBezTo>
                  <a:cubicBezTo>
                    <a:pt x="36" y="440"/>
                    <a:pt x="37" y="439"/>
                    <a:pt x="37" y="437"/>
                  </a:cubicBezTo>
                  <a:cubicBezTo>
                    <a:pt x="37" y="437"/>
                    <a:pt x="36" y="436"/>
                    <a:pt x="36" y="436"/>
                  </a:cubicBezTo>
                  <a:cubicBezTo>
                    <a:pt x="35" y="435"/>
                    <a:pt x="35" y="434"/>
                    <a:pt x="35" y="433"/>
                  </a:cubicBezTo>
                  <a:cubicBezTo>
                    <a:pt x="35" y="431"/>
                    <a:pt x="38" y="432"/>
                    <a:pt x="38" y="429"/>
                  </a:cubicBezTo>
                  <a:cubicBezTo>
                    <a:pt x="38" y="428"/>
                    <a:pt x="35" y="426"/>
                    <a:pt x="37" y="426"/>
                  </a:cubicBezTo>
                  <a:cubicBezTo>
                    <a:pt x="37" y="427"/>
                    <a:pt x="40" y="426"/>
                    <a:pt x="40" y="425"/>
                  </a:cubicBezTo>
                  <a:cubicBezTo>
                    <a:pt x="39" y="425"/>
                    <a:pt x="39" y="424"/>
                    <a:pt x="39" y="423"/>
                  </a:cubicBezTo>
                  <a:cubicBezTo>
                    <a:pt x="39" y="423"/>
                    <a:pt x="40" y="423"/>
                    <a:pt x="40" y="423"/>
                  </a:cubicBezTo>
                  <a:cubicBezTo>
                    <a:pt x="40" y="422"/>
                    <a:pt x="40" y="422"/>
                    <a:pt x="40" y="421"/>
                  </a:cubicBezTo>
                  <a:cubicBezTo>
                    <a:pt x="40" y="420"/>
                    <a:pt x="40" y="420"/>
                    <a:pt x="40" y="419"/>
                  </a:cubicBezTo>
                  <a:cubicBezTo>
                    <a:pt x="40" y="419"/>
                    <a:pt x="37" y="416"/>
                    <a:pt x="40" y="416"/>
                  </a:cubicBezTo>
                  <a:cubicBezTo>
                    <a:pt x="39" y="416"/>
                    <a:pt x="38" y="416"/>
                    <a:pt x="38" y="415"/>
                  </a:cubicBezTo>
                  <a:cubicBezTo>
                    <a:pt x="38" y="413"/>
                    <a:pt x="40" y="414"/>
                    <a:pt x="40" y="414"/>
                  </a:cubicBezTo>
                  <a:cubicBezTo>
                    <a:pt x="41" y="413"/>
                    <a:pt x="40" y="413"/>
                    <a:pt x="39" y="412"/>
                  </a:cubicBezTo>
                  <a:cubicBezTo>
                    <a:pt x="39" y="411"/>
                    <a:pt x="40" y="409"/>
                    <a:pt x="41" y="411"/>
                  </a:cubicBezTo>
                  <a:cubicBezTo>
                    <a:pt x="42" y="410"/>
                    <a:pt x="41" y="409"/>
                    <a:pt x="41" y="409"/>
                  </a:cubicBezTo>
                  <a:cubicBezTo>
                    <a:pt x="40" y="408"/>
                    <a:pt x="40" y="409"/>
                    <a:pt x="39" y="409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40" y="406"/>
                    <a:pt x="41" y="406"/>
                    <a:pt x="40" y="404"/>
                  </a:cubicBezTo>
                  <a:cubicBezTo>
                    <a:pt x="39" y="403"/>
                    <a:pt x="39" y="401"/>
                    <a:pt x="38" y="400"/>
                  </a:cubicBezTo>
                  <a:cubicBezTo>
                    <a:pt x="38" y="398"/>
                    <a:pt x="37" y="397"/>
                    <a:pt x="36" y="395"/>
                  </a:cubicBezTo>
                  <a:cubicBezTo>
                    <a:pt x="36" y="395"/>
                    <a:pt x="33" y="393"/>
                    <a:pt x="35" y="392"/>
                  </a:cubicBezTo>
                  <a:cubicBezTo>
                    <a:pt x="35" y="392"/>
                    <a:pt x="35" y="392"/>
                    <a:pt x="34" y="392"/>
                  </a:cubicBezTo>
                  <a:cubicBezTo>
                    <a:pt x="35" y="390"/>
                    <a:pt x="35" y="389"/>
                    <a:pt x="35" y="387"/>
                  </a:cubicBezTo>
                  <a:cubicBezTo>
                    <a:pt x="36" y="385"/>
                    <a:pt x="37" y="384"/>
                    <a:pt x="36" y="382"/>
                  </a:cubicBezTo>
                  <a:cubicBezTo>
                    <a:pt x="36" y="382"/>
                    <a:pt x="35" y="383"/>
                    <a:pt x="35" y="383"/>
                  </a:cubicBezTo>
                  <a:cubicBezTo>
                    <a:pt x="35" y="382"/>
                    <a:pt x="36" y="380"/>
                    <a:pt x="36" y="379"/>
                  </a:cubicBezTo>
                  <a:cubicBezTo>
                    <a:pt x="35" y="378"/>
                    <a:pt x="34" y="378"/>
                    <a:pt x="34" y="377"/>
                  </a:cubicBezTo>
                  <a:cubicBezTo>
                    <a:pt x="31" y="379"/>
                    <a:pt x="32" y="374"/>
                    <a:pt x="32" y="372"/>
                  </a:cubicBezTo>
                  <a:cubicBezTo>
                    <a:pt x="32" y="372"/>
                    <a:pt x="33" y="368"/>
                    <a:pt x="33" y="368"/>
                  </a:cubicBezTo>
                  <a:cubicBezTo>
                    <a:pt x="32" y="367"/>
                    <a:pt x="31" y="368"/>
                    <a:pt x="30" y="368"/>
                  </a:cubicBezTo>
                  <a:cubicBezTo>
                    <a:pt x="30" y="367"/>
                    <a:pt x="30" y="365"/>
                    <a:pt x="30" y="364"/>
                  </a:cubicBezTo>
                  <a:cubicBezTo>
                    <a:pt x="31" y="364"/>
                    <a:pt x="32" y="364"/>
                    <a:pt x="32" y="363"/>
                  </a:cubicBezTo>
                  <a:cubicBezTo>
                    <a:pt x="33" y="362"/>
                    <a:pt x="30" y="361"/>
                    <a:pt x="32" y="360"/>
                  </a:cubicBezTo>
                  <a:cubicBezTo>
                    <a:pt x="34" y="361"/>
                    <a:pt x="33" y="357"/>
                    <a:pt x="34" y="356"/>
                  </a:cubicBezTo>
                  <a:cubicBezTo>
                    <a:pt x="37" y="357"/>
                    <a:pt x="37" y="356"/>
                    <a:pt x="38" y="354"/>
                  </a:cubicBezTo>
                  <a:cubicBezTo>
                    <a:pt x="38" y="353"/>
                    <a:pt x="38" y="352"/>
                    <a:pt x="38" y="351"/>
                  </a:cubicBezTo>
                  <a:cubicBezTo>
                    <a:pt x="39" y="350"/>
                    <a:pt x="38" y="349"/>
                    <a:pt x="38" y="348"/>
                  </a:cubicBezTo>
                  <a:cubicBezTo>
                    <a:pt x="39" y="349"/>
                    <a:pt x="42" y="350"/>
                    <a:pt x="43" y="349"/>
                  </a:cubicBezTo>
                  <a:cubicBezTo>
                    <a:pt x="41" y="348"/>
                    <a:pt x="41" y="346"/>
                    <a:pt x="40" y="345"/>
                  </a:cubicBezTo>
                  <a:cubicBezTo>
                    <a:pt x="40" y="344"/>
                    <a:pt x="39" y="341"/>
                    <a:pt x="39" y="341"/>
                  </a:cubicBezTo>
                  <a:cubicBezTo>
                    <a:pt x="40" y="339"/>
                    <a:pt x="41" y="341"/>
                    <a:pt x="42" y="341"/>
                  </a:cubicBezTo>
                  <a:cubicBezTo>
                    <a:pt x="44" y="341"/>
                    <a:pt x="45" y="340"/>
                    <a:pt x="46" y="339"/>
                  </a:cubicBezTo>
                  <a:cubicBezTo>
                    <a:pt x="46" y="340"/>
                    <a:pt x="46" y="343"/>
                    <a:pt x="47" y="344"/>
                  </a:cubicBezTo>
                  <a:cubicBezTo>
                    <a:pt x="49" y="346"/>
                    <a:pt x="49" y="344"/>
                    <a:pt x="49" y="342"/>
                  </a:cubicBezTo>
                  <a:cubicBezTo>
                    <a:pt x="50" y="339"/>
                    <a:pt x="56" y="340"/>
                    <a:pt x="56" y="336"/>
                  </a:cubicBezTo>
                  <a:cubicBezTo>
                    <a:pt x="55" y="334"/>
                    <a:pt x="53" y="332"/>
                    <a:pt x="53" y="330"/>
                  </a:cubicBezTo>
                  <a:cubicBezTo>
                    <a:pt x="53" y="328"/>
                    <a:pt x="55" y="329"/>
                    <a:pt x="56" y="330"/>
                  </a:cubicBezTo>
                  <a:cubicBezTo>
                    <a:pt x="57" y="331"/>
                    <a:pt x="57" y="331"/>
                    <a:pt x="57" y="330"/>
                  </a:cubicBezTo>
                  <a:cubicBezTo>
                    <a:pt x="58" y="328"/>
                    <a:pt x="58" y="327"/>
                    <a:pt x="59" y="325"/>
                  </a:cubicBezTo>
                  <a:cubicBezTo>
                    <a:pt x="59" y="323"/>
                    <a:pt x="60" y="322"/>
                    <a:pt x="61" y="320"/>
                  </a:cubicBezTo>
                  <a:cubicBezTo>
                    <a:pt x="61" y="320"/>
                    <a:pt x="62" y="320"/>
                    <a:pt x="62" y="320"/>
                  </a:cubicBezTo>
                  <a:cubicBezTo>
                    <a:pt x="63" y="321"/>
                    <a:pt x="63" y="323"/>
                    <a:pt x="65" y="322"/>
                  </a:cubicBezTo>
                  <a:cubicBezTo>
                    <a:pt x="66" y="321"/>
                    <a:pt x="66" y="319"/>
                    <a:pt x="66" y="318"/>
                  </a:cubicBezTo>
                  <a:cubicBezTo>
                    <a:pt x="67" y="318"/>
                    <a:pt x="69" y="316"/>
                    <a:pt x="69" y="315"/>
                  </a:cubicBezTo>
                  <a:cubicBezTo>
                    <a:pt x="70" y="314"/>
                    <a:pt x="70" y="313"/>
                    <a:pt x="72" y="312"/>
                  </a:cubicBezTo>
                  <a:cubicBezTo>
                    <a:pt x="72" y="312"/>
                    <a:pt x="75" y="311"/>
                    <a:pt x="76" y="311"/>
                  </a:cubicBezTo>
                  <a:cubicBezTo>
                    <a:pt x="77" y="309"/>
                    <a:pt x="75" y="306"/>
                    <a:pt x="76" y="304"/>
                  </a:cubicBezTo>
                  <a:cubicBezTo>
                    <a:pt x="78" y="305"/>
                    <a:pt x="78" y="306"/>
                    <a:pt x="80" y="305"/>
                  </a:cubicBezTo>
                  <a:cubicBezTo>
                    <a:pt x="80" y="304"/>
                    <a:pt x="80" y="303"/>
                    <a:pt x="80" y="302"/>
                  </a:cubicBezTo>
                  <a:cubicBezTo>
                    <a:pt x="81" y="300"/>
                    <a:pt x="82" y="298"/>
                    <a:pt x="84" y="297"/>
                  </a:cubicBezTo>
                  <a:cubicBezTo>
                    <a:pt x="85" y="296"/>
                    <a:pt x="86" y="295"/>
                    <a:pt x="87" y="295"/>
                  </a:cubicBezTo>
                  <a:cubicBezTo>
                    <a:pt x="87" y="294"/>
                    <a:pt x="87" y="293"/>
                    <a:pt x="87" y="292"/>
                  </a:cubicBezTo>
                  <a:cubicBezTo>
                    <a:pt x="87" y="290"/>
                    <a:pt x="89" y="289"/>
                    <a:pt x="90" y="288"/>
                  </a:cubicBezTo>
                  <a:cubicBezTo>
                    <a:pt x="90" y="287"/>
                    <a:pt x="90" y="287"/>
                    <a:pt x="90" y="287"/>
                  </a:cubicBezTo>
                  <a:cubicBezTo>
                    <a:pt x="91" y="286"/>
                    <a:pt x="91" y="287"/>
                    <a:pt x="91" y="286"/>
                  </a:cubicBezTo>
                  <a:cubicBezTo>
                    <a:pt x="92" y="286"/>
                    <a:pt x="93" y="285"/>
                    <a:pt x="93" y="284"/>
                  </a:cubicBezTo>
                  <a:cubicBezTo>
                    <a:pt x="93" y="284"/>
                    <a:pt x="93" y="284"/>
                    <a:pt x="94" y="284"/>
                  </a:cubicBezTo>
                  <a:cubicBezTo>
                    <a:pt x="94" y="283"/>
                    <a:pt x="95" y="283"/>
                    <a:pt x="95" y="282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6" y="280"/>
                    <a:pt x="95" y="277"/>
                    <a:pt x="96" y="276"/>
                  </a:cubicBezTo>
                  <a:cubicBezTo>
                    <a:pt x="97" y="275"/>
                    <a:pt x="98" y="275"/>
                    <a:pt x="99" y="274"/>
                  </a:cubicBezTo>
                  <a:cubicBezTo>
                    <a:pt x="99" y="273"/>
                    <a:pt x="99" y="272"/>
                    <a:pt x="100" y="271"/>
                  </a:cubicBezTo>
                  <a:cubicBezTo>
                    <a:pt x="100" y="270"/>
                    <a:pt x="101" y="268"/>
                    <a:pt x="101" y="271"/>
                  </a:cubicBezTo>
                  <a:cubicBezTo>
                    <a:pt x="102" y="270"/>
                    <a:pt x="102" y="269"/>
                    <a:pt x="102" y="268"/>
                  </a:cubicBezTo>
                  <a:cubicBezTo>
                    <a:pt x="104" y="269"/>
                    <a:pt x="107" y="265"/>
                    <a:pt x="108" y="265"/>
                  </a:cubicBezTo>
                  <a:cubicBezTo>
                    <a:pt x="110" y="265"/>
                    <a:pt x="111" y="269"/>
                    <a:pt x="113" y="269"/>
                  </a:cubicBezTo>
                  <a:cubicBezTo>
                    <a:pt x="116" y="269"/>
                    <a:pt x="113" y="265"/>
                    <a:pt x="112" y="264"/>
                  </a:cubicBezTo>
                  <a:cubicBezTo>
                    <a:pt x="112" y="263"/>
                    <a:pt x="111" y="262"/>
                    <a:pt x="112" y="262"/>
                  </a:cubicBezTo>
                  <a:cubicBezTo>
                    <a:pt x="114" y="261"/>
                    <a:pt x="115" y="263"/>
                    <a:pt x="116" y="263"/>
                  </a:cubicBezTo>
                  <a:cubicBezTo>
                    <a:pt x="116" y="262"/>
                    <a:pt x="116" y="261"/>
                    <a:pt x="116" y="261"/>
                  </a:cubicBezTo>
                  <a:cubicBezTo>
                    <a:pt x="116" y="259"/>
                    <a:pt x="115" y="258"/>
                    <a:pt x="114" y="257"/>
                  </a:cubicBezTo>
                  <a:cubicBezTo>
                    <a:pt x="113" y="255"/>
                    <a:pt x="111" y="256"/>
                    <a:pt x="112" y="253"/>
                  </a:cubicBezTo>
                  <a:cubicBezTo>
                    <a:pt x="113" y="252"/>
                    <a:pt x="113" y="252"/>
                    <a:pt x="113" y="250"/>
                  </a:cubicBezTo>
                  <a:cubicBezTo>
                    <a:pt x="113" y="249"/>
                    <a:pt x="113" y="249"/>
                    <a:pt x="113" y="248"/>
                  </a:cubicBezTo>
                  <a:cubicBezTo>
                    <a:pt x="113" y="247"/>
                    <a:pt x="114" y="246"/>
                    <a:pt x="113" y="245"/>
                  </a:cubicBezTo>
                  <a:cubicBezTo>
                    <a:pt x="113" y="244"/>
                    <a:pt x="112" y="244"/>
                    <a:pt x="113" y="243"/>
                  </a:cubicBezTo>
                  <a:cubicBezTo>
                    <a:pt x="114" y="241"/>
                    <a:pt x="116" y="241"/>
                    <a:pt x="114" y="238"/>
                  </a:cubicBezTo>
                  <a:cubicBezTo>
                    <a:pt x="114" y="237"/>
                    <a:pt x="113" y="236"/>
                    <a:pt x="112" y="235"/>
                  </a:cubicBezTo>
                  <a:cubicBezTo>
                    <a:pt x="112" y="235"/>
                    <a:pt x="110" y="235"/>
                    <a:pt x="110" y="235"/>
                  </a:cubicBezTo>
                  <a:cubicBezTo>
                    <a:pt x="110" y="235"/>
                    <a:pt x="110" y="234"/>
                    <a:pt x="110" y="233"/>
                  </a:cubicBezTo>
                  <a:cubicBezTo>
                    <a:pt x="109" y="232"/>
                    <a:pt x="108" y="232"/>
                    <a:pt x="107" y="231"/>
                  </a:cubicBezTo>
                  <a:cubicBezTo>
                    <a:pt x="106" y="231"/>
                    <a:pt x="106" y="230"/>
                    <a:pt x="104" y="230"/>
                  </a:cubicBezTo>
                  <a:cubicBezTo>
                    <a:pt x="104" y="230"/>
                    <a:pt x="103" y="231"/>
                    <a:pt x="102" y="231"/>
                  </a:cubicBezTo>
                  <a:cubicBezTo>
                    <a:pt x="102" y="229"/>
                    <a:pt x="100" y="228"/>
                    <a:pt x="99" y="225"/>
                  </a:cubicBezTo>
                  <a:cubicBezTo>
                    <a:pt x="99" y="224"/>
                    <a:pt x="99" y="223"/>
                    <a:pt x="100" y="222"/>
                  </a:cubicBezTo>
                  <a:cubicBezTo>
                    <a:pt x="100" y="220"/>
                    <a:pt x="101" y="219"/>
                    <a:pt x="102" y="218"/>
                  </a:cubicBezTo>
                  <a:cubicBezTo>
                    <a:pt x="99" y="219"/>
                    <a:pt x="99" y="222"/>
                    <a:pt x="98" y="225"/>
                  </a:cubicBezTo>
                  <a:cubicBezTo>
                    <a:pt x="97" y="224"/>
                    <a:pt x="97" y="224"/>
                    <a:pt x="96" y="224"/>
                  </a:cubicBezTo>
                  <a:cubicBezTo>
                    <a:pt x="96" y="224"/>
                    <a:pt x="96" y="225"/>
                    <a:pt x="96" y="225"/>
                  </a:cubicBezTo>
                  <a:cubicBezTo>
                    <a:pt x="96" y="225"/>
                    <a:pt x="95" y="224"/>
                    <a:pt x="94" y="224"/>
                  </a:cubicBezTo>
                  <a:cubicBezTo>
                    <a:pt x="93" y="224"/>
                    <a:pt x="93" y="224"/>
                    <a:pt x="93" y="225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2" y="222"/>
                    <a:pt x="90" y="220"/>
                    <a:pt x="90" y="217"/>
                  </a:cubicBezTo>
                  <a:cubicBezTo>
                    <a:pt x="89" y="215"/>
                    <a:pt x="89" y="214"/>
                    <a:pt x="89" y="213"/>
                  </a:cubicBezTo>
                  <a:cubicBezTo>
                    <a:pt x="88" y="211"/>
                    <a:pt x="87" y="210"/>
                    <a:pt x="87" y="209"/>
                  </a:cubicBezTo>
                  <a:cubicBezTo>
                    <a:pt x="86" y="208"/>
                    <a:pt x="86" y="207"/>
                    <a:pt x="85" y="206"/>
                  </a:cubicBezTo>
                  <a:cubicBezTo>
                    <a:pt x="85" y="206"/>
                    <a:pt x="84" y="206"/>
                    <a:pt x="83" y="205"/>
                  </a:cubicBezTo>
                  <a:cubicBezTo>
                    <a:pt x="82" y="204"/>
                    <a:pt x="82" y="203"/>
                    <a:pt x="82" y="201"/>
                  </a:cubicBezTo>
                  <a:cubicBezTo>
                    <a:pt x="82" y="200"/>
                    <a:pt x="83" y="194"/>
                    <a:pt x="80" y="194"/>
                  </a:cubicBezTo>
                  <a:cubicBezTo>
                    <a:pt x="80" y="192"/>
                    <a:pt x="82" y="191"/>
                    <a:pt x="83" y="190"/>
                  </a:cubicBezTo>
                  <a:cubicBezTo>
                    <a:pt x="85" y="189"/>
                    <a:pt x="86" y="188"/>
                    <a:pt x="86" y="186"/>
                  </a:cubicBezTo>
                  <a:cubicBezTo>
                    <a:pt x="86" y="182"/>
                    <a:pt x="84" y="177"/>
                    <a:pt x="88" y="175"/>
                  </a:cubicBezTo>
                  <a:cubicBezTo>
                    <a:pt x="88" y="172"/>
                    <a:pt x="86" y="169"/>
                    <a:pt x="84" y="167"/>
                  </a:cubicBezTo>
                  <a:cubicBezTo>
                    <a:pt x="82" y="165"/>
                    <a:pt x="82" y="163"/>
                    <a:pt x="81" y="161"/>
                  </a:cubicBezTo>
                  <a:cubicBezTo>
                    <a:pt x="81" y="159"/>
                    <a:pt x="80" y="158"/>
                    <a:pt x="80" y="156"/>
                  </a:cubicBezTo>
                  <a:cubicBezTo>
                    <a:pt x="80" y="156"/>
                    <a:pt x="81" y="154"/>
                    <a:pt x="81" y="154"/>
                  </a:cubicBezTo>
                  <a:cubicBezTo>
                    <a:pt x="81" y="153"/>
                    <a:pt x="80" y="153"/>
                    <a:pt x="81" y="152"/>
                  </a:cubicBezTo>
                  <a:cubicBezTo>
                    <a:pt x="82" y="150"/>
                    <a:pt x="84" y="150"/>
                    <a:pt x="84" y="148"/>
                  </a:cubicBezTo>
                  <a:cubicBezTo>
                    <a:pt x="84" y="148"/>
                    <a:pt x="83" y="145"/>
                    <a:pt x="83" y="144"/>
                  </a:cubicBezTo>
                  <a:cubicBezTo>
                    <a:pt x="82" y="142"/>
                    <a:pt x="80" y="143"/>
                    <a:pt x="79" y="142"/>
                  </a:cubicBezTo>
                  <a:cubicBezTo>
                    <a:pt x="76" y="140"/>
                    <a:pt x="80" y="137"/>
                    <a:pt x="80" y="135"/>
                  </a:cubicBezTo>
                  <a:cubicBezTo>
                    <a:pt x="81" y="133"/>
                    <a:pt x="79" y="132"/>
                    <a:pt x="79" y="130"/>
                  </a:cubicBezTo>
                  <a:cubicBezTo>
                    <a:pt x="78" y="129"/>
                    <a:pt x="78" y="126"/>
                    <a:pt x="78" y="125"/>
                  </a:cubicBezTo>
                  <a:cubicBezTo>
                    <a:pt x="78" y="122"/>
                    <a:pt x="78" y="121"/>
                    <a:pt x="80" y="119"/>
                  </a:cubicBezTo>
                  <a:cubicBezTo>
                    <a:pt x="81" y="118"/>
                    <a:pt x="82" y="117"/>
                    <a:pt x="80" y="115"/>
                  </a:cubicBezTo>
                  <a:cubicBezTo>
                    <a:pt x="79" y="114"/>
                    <a:pt x="78" y="113"/>
                    <a:pt x="77" y="112"/>
                  </a:cubicBezTo>
                  <a:cubicBezTo>
                    <a:pt x="76" y="110"/>
                    <a:pt x="76" y="109"/>
                    <a:pt x="75" y="107"/>
                  </a:cubicBezTo>
                  <a:cubicBezTo>
                    <a:pt x="74" y="108"/>
                    <a:pt x="73" y="107"/>
                    <a:pt x="72" y="108"/>
                  </a:cubicBezTo>
                  <a:cubicBezTo>
                    <a:pt x="72" y="106"/>
                    <a:pt x="72" y="104"/>
                    <a:pt x="71" y="101"/>
                  </a:cubicBezTo>
                  <a:cubicBezTo>
                    <a:pt x="71" y="100"/>
                    <a:pt x="70" y="99"/>
                    <a:pt x="68" y="98"/>
                  </a:cubicBezTo>
                  <a:cubicBezTo>
                    <a:pt x="65" y="95"/>
                    <a:pt x="63" y="93"/>
                    <a:pt x="59" y="91"/>
                  </a:cubicBezTo>
                  <a:cubicBezTo>
                    <a:pt x="58" y="91"/>
                    <a:pt x="56" y="89"/>
                    <a:pt x="55" y="89"/>
                  </a:cubicBezTo>
                  <a:cubicBezTo>
                    <a:pt x="53" y="89"/>
                    <a:pt x="51" y="90"/>
                    <a:pt x="50" y="88"/>
                  </a:cubicBezTo>
                  <a:cubicBezTo>
                    <a:pt x="49" y="87"/>
                    <a:pt x="49" y="85"/>
                    <a:pt x="47" y="84"/>
                  </a:cubicBezTo>
                  <a:cubicBezTo>
                    <a:pt x="46" y="83"/>
                    <a:pt x="44" y="83"/>
                    <a:pt x="43" y="81"/>
                  </a:cubicBezTo>
                  <a:cubicBezTo>
                    <a:pt x="42" y="80"/>
                    <a:pt x="42" y="79"/>
                    <a:pt x="40" y="78"/>
                  </a:cubicBezTo>
                  <a:cubicBezTo>
                    <a:pt x="38" y="77"/>
                    <a:pt x="39" y="76"/>
                    <a:pt x="38" y="74"/>
                  </a:cubicBezTo>
                  <a:cubicBezTo>
                    <a:pt x="37" y="74"/>
                    <a:pt x="36" y="74"/>
                    <a:pt x="35" y="74"/>
                  </a:cubicBezTo>
                  <a:cubicBezTo>
                    <a:pt x="35" y="73"/>
                    <a:pt x="34" y="72"/>
                    <a:pt x="34" y="71"/>
                  </a:cubicBezTo>
                  <a:cubicBezTo>
                    <a:pt x="33" y="70"/>
                    <a:pt x="33" y="69"/>
                    <a:pt x="31" y="68"/>
                  </a:cubicBezTo>
                  <a:cubicBezTo>
                    <a:pt x="30" y="67"/>
                    <a:pt x="27" y="67"/>
                    <a:pt x="28" y="65"/>
                  </a:cubicBezTo>
                  <a:cubicBezTo>
                    <a:pt x="28" y="63"/>
                    <a:pt x="29" y="63"/>
                    <a:pt x="28" y="62"/>
                  </a:cubicBezTo>
                  <a:cubicBezTo>
                    <a:pt x="27" y="60"/>
                    <a:pt x="24" y="59"/>
                    <a:pt x="22" y="59"/>
                  </a:cubicBezTo>
                  <a:cubicBezTo>
                    <a:pt x="23" y="56"/>
                    <a:pt x="24" y="54"/>
                    <a:pt x="27" y="57"/>
                  </a:cubicBezTo>
                  <a:cubicBezTo>
                    <a:pt x="29" y="58"/>
                    <a:pt x="32" y="60"/>
                    <a:pt x="32" y="56"/>
                  </a:cubicBezTo>
                  <a:cubicBezTo>
                    <a:pt x="32" y="53"/>
                    <a:pt x="30" y="51"/>
                    <a:pt x="31" y="48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5"/>
                    <a:pt x="39" y="45"/>
                  </a:cubicBezTo>
                  <a:cubicBezTo>
                    <a:pt x="40" y="46"/>
                    <a:pt x="41" y="45"/>
                    <a:pt x="42" y="46"/>
                  </a:cubicBezTo>
                  <a:cubicBezTo>
                    <a:pt x="43" y="47"/>
                    <a:pt x="43" y="49"/>
                    <a:pt x="44" y="50"/>
                  </a:cubicBezTo>
                  <a:cubicBezTo>
                    <a:pt x="45" y="53"/>
                    <a:pt x="47" y="56"/>
                    <a:pt x="49" y="59"/>
                  </a:cubicBezTo>
                  <a:cubicBezTo>
                    <a:pt x="50" y="60"/>
                    <a:pt x="51" y="61"/>
                    <a:pt x="52" y="62"/>
                  </a:cubicBezTo>
                  <a:cubicBezTo>
                    <a:pt x="53" y="63"/>
                    <a:pt x="53" y="65"/>
                    <a:pt x="53" y="66"/>
                  </a:cubicBezTo>
                  <a:cubicBezTo>
                    <a:pt x="55" y="70"/>
                    <a:pt x="58" y="72"/>
                    <a:pt x="57" y="76"/>
                  </a:cubicBezTo>
                  <a:cubicBezTo>
                    <a:pt x="59" y="76"/>
                    <a:pt x="60" y="75"/>
                    <a:pt x="62" y="76"/>
                  </a:cubicBezTo>
                  <a:cubicBezTo>
                    <a:pt x="64" y="77"/>
                    <a:pt x="65" y="78"/>
                    <a:pt x="67" y="78"/>
                  </a:cubicBezTo>
                  <a:cubicBezTo>
                    <a:pt x="69" y="78"/>
                    <a:pt x="69" y="78"/>
                    <a:pt x="71" y="79"/>
                  </a:cubicBezTo>
                  <a:cubicBezTo>
                    <a:pt x="72" y="81"/>
                    <a:pt x="73" y="81"/>
                    <a:pt x="75" y="80"/>
                  </a:cubicBezTo>
                  <a:cubicBezTo>
                    <a:pt x="76" y="79"/>
                    <a:pt x="78" y="78"/>
                    <a:pt x="80" y="78"/>
                  </a:cubicBezTo>
                  <a:cubicBezTo>
                    <a:pt x="82" y="77"/>
                    <a:pt x="83" y="76"/>
                    <a:pt x="84" y="74"/>
                  </a:cubicBezTo>
                  <a:cubicBezTo>
                    <a:pt x="84" y="73"/>
                    <a:pt x="85" y="71"/>
                    <a:pt x="86" y="71"/>
                  </a:cubicBezTo>
                  <a:cubicBezTo>
                    <a:pt x="88" y="72"/>
                    <a:pt x="90" y="73"/>
                    <a:pt x="92" y="74"/>
                  </a:cubicBezTo>
                  <a:cubicBezTo>
                    <a:pt x="93" y="75"/>
                    <a:pt x="94" y="76"/>
                    <a:pt x="96" y="77"/>
                  </a:cubicBezTo>
                  <a:cubicBezTo>
                    <a:pt x="98" y="78"/>
                    <a:pt x="100" y="78"/>
                    <a:pt x="101" y="79"/>
                  </a:cubicBezTo>
                  <a:cubicBezTo>
                    <a:pt x="103" y="80"/>
                    <a:pt x="103" y="81"/>
                    <a:pt x="104" y="83"/>
                  </a:cubicBezTo>
                  <a:cubicBezTo>
                    <a:pt x="105" y="84"/>
                    <a:pt x="105" y="84"/>
                    <a:pt x="107" y="83"/>
                  </a:cubicBezTo>
                  <a:cubicBezTo>
                    <a:pt x="108" y="82"/>
                    <a:pt x="109" y="81"/>
                    <a:pt x="110" y="80"/>
                  </a:cubicBezTo>
                  <a:cubicBezTo>
                    <a:pt x="111" y="79"/>
                    <a:pt x="111" y="77"/>
                    <a:pt x="110" y="76"/>
                  </a:cubicBezTo>
                  <a:cubicBezTo>
                    <a:pt x="110" y="71"/>
                    <a:pt x="114" y="68"/>
                    <a:pt x="117" y="66"/>
                  </a:cubicBezTo>
                  <a:cubicBezTo>
                    <a:pt x="118" y="68"/>
                    <a:pt x="121" y="67"/>
                    <a:pt x="121" y="66"/>
                  </a:cubicBezTo>
                  <a:cubicBezTo>
                    <a:pt x="122" y="65"/>
                    <a:pt x="122" y="64"/>
                    <a:pt x="122" y="63"/>
                  </a:cubicBezTo>
                  <a:cubicBezTo>
                    <a:pt x="122" y="62"/>
                    <a:pt x="123" y="61"/>
                    <a:pt x="123" y="60"/>
                  </a:cubicBezTo>
                  <a:cubicBezTo>
                    <a:pt x="123" y="59"/>
                    <a:pt x="123" y="59"/>
                    <a:pt x="123" y="58"/>
                  </a:cubicBezTo>
                  <a:cubicBezTo>
                    <a:pt x="123" y="57"/>
                    <a:pt x="123" y="55"/>
                    <a:pt x="123" y="54"/>
                  </a:cubicBezTo>
                  <a:cubicBezTo>
                    <a:pt x="123" y="52"/>
                    <a:pt x="122" y="50"/>
                    <a:pt x="123" y="47"/>
                  </a:cubicBezTo>
                  <a:cubicBezTo>
                    <a:pt x="123" y="45"/>
                    <a:pt x="124" y="43"/>
                    <a:pt x="125" y="41"/>
                  </a:cubicBezTo>
                  <a:cubicBezTo>
                    <a:pt x="125" y="39"/>
                    <a:pt x="124" y="37"/>
                    <a:pt x="125" y="34"/>
                  </a:cubicBezTo>
                  <a:cubicBezTo>
                    <a:pt x="125" y="32"/>
                    <a:pt x="127" y="30"/>
                    <a:pt x="127" y="28"/>
                  </a:cubicBezTo>
                  <a:cubicBezTo>
                    <a:pt x="127" y="26"/>
                    <a:pt x="126" y="23"/>
                    <a:pt x="128" y="22"/>
                  </a:cubicBezTo>
                  <a:cubicBezTo>
                    <a:pt x="129" y="21"/>
                    <a:pt x="131" y="21"/>
                    <a:pt x="132" y="19"/>
                  </a:cubicBezTo>
                  <a:cubicBezTo>
                    <a:pt x="134" y="18"/>
                    <a:pt x="134" y="15"/>
                    <a:pt x="135" y="13"/>
                  </a:cubicBezTo>
                  <a:cubicBezTo>
                    <a:pt x="137" y="10"/>
                    <a:pt x="139" y="8"/>
                    <a:pt x="144" y="8"/>
                  </a:cubicBezTo>
                  <a:cubicBezTo>
                    <a:pt x="146" y="9"/>
                    <a:pt x="148" y="10"/>
                    <a:pt x="150" y="10"/>
                  </a:cubicBezTo>
                  <a:cubicBezTo>
                    <a:pt x="152" y="10"/>
                    <a:pt x="153" y="8"/>
                    <a:pt x="154" y="6"/>
                  </a:cubicBezTo>
                  <a:cubicBezTo>
                    <a:pt x="156" y="5"/>
                    <a:pt x="157" y="3"/>
                    <a:pt x="159" y="1"/>
                  </a:cubicBezTo>
                  <a:cubicBezTo>
                    <a:pt x="160" y="0"/>
                    <a:pt x="162" y="2"/>
                    <a:pt x="164" y="0"/>
                  </a:cubicBezTo>
                  <a:cubicBezTo>
                    <a:pt x="165" y="2"/>
                    <a:pt x="165" y="4"/>
                    <a:pt x="166" y="5"/>
                  </a:cubicBezTo>
                  <a:cubicBezTo>
                    <a:pt x="167" y="6"/>
                    <a:pt x="168" y="7"/>
                    <a:pt x="169" y="8"/>
                  </a:cubicBezTo>
                  <a:cubicBezTo>
                    <a:pt x="170" y="9"/>
                    <a:pt x="170" y="10"/>
                    <a:pt x="172" y="11"/>
                  </a:cubicBezTo>
                  <a:cubicBezTo>
                    <a:pt x="172" y="12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7"/>
                    <a:pt x="180" y="18"/>
                    <a:pt x="182" y="20"/>
                  </a:cubicBezTo>
                  <a:cubicBezTo>
                    <a:pt x="185" y="21"/>
                    <a:pt x="188" y="23"/>
                    <a:pt x="189" y="26"/>
                  </a:cubicBezTo>
                  <a:cubicBezTo>
                    <a:pt x="190" y="29"/>
                    <a:pt x="192" y="32"/>
                    <a:pt x="192" y="35"/>
                  </a:cubicBezTo>
                  <a:cubicBezTo>
                    <a:pt x="192" y="38"/>
                    <a:pt x="189" y="41"/>
                    <a:pt x="188" y="43"/>
                  </a:cubicBezTo>
                  <a:cubicBezTo>
                    <a:pt x="186" y="47"/>
                    <a:pt x="178" y="55"/>
                    <a:pt x="185" y="58"/>
                  </a:cubicBezTo>
                  <a:cubicBezTo>
                    <a:pt x="182" y="61"/>
                    <a:pt x="179" y="63"/>
                    <a:pt x="176" y="65"/>
                  </a:cubicBezTo>
                  <a:cubicBezTo>
                    <a:pt x="172" y="68"/>
                    <a:pt x="179" y="67"/>
                    <a:pt x="181" y="68"/>
                  </a:cubicBezTo>
                  <a:cubicBezTo>
                    <a:pt x="183" y="70"/>
                    <a:pt x="181" y="74"/>
                    <a:pt x="180" y="76"/>
                  </a:cubicBezTo>
                  <a:cubicBezTo>
                    <a:pt x="178" y="80"/>
                    <a:pt x="175" y="84"/>
                    <a:pt x="176" y="88"/>
                  </a:cubicBezTo>
                  <a:cubicBezTo>
                    <a:pt x="176" y="91"/>
                    <a:pt x="177" y="95"/>
                    <a:pt x="178" y="99"/>
                  </a:cubicBezTo>
                  <a:cubicBezTo>
                    <a:pt x="179" y="103"/>
                    <a:pt x="182" y="105"/>
                    <a:pt x="186" y="106"/>
                  </a:cubicBezTo>
                  <a:cubicBezTo>
                    <a:pt x="189" y="108"/>
                    <a:pt x="192" y="109"/>
                    <a:pt x="194" y="112"/>
                  </a:cubicBezTo>
                  <a:cubicBezTo>
                    <a:pt x="195" y="115"/>
                    <a:pt x="196" y="117"/>
                    <a:pt x="197" y="119"/>
                  </a:cubicBezTo>
                  <a:cubicBezTo>
                    <a:pt x="198" y="121"/>
                    <a:pt x="199" y="123"/>
                    <a:pt x="200" y="125"/>
                  </a:cubicBezTo>
                  <a:cubicBezTo>
                    <a:pt x="201" y="126"/>
                    <a:pt x="203" y="127"/>
                    <a:pt x="204" y="129"/>
                  </a:cubicBezTo>
                  <a:cubicBezTo>
                    <a:pt x="205" y="131"/>
                    <a:pt x="205" y="132"/>
                    <a:pt x="205" y="134"/>
                  </a:cubicBezTo>
                  <a:cubicBezTo>
                    <a:pt x="205" y="136"/>
                    <a:pt x="205" y="138"/>
                    <a:pt x="204" y="140"/>
                  </a:cubicBezTo>
                  <a:cubicBezTo>
                    <a:pt x="203" y="142"/>
                    <a:pt x="202" y="143"/>
                    <a:pt x="200" y="144"/>
                  </a:cubicBezTo>
                  <a:cubicBezTo>
                    <a:pt x="198" y="147"/>
                    <a:pt x="196" y="150"/>
                    <a:pt x="194" y="153"/>
                  </a:cubicBezTo>
                  <a:cubicBezTo>
                    <a:pt x="192" y="157"/>
                    <a:pt x="189" y="162"/>
                    <a:pt x="188" y="166"/>
                  </a:cubicBezTo>
                  <a:cubicBezTo>
                    <a:pt x="187" y="171"/>
                    <a:pt x="188" y="174"/>
                    <a:pt x="191" y="178"/>
                  </a:cubicBezTo>
                  <a:cubicBezTo>
                    <a:pt x="192" y="179"/>
                    <a:pt x="192" y="181"/>
                    <a:pt x="193" y="183"/>
                  </a:cubicBezTo>
                  <a:cubicBezTo>
                    <a:pt x="194" y="185"/>
                    <a:pt x="195" y="187"/>
                    <a:pt x="196" y="188"/>
                  </a:cubicBezTo>
                  <a:cubicBezTo>
                    <a:pt x="197" y="192"/>
                    <a:pt x="196" y="195"/>
                    <a:pt x="198" y="199"/>
                  </a:cubicBezTo>
                  <a:cubicBezTo>
                    <a:pt x="199" y="202"/>
                    <a:pt x="203" y="205"/>
                    <a:pt x="204" y="208"/>
                  </a:cubicBezTo>
                  <a:cubicBezTo>
                    <a:pt x="204" y="211"/>
                    <a:pt x="204" y="213"/>
                    <a:pt x="205" y="215"/>
                  </a:cubicBezTo>
                  <a:cubicBezTo>
                    <a:pt x="206" y="217"/>
                    <a:pt x="207" y="219"/>
                    <a:pt x="207" y="222"/>
                  </a:cubicBezTo>
                  <a:cubicBezTo>
                    <a:pt x="207" y="224"/>
                    <a:pt x="208" y="226"/>
                    <a:pt x="208" y="227"/>
                  </a:cubicBezTo>
                  <a:cubicBezTo>
                    <a:pt x="208" y="230"/>
                    <a:pt x="208" y="230"/>
                    <a:pt x="206" y="230"/>
                  </a:cubicBezTo>
                  <a:cubicBezTo>
                    <a:pt x="204" y="229"/>
                    <a:pt x="203" y="229"/>
                    <a:pt x="201" y="230"/>
                  </a:cubicBezTo>
                  <a:cubicBezTo>
                    <a:pt x="199" y="231"/>
                    <a:pt x="202" y="232"/>
                    <a:pt x="202" y="234"/>
                  </a:cubicBezTo>
                  <a:cubicBezTo>
                    <a:pt x="202" y="235"/>
                    <a:pt x="202" y="235"/>
                    <a:pt x="201" y="236"/>
                  </a:cubicBezTo>
                  <a:cubicBezTo>
                    <a:pt x="201" y="237"/>
                    <a:pt x="200" y="238"/>
                    <a:pt x="200" y="239"/>
                  </a:cubicBezTo>
                  <a:cubicBezTo>
                    <a:pt x="200" y="242"/>
                    <a:pt x="200" y="245"/>
                    <a:pt x="199" y="247"/>
                  </a:cubicBezTo>
                  <a:cubicBezTo>
                    <a:pt x="198" y="248"/>
                    <a:pt x="197" y="250"/>
                    <a:pt x="199" y="251"/>
                  </a:cubicBezTo>
                  <a:cubicBezTo>
                    <a:pt x="202" y="252"/>
                    <a:pt x="203" y="251"/>
                    <a:pt x="202" y="255"/>
                  </a:cubicBezTo>
                  <a:cubicBezTo>
                    <a:pt x="202" y="255"/>
                    <a:pt x="202" y="256"/>
                    <a:pt x="202" y="256"/>
                  </a:cubicBezTo>
                  <a:cubicBezTo>
                    <a:pt x="201" y="257"/>
                    <a:pt x="200" y="257"/>
                    <a:pt x="199" y="257"/>
                  </a:cubicBezTo>
                  <a:cubicBezTo>
                    <a:pt x="197" y="259"/>
                    <a:pt x="197" y="261"/>
                    <a:pt x="198" y="263"/>
                  </a:cubicBezTo>
                  <a:cubicBezTo>
                    <a:pt x="198" y="264"/>
                    <a:pt x="199" y="267"/>
                    <a:pt x="200" y="269"/>
                  </a:cubicBezTo>
                  <a:cubicBezTo>
                    <a:pt x="202" y="271"/>
                    <a:pt x="204" y="270"/>
                    <a:pt x="206" y="271"/>
                  </a:cubicBezTo>
                  <a:cubicBezTo>
                    <a:pt x="208" y="272"/>
                    <a:pt x="207" y="273"/>
                    <a:pt x="208" y="275"/>
                  </a:cubicBezTo>
                  <a:cubicBezTo>
                    <a:pt x="209" y="275"/>
                    <a:pt x="209" y="276"/>
                    <a:pt x="209" y="277"/>
                  </a:cubicBezTo>
                  <a:cubicBezTo>
                    <a:pt x="209" y="278"/>
                    <a:pt x="208" y="279"/>
                    <a:pt x="207" y="279"/>
                  </a:cubicBezTo>
                  <a:cubicBezTo>
                    <a:pt x="205" y="281"/>
                    <a:pt x="204" y="281"/>
                    <a:pt x="205" y="283"/>
                  </a:cubicBezTo>
                  <a:cubicBezTo>
                    <a:pt x="206" y="285"/>
                    <a:pt x="206" y="285"/>
                    <a:pt x="207" y="286"/>
                  </a:cubicBezTo>
                  <a:cubicBezTo>
                    <a:pt x="207" y="287"/>
                    <a:pt x="206" y="289"/>
                    <a:pt x="207" y="290"/>
                  </a:cubicBezTo>
                  <a:cubicBezTo>
                    <a:pt x="207" y="291"/>
                    <a:pt x="210" y="291"/>
                    <a:pt x="211" y="292"/>
                  </a:cubicBezTo>
                  <a:cubicBezTo>
                    <a:pt x="212" y="293"/>
                    <a:pt x="213" y="294"/>
                    <a:pt x="213" y="294"/>
                  </a:cubicBezTo>
                  <a:cubicBezTo>
                    <a:pt x="213" y="295"/>
                    <a:pt x="213" y="295"/>
                    <a:pt x="214" y="296"/>
                  </a:cubicBezTo>
                  <a:cubicBezTo>
                    <a:pt x="214" y="296"/>
                    <a:pt x="215" y="296"/>
                    <a:pt x="215" y="296"/>
                  </a:cubicBezTo>
                  <a:cubicBezTo>
                    <a:pt x="216" y="297"/>
                    <a:pt x="216" y="296"/>
                    <a:pt x="216" y="298"/>
                  </a:cubicBezTo>
                  <a:cubicBezTo>
                    <a:pt x="216" y="299"/>
                    <a:pt x="216" y="300"/>
                    <a:pt x="216" y="301"/>
                  </a:cubicBezTo>
                  <a:cubicBezTo>
                    <a:pt x="217" y="304"/>
                    <a:pt x="217" y="306"/>
                    <a:pt x="215" y="308"/>
                  </a:cubicBezTo>
                  <a:cubicBezTo>
                    <a:pt x="213" y="309"/>
                    <a:pt x="212" y="310"/>
                    <a:pt x="211" y="312"/>
                  </a:cubicBezTo>
                  <a:cubicBezTo>
                    <a:pt x="211" y="313"/>
                    <a:pt x="210" y="314"/>
                    <a:pt x="210" y="315"/>
                  </a:cubicBezTo>
                  <a:cubicBezTo>
                    <a:pt x="209" y="316"/>
                    <a:pt x="208" y="316"/>
                    <a:pt x="207" y="316"/>
                  </a:cubicBezTo>
                  <a:cubicBezTo>
                    <a:pt x="203" y="319"/>
                    <a:pt x="209" y="323"/>
                    <a:pt x="211" y="325"/>
                  </a:cubicBezTo>
                  <a:cubicBezTo>
                    <a:pt x="213" y="327"/>
                    <a:pt x="214" y="329"/>
                    <a:pt x="216" y="330"/>
                  </a:cubicBezTo>
                  <a:cubicBezTo>
                    <a:pt x="218" y="332"/>
                    <a:pt x="220" y="332"/>
                    <a:pt x="222" y="334"/>
                  </a:cubicBezTo>
                  <a:cubicBezTo>
                    <a:pt x="223" y="336"/>
                    <a:pt x="223" y="337"/>
                    <a:pt x="225" y="338"/>
                  </a:cubicBezTo>
                  <a:cubicBezTo>
                    <a:pt x="227" y="340"/>
                    <a:pt x="229" y="340"/>
                    <a:pt x="230" y="342"/>
                  </a:cubicBezTo>
                  <a:cubicBezTo>
                    <a:pt x="230" y="343"/>
                    <a:pt x="230" y="345"/>
                    <a:pt x="230" y="346"/>
                  </a:cubicBezTo>
                  <a:cubicBezTo>
                    <a:pt x="231" y="347"/>
                    <a:pt x="232" y="348"/>
                    <a:pt x="232" y="349"/>
                  </a:cubicBezTo>
                  <a:cubicBezTo>
                    <a:pt x="233" y="350"/>
                    <a:pt x="236" y="353"/>
                    <a:pt x="236" y="355"/>
                  </a:cubicBezTo>
                  <a:cubicBezTo>
                    <a:pt x="236" y="356"/>
                    <a:pt x="234" y="358"/>
                    <a:pt x="234" y="359"/>
                  </a:cubicBezTo>
                  <a:cubicBezTo>
                    <a:pt x="233" y="360"/>
                    <a:pt x="233" y="361"/>
                    <a:pt x="233" y="362"/>
                  </a:cubicBezTo>
                  <a:cubicBezTo>
                    <a:pt x="232" y="365"/>
                    <a:pt x="231" y="367"/>
                    <a:pt x="230" y="370"/>
                  </a:cubicBezTo>
                  <a:cubicBezTo>
                    <a:pt x="230" y="372"/>
                    <a:pt x="228" y="373"/>
                    <a:pt x="226" y="375"/>
                  </a:cubicBezTo>
                  <a:cubicBezTo>
                    <a:pt x="224" y="377"/>
                    <a:pt x="224" y="379"/>
                    <a:pt x="222" y="381"/>
                  </a:cubicBezTo>
                  <a:cubicBezTo>
                    <a:pt x="221" y="383"/>
                    <a:pt x="219" y="383"/>
                    <a:pt x="218" y="385"/>
                  </a:cubicBezTo>
                  <a:cubicBezTo>
                    <a:pt x="216" y="388"/>
                    <a:pt x="215" y="390"/>
                    <a:pt x="213" y="392"/>
                  </a:cubicBezTo>
                  <a:cubicBezTo>
                    <a:pt x="210" y="397"/>
                    <a:pt x="207" y="401"/>
                    <a:pt x="203" y="405"/>
                  </a:cubicBezTo>
                  <a:cubicBezTo>
                    <a:pt x="202" y="407"/>
                    <a:pt x="201" y="410"/>
                    <a:pt x="199" y="412"/>
                  </a:cubicBezTo>
                  <a:cubicBezTo>
                    <a:pt x="198" y="413"/>
                    <a:pt x="198" y="413"/>
                    <a:pt x="197" y="414"/>
                  </a:cubicBezTo>
                  <a:cubicBezTo>
                    <a:pt x="195" y="415"/>
                    <a:pt x="196" y="416"/>
                    <a:pt x="195" y="417"/>
                  </a:cubicBezTo>
                  <a:cubicBezTo>
                    <a:pt x="194" y="418"/>
                    <a:pt x="193" y="419"/>
                    <a:pt x="193" y="420"/>
                  </a:cubicBezTo>
                  <a:cubicBezTo>
                    <a:pt x="192" y="421"/>
                    <a:pt x="191" y="422"/>
                    <a:pt x="190" y="423"/>
                  </a:cubicBezTo>
                  <a:cubicBezTo>
                    <a:pt x="189" y="425"/>
                    <a:pt x="186" y="427"/>
                    <a:pt x="184" y="429"/>
                  </a:cubicBezTo>
                  <a:cubicBezTo>
                    <a:pt x="182" y="430"/>
                    <a:pt x="181" y="432"/>
                    <a:pt x="179" y="434"/>
                  </a:cubicBezTo>
                  <a:cubicBezTo>
                    <a:pt x="178" y="436"/>
                    <a:pt x="176" y="436"/>
                    <a:pt x="174" y="438"/>
                  </a:cubicBezTo>
                  <a:cubicBezTo>
                    <a:pt x="173" y="440"/>
                    <a:pt x="171" y="442"/>
                    <a:pt x="169" y="444"/>
                  </a:cubicBezTo>
                  <a:cubicBezTo>
                    <a:pt x="167" y="447"/>
                    <a:pt x="165" y="449"/>
                    <a:pt x="163" y="452"/>
                  </a:cubicBezTo>
                  <a:cubicBezTo>
                    <a:pt x="163" y="451"/>
                    <a:pt x="164" y="450"/>
                    <a:pt x="163" y="452"/>
                  </a:cubicBezTo>
                  <a:close/>
                  <a:moveTo>
                    <a:pt x="7" y="464"/>
                  </a:moveTo>
                  <a:cubicBezTo>
                    <a:pt x="5" y="465"/>
                    <a:pt x="5" y="464"/>
                    <a:pt x="5" y="463"/>
                  </a:cubicBezTo>
                  <a:cubicBezTo>
                    <a:pt x="4" y="463"/>
                    <a:pt x="3" y="464"/>
                    <a:pt x="2" y="464"/>
                  </a:cubicBezTo>
                  <a:cubicBezTo>
                    <a:pt x="2" y="465"/>
                    <a:pt x="0" y="464"/>
                    <a:pt x="0" y="466"/>
                  </a:cubicBezTo>
                  <a:cubicBezTo>
                    <a:pt x="0" y="467"/>
                    <a:pt x="1" y="467"/>
                    <a:pt x="2" y="467"/>
                  </a:cubicBezTo>
                  <a:cubicBezTo>
                    <a:pt x="5" y="468"/>
                    <a:pt x="4" y="468"/>
                    <a:pt x="5" y="470"/>
                  </a:cubicBezTo>
                  <a:cubicBezTo>
                    <a:pt x="5" y="470"/>
                    <a:pt x="6" y="470"/>
                    <a:pt x="7" y="470"/>
                  </a:cubicBezTo>
                  <a:cubicBezTo>
                    <a:pt x="7" y="470"/>
                    <a:pt x="8" y="470"/>
                    <a:pt x="8" y="470"/>
                  </a:cubicBezTo>
                  <a:cubicBezTo>
                    <a:pt x="9" y="470"/>
                    <a:pt x="9" y="471"/>
                    <a:pt x="10" y="470"/>
                  </a:cubicBezTo>
                  <a:cubicBezTo>
                    <a:pt x="10" y="469"/>
                    <a:pt x="11" y="470"/>
                    <a:pt x="11" y="469"/>
                  </a:cubicBezTo>
                  <a:cubicBezTo>
                    <a:pt x="11" y="469"/>
                    <a:pt x="11" y="468"/>
                    <a:pt x="10" y="467"/>
                  </a:cubicBezTo>
                  <a:cubicBezTo>
                    <a:pt x="10" y="466"/>
                    <a:pt x="9" y="466"/>
                    <a:pt x="8" y="464"/>
                  </a:cubicBezTo>
                  <a:cubicBezTo>
                    <a:pt x="8" y="463"/>
                    <a:pt x="7" y="464"/>
                    <a:pt x="7" y="464"/>
                  </a:cubicBezTo>
                  <a:close/>
                  <a:moveTo>
                    <a:pt x="9" y="463"/>
                  </a:moveTo>
                  <a:cubicBezTo>
                    <a:pt x="9" y="464"/>
                    <a:pt x="10" y="464"/>
                    <a:pt x="11" y="465"/>
                  </a:cubicBezTo>
                  <a:cubicBezTo>
                    <a:pt x="12" y="465"/>
                    <a:pt x="12" y="468"/>
                    <a:pt x="14" y="466"/>
                  </a:cubicBezTo>
                  <a:cubicBezTo>
                    <a:pt x="15" y="466"/>
                    <a:pt x="15" y="463"/>
                    <a:pt x="15" y="462"/>
                  </a:cubicBezTo>
                  <a:cubicBezTo>
                    <a:pt x="14" y="461"/>
                    <a:pt x="12" y="460"/>
                    <a:pt x="12" y="460"/>
                  </a:cubicBezTo>
                  <a:cubicBezTo>
                    <a:pt x="11" y="459"/>
                    <a:pt x="10" y="460"/>
                    <a:pt x="9" y="459"/>
                  </a:cubicBezTo>
                  <a:cubicBezTo>
                    <a:pt x="8" y="459"/>
                    <a:pt x="9" y="459"/>
                    <a:pt x="9" y="458"/>
                  </a:cubicBezTo>
                  <a:cubicBezTo>
                    <a:pt x="8" y="457"/>
                    <a:pt x="6" y="458"/>
                    <a:pt x="6" y="459"/>
                  </a:cubicBezTo>
                  <a:cubicBezTo>
                    <a:pt x="6" y="460"/>
                    <a:pt x="7" y="460"/>
                    <a:pt x="8" y="461"/>
                  </a:cubicBezTo>
                  <a:cubicBezTo>
                    <a:pt x="9" y="461"/>
                    <a:pt x="9" y="462"/>
                    <a:pt x="9" y="463"/>
                  </a:cubicBezTo>
                  <a:close/>
                  <a:moveTo>
                    <a:pt x="57" y="471"/>
                  </a:moveTo>
                  <a:cubicBezTo>
                    <a:pt x="56" y="471"/>
                    <a:pt x="56" y="472"/>
                    <a:pt x="57" y="473"/>
                  </a:cubicBezTo>
                  <a:cubicBezTo>
                    <a:pt x="58" y="473"/>
                    <a:pt x="59" y="473"/>
                    <a:pt x="59" y="473"/>
                  </a:cubicBezTo>
                  <a:cubicBezTo>
                    <a:pt x="60" y="472"/>
                    <a:pt x="61" y="472"/>
                    <a:pt x="62" y="472"/>
                  </a:cubicBezTo>
                  <a:cubicBezTo>
                    <a:pt x="62" y="472"/>
                    <a:pt x="63" y="473"/>
                    <a:pt x="63" y="473"/>
                  </a:cubicBezTo>
                  <a:cubicBezTo>
                    <a:pt x="64" y="473"/>
                    <a:pt x="65" y="468"/>
                    <a:pt x="64" y="468"/>
                  </a:cubicBezTo>
                  <a:cubicBezTo>
                    <a:pt x="64" y="466"/>
                    <a:pt x="60" y="467"/>
                    <a:pt x="58" y="467"/>
                  </a:cubicBezTo>
                  <a:cubicBezTo>
                    <a:pt x="58" y="467"/>
                    <a:pt x="58" y="467"/>
                    <a:pt x="58" y="468"/>
                  </a:cubicBezTo>
                  <a:cubicBezTo>
                    <a:pt x="59" y="469"/>
                    <a:pt x="58" y="470"/>
                    <a:pt x="57" y="471"/>
                  </a:cubicBezTo>
                  <a:close/>
                  <a:moveTo>
                    <a:pt x="100" y="263"/>
                  </a:moveTo>
                  <a:cubicBezTo>
                    <a:pt x="101" y="263"/>
                    <a:pt x="101" y="262"/>
                    <a:pt x="102" y="262"/>
                  </a:cubicBezTo>
                  <a:cubicBezTo>
                    <a:pt x="102" y="262"/>
                    <a:pt x="102" y="263"/>
                    <a:pt x="102" y="264"/>
                  </a:cubicBezTo>
                  <a:cubicBezTo>
                    <a:pt x="103" y="264"/>
                    <a:pt x="104" y="263"/>
                    <a:pt x="104" y="263"/>
                  </a:cubicBezTo>
                  <a:cubicBezTo>
                    <a:pt x="105" y="261"/>
                    <a:pt x="104" y="261"/>
                    <a:pt x="104" y="260"/>
                  </a:cubicBezTo>
                  <a:cubicBezTo>
                    <a:pt x="104" y="259"/>
                    <a:pt x="104" y="259"/>
                    <a:pt x="106" y="259"/>
                  </a:cubicBezTo>
                  <a:cubicBezTo>
                    <a:pt x="106" y="260"/>
                    <a:pt x="108" y="260"/>
                    <a:pt x="108" y="259"/>
                  </a:cubicBezTo>
                  <a:cubicBezTo>
                    <a:pt x="107" y="259"/>
                    <a:pt x="106" y="259"/>
                    <a:pt x="105" y="258"/>
                  </a:cubicBezTo>
                  <a:cubicBezTo>
                    <a:pt x="105" y="258"/>
                    <a:pt x="105" y="257"/>
                    <a:pt x="104" y="258"/>
                  </a:cubicBezTo>
                  <a:cubicBezTo>
                    <a:pt x="101" y="258"/>
                    <a:pt x="99" y="258"/>
                    <a:pt x="100" y="261"/>
                  </a:cubicBezTo>
                  <a:cubicBezTo>
                    <a:pt x="100" y="262"/>
                    <a:pt x="100" y="263"/>
                    <a:pt x="100" y="263"/>
                  </a:cubicBezTo>
                  <a:close/>
                  <a:moveTo>
                    <a:pt x="32" y="339"/>
                  </a:moveTo>
                  <a:cubicBezTo>
                    <a:pt x="30" y="341"/>
                    <a:pt x="34" y="342"/>
                    <a:pt x="35" y="344"/>
                  </a:cubicBezTo>
                  <a:cubicBezTo>
                    <a:pt x="36" y="344"/>
                    <a:pt x="38" y="340"/>
                    <a:pt x="37" y="339"/>
                  </a:cubicBezTo>
                  <a:cubicBezTo>
                    <a:pt x="36" y="338"/>
                    <a:pt x="34" y="342"/>
                    <a:pt x="34" y="339"/>
                  </a:cubicBezTo>
                  <a:cubicBezTo>
                    <a:pt x="33" y="338"/>
                    <a:pt x="32" y="338"/>
                    <a:pt x="32" y="33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805EFC8E-81FC-1914-9466-627FDEB6B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5613" y="4471988"/>
              <a:ext cx="1069975" cy="1050925"/>
            </a:xfrm>
            <a:custGeom>
              <a:avLst/>
              <a:gdLst>
                <a:gd name="T0" fmla="*/ 246 w 281"/>
                <a:gd name="T1" fmla="*/ 80 h 276"/>
                <a:gd name="T2" fmla="*/ 241 w 281"/>
                <a:gd name="T3" fmla="*/ 106 h 276"/>
                <a:gd name="T4" fmla="*/ 229 w 281"/>
                <a:gd name="T5" fmla="*/ 110 h 276"/>
                <a:gd name="T6" fmla="*/ 225 w 281"/>
                <a:gd name="T7" fmla="*/ 119 h 276"/>
                <a:gd name="T8" fmla="*/ 213 w 281"/>
                <a:gd name="T9" fmla="*/ 136 h 276"/>
                <a:gd name="T10" fmla="*/ 216 w 281"/>
                <a:gd name="T11" fmla="*/ 142 h 276"/>
                <a:gd name="T12" fmla="*/ 227 w 281"/>
                <a:gd name="T13" fmla="*/ 149 h 276"/>
                <a:gd name="T14" fmla="*/ 233 w 281"/>
                <a:gd name="T15" fmla="*/ 169 h 276"/>
                <a:gd name="T16" fmla="*/ 224 w 281"/>
                <a:gd name="T17" fmla="*/ 178 h 276"/>
                <a:gd name="T18" fmla="*/ 230 w 281"/>
                <a:gd name="T19" fmla="*/ 187 h 276"/>
                <a:gd name="T20" fmla="*/ 230 w 281"/>
                <a:gd name="T21" fmla="*/ 199 h 276"/>
                <a:gd name="T22" fmla="*/ 244 w 281"/>
                <a:gd name="T23" fmla="*/ 205 h 276"/>
                <a:gd name="T24" fmla="*/ 230 w 281"/>
                <a:gd name="T25" fmla="*/ 218 h 276"/>
                <a:gd name="T26" fmla="*/ 221 w 281"/>
                <a:gd name="T27" fmla="*/ 228 h 276"/>
                <a:gd name="T28" fmla="*/ 207 w 281"/>
                <a:gd name="T29" fmla="*/ 231 h 276"/>
                <a:gd name="T30" fmla="*/ 193 w 281"/>
                <a:gd name="T31" fmla="*/ 222 h 276"/>
                <a:gd name="T32" fmla="*/ 183 w 281"/>
                <a:gd name="T33" fmla="*/ 221 h 276"/>
                <a:gd name="T34" fmla="*/ 161 w 281"/>
                <a:gd name="T35" fmla="*/ 225 h 276"/>
                <a:gd name="T36" fmla="*/ 154 w 281"/>
                <a:gd name="T37" fmla="*/ 241 h 276"/>
                <a:gd name="T38" fmla="*/ 145 w 281"/>
                <a:gd name="T39" fmla="*/ 250 h 276"/>
                <a:gd name="T40" fmla="*/ 123 w 281"/>
                <a:gd name="T41" fmla="*/ 248 h 276"/>
                <a:gd name="T42" fmla="*/ 102 w 281"/>
                <a:gd name="T43" fmla="*/ 241 h 276"/>
                <a:gd name="T44" fmla="*/ 80 w 281"/>
                <a:gd name="T45" fmla="*/ 235 h 276"/>
                <a:gd name="T46" fmla="*/ 62 w 281"/>
                <a:gd name="T47" fmla="*/ 226 h 276"/>
                <a:gd name="T48" fmla="*/ 62 w 281"/>
                <a:gd name="T49" fmla="*/ 221 h 276"/>
                <a:gd name="T50" fmla="*/ 70 w 281"/>
                <a:gd name="T51" fmla="*/ 187 h 276"/>
                <a:gd name="T52" fmla="*/ 81 w 281"/>
                <a:gd name="T53" fmla="*/ 177 h 276"/>
                <a:gd name="T54" fmla="*/ 71 w 281"/>
                <a:gd name="T55" fmla="*/ 159 h 276"/>
                <a:gd name="T56" fmla="*/ 73 w 281"/>
                <a:gd name="T57" fmla="*/ 153 h 276"/>
                <a:gd name="T58" fmla="*/ 70 w 281"/>
                <a:gd name="T59" fmla="*/ 142 h 276"/>
                <a:gd name="T60" fmla="*/ 59 w 281"/>
                <a:gd name="T61" fmla="*/ 136 h 276"/>
                <a:gd name="T62" fmla="*/ 51 w 281"/>
                <a:gd name="T63" fmla="*/ 117 h 276"/>
                <a:gd name="T64" fmla="*/ 46 w 281"/>
                <a:gd name="T65" fmla="*/ 114 h 276"/>
                <a:gd name="T66" fmla="*/ 42 w 281"/>
                <a:gd name="T67" fmla="*/ 108 h 276"/>
                <a:gd name="T68" fmla="*/ 26 w 281"/>
                <a:gd name="T69" fmla="*/ 101 h 276"/>
                <a:gd name="T70" fmla="*/ 13 w 281"/>
                <a:gd name="T71" fmla="*/ 98 h 276"/>
                <a:gd name="T72" fmla="*/ 9 w 281"/>
                <a:gd name="T73" fmla="*/ 87 h 276"/>
                <a:gd name="T74" fmla="*/ 8 w 281"/>
                <a:gd name="T75" fmla="*/ 85 h 276"/>
                <a:gd name="T76" fmla="*/ 1 w 281"/>
                <a:gd name="T77" fmla="*/ 77 h 276"/>
                <a:gd name="T78" fmla="*/ 15 w 281"/>
                <a:gd name="T79" fmla="*/ 73 h 276"/>
                <a:gd name="T80" fmla="*/ 31 w 281"/>
                <a:gd name="T81" fmla="*/ 67 h 276"/>
                <a:gd name="T82" fmla="*/ 48 w 281"/>
                <a:gd name="T83" fmla="*/ 74 h 276"/>
                <a:gd name="T84" fmla="*/ 59 w 281"/>
                <a:gd name="T85" fmla="*/ 75 h 276"/>
                <a:gd name="T86" fmla="*/ 63 w 281"/>
                <a:gd name="T87" fmla="*/ 64 h 276"/>
                <a:gd name="T88" fmla="*/ 58 w 281"/>
                <a:gd name="T89" fmla="*/ 50 h 276"/>
                <a:gd name="T90" fmla="*/ 65 w 281"/>
                <a:gd name="T91" fmla="*/ 43 h 276"/>
                <a:gd name="T92" fmla="*/ 73 w 281"/>
                <a:gd name="T93" fmla="*/ 52 h 276"/>
                <a:gd name="T94" fmla="*/ 100 w 281"/>
                <a:gd name="T95" fmla="*/ 51 h 276"/>
                <a:gd name="T96" fmla="*/ 96 w 281"/>
                <a:gd name="T97" fmla="*/ 46 h 276"/>
                <a:gd name="T98" fmla="*/ 127 w 281"/>
                <a:gd name="T99" fmla="*/ 27 h 276"/>
                <a:gd name="T100" fmla="*/ 124 w 281"/>
                <a:gd name="T101" fmla="*/ 14 h 276"/>
                <a:gd name="T102" fmla="*/ 144 w 281"/>
                <a:gd name="T103" fmla="*/ 5 h 276"/>
                <a:gd name="T104" fmla="*/ 163 w 281"/>
                <a:gd name="T105" fmla="*/ 18 h 276"/>
                <a:gd name="T106" fmla="*/ 176 w 281"/>
                <a:gd name="T107" fmla="*/ 32 h 276"/>
                <a:gd name="T108" fmla="*/ 189 w 281"/>
                <a:gd name="T109" fmla="*/ 36 h 276"/>
                <a:gd name="T110" fmla="*/ 197 w 281"/>
                <a:gd name="T111" fmla="*/ 44 h 276"/>
                <a:gd name="T112" fmla="*/ 216 w 281"/>
                <a:gd name="T113" fmla="*/ 50 h 276"/>
                <a:gd name="T114" fmla="*/ 242 w 281"/>
                <a:gd name="T115" fmla="*/ 62 h 276"/>
                <a:gd name="T116" fmla="*/ 281 w 281"/>
                <a:gd name="T117" fmla="*/ 252 h 276"/>
                <a:gd name="T118" fmla="*/ 276 w 281"/>
                <a:gd name="T119" fmla="*/ 241 h 276"/>
                <a:gd name="T120" fmla="*/ 262 w 281"/>
                <a:gd name="T121" fmla="*/ 250 h 276"/>
                <a:gd name="T122" fmla="*/ 263 w 281"/>
                <a:gd name="T123" fmla="*/ 265 h 276"/>
                <a:gd name="T124" fmla="*/ 274 w 281"/>
                <a:gd name="T125" fmla="*/ 27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76">
                  <a:moveTo>
                    <a:pt x="254" y="65"/>
                  </a:moveTo>
                  <a:cubicBezTo>
                    <a:pt x="254" y="66"/>
                    <a:pt x="253" y="67"/>
                    <a:pt x="253" y="68"/>
                  </a:cubicBezTo>
                  <a:cubicBezTo>
                    <a:pt x="252" y="70"/>
                    <a:pt x="251" y="70"/>
                    <a:pt x="250" y="72"/>
                  </a:cubicBezTo>
                  <a:cubicBezTo>
                    <a:pt x="249" y="73"/>
                    <a:pt x="247" y="74"/>
                    <a:pt x="247" y="75"/>
                  </a:cubicBezTo>
                  <a:cubicBezTo>
                    <a:pt x="246" y="76"/>
                    <a:pt x="247" y="77"/>
                    <a:pt x="247" y="78"/>
                  </a:cubicBezTo>
                  <a:cubicBezTo>
                    <a:pt x="247" y="78"/>
                    <a:pt x="246" y="79"/>
                    <a:pt x="246" y="80"/>
                  </a:cubicBezTo>
                  <a:cubicBezTo>
                    <a:pt x="245" y="81"/>
                    <a:pt x="245" y="82"/>
                    <a:pt x="245" y="84"/>
                  </a:cubicBezTo>
                  <a:cubicBezTo>
                    <a:pt x="245" y="86"/>
                    <a:pt x="241" y="90"/>
                    <a:pt x="242" y="92"/>
                  </a:cubicBezTo>
                  <a:cubicBezTo>
                    <a:pt x="244" y="93"/>
                    <a:pt x="241" y="98"/>
                    <a:pt x="241" y="99"/>
                  </a:cubicBezTo>
                  <a:cubicBezTo>
                    <a:pt x="241" y="100"/>
                    <a:pt x="241" y="102"/>
                    <a:pt x="241" y="103"/>
                  </a:cubicBezTo>
                  <a:cubicBezTo>
                    <a:pt x="241" y="103"/>
                    <a:pt x="244" y="105"/>
                    <a:pt x="243" y="106"/>
                  </a:cubicBezTo>
                  <a:cubicBezTo>
                    <a:pt x="242" y="106"/>
                    <a:pt x="242" y="106"/>
                    <a:pt x="241" y="106"/>
                  </a:cubicBezTo>
                  <a:cubicBezTo>
                    <a:pt x="240" y="107"/>
                    <a:pt x="240" y="107"/>
                    <a:pt x="240" y="108"/>
                  </a:cubicBezTo>
                  <a:cubicBezTo>
                    <a:pt x="239" y="108"/>
                    <a:pt x="239" y="109"/>
                    <a:pt x="239" y="109"/>
                  </a:cubicBezTo>
                  <a:cubicBezTo>
                    <a:pt x="238" y="110"/>
                    <a:pt x="238" y="109"/>
                    <a:pt x="238" y="110"/>
                  </a:cubicBezTo>
                  <a:cubicBezTo>
                    <a:pt x="236" y="110"/>
                    <a:pt x="235" y="109"/>
                    <a:pt x="234" y="109"/>
                  </a:cubicBezTo>
                  <a:cubicBezTo>
                    <a:pt x="234" y="108"/>
                    <a:pt x="233" y="107"/>
                    <a:pt x="231" y="108"/>
                  </a:cubicBezTo>
                  <a:cubicBezTo>
                    <a:pt x="230" y="108"/>
                    <a:pt x="230" y="110"/>
                    <a:pt x="229" y="110"/>
                  </a:cubicBezTo>
                  <a:cubicBezTo>
                    <a:pt x="229" y="111"/>
                    <a:pt x="227" y="112"/>
                    <a:pt x="229" y="112"/>
                  </a:cubicBezTo>
                  <a:cubicBezTo>
                    <a:pt x="229" y="112"/>
                    <a:pt x="230" y="112"/>
                    <a:pt x="231" y="112"/>
                  </a:cubicBezTo>
                  <a:cubicBezTo>
                    <a:pt x="232" y="113"/>
                    <a:pt x="230" y="113"/>
                    <a:pt x="230" y="114"/>
                  </a:cubicBezTo>
                  <a:cubicBezTo>
                    <a:pt x="229" y="114"/>
                    <a:pt x="230" y="115"/>
                    <a:pt x="230" y="115"/>
                  </a:cubicBezTo>
                  <a:cubicBezTo>
                    <a:pt x="229" y="116"/>
                    <a:pt x="228" y="117"/>
                    <a:pt x="227" y="118"/>
                  </a:cubicBezTo>
                  <a:cubicBezTo>
                    <a:pt x="227" y="118"/>
                    <a:pt x="226" y="119"/>
                    <a:pt x="225" y="119"/>
                  </a:cubicBezTo>
                  <a:cubicBezTo>
                    <a:pt x="225" y="120"/>
                    <a:pt x="224" y="121"/>
                    <a:pt x="224" y="122"/>
                  </a:cubicBezTo>
                  <a:cubicBezTo>
                    <a:pt x="223" y="123"/>
                    <a:pt x="220" y="123"/>
                    <a:pt x="219" y="124"/>
                  </a:cubicBezTo>
                  <a:cubicBezTo>
                    <a:pt x="219" y="124"/>
                    <a:pt x="220" y="126"/>
                    <a:pt x="220" y="126"/>
                  </a:cubicBezTo>
                  <a:cubicBezTo>
                    <a:pt x="220" y="127"/>
                    <a:pt x="220" y="128"/>
                    <a:pt x="219" y="129"/>
                  </a:cubicBezTo>
                  <a:cubicBezTo>
                    <a:pt x="219" y="131"/>
                    <a:pt x="216" y="131"/>
                    <a:pt x="214" y="133"/>
                  </a:cubicBezTo>
                  <a:cubicBezTo>
                    <a:pt x="214" y="134"/>
                    <a:pt x="214" y="135"/>
                    <a:pt x="213" y="136"/>
                  </a:cubicBezTo>
                  <a:cubicBezTo>
                    <a:pt x="213" y="136"/>
                    <a:pt x="213" y="138"/>
                    <a:pt x="212" y="138"/>
                  </a:cubicBezTo>
                  <a:cubicBezTo>
                    <a:pt x="212" y="139"/>
                    <a:pt x="213" y="139"/>
                    <a:pt x="214" y="140"/>
                  </a:cubicBezTo>
                  <a:cubicBezTo>
                    <a:pt x="214" y="141"/>
                    <a:pt x="214" y="141"/>
                    <a:pt x="213" y="142"/>
                  </a:cubicBezTo>
                  <a:cubicBezTo>
                    <a:pt x="213" y="144"/>
                    <a:pt x="211" y="143"/>
                    <a:pt x="210" y="145"/>
                  </a:cubicBezTo>
                  <a:cubicBezTo>
                    <a:pt x="209" y="148"/>
                    <a:pt x="217" y="146"/>
                    <a:pt x="217" y="143"/>
                  </a:cubicBezTo>
                  <a:cubicBezTo>
                    <a:pt x="217" y="143"/>
                    <a:pt x="216" y="142"/>
                    <a:pt x="216" y="142"/>
                  </a:cubicBezTo>
                  <a:cubicBezTo>
                    <a:pt x="216" y="141"/>
                    <a:pt x="216" y="141"/>
                    <a:pt x="216" y="140"/>
                  </a:cubicBezTo>
                  <a:cubicBezTo>
                    <a:pt x="217" y="139"/>
                    <a:pt x="219" y="138"/>
                    <a:pt x="221" y="138"/>
                  </a:cubicBezTo>
                  <a:cubicBezTo>
                    <a:pt x="222" y="138"/>
                    <a:pt x="225" y="137"/>
                    <a:pt x="226" y="138"/>
                  </a:cubicBezTo>
                  <a:cubicBezTo>
                    <a:pt x="227" y="139"/>
                    <a:pt x="226" y="140"/>
                    <a:pt x="226" y="142"/>
                  </a:cubicBezTo>
                  <a:cubicBezTo>
                    <a:pt x="228" y="143"/>
                    <a:pt x="226" y="145"/>
                    <a:pt x="226" y="146"/>
                  </a:cubicBezTo>
                  <a:cubicBezTo>
                    <a:pt x="227" y="148"/>
                    <a:pt x="229" y="147"/>
                    <a:pt x="227" y="149"/>
                  </a:cubicBezTo>
                  <a:cubicBezTo>
                    <a:pt x="229" y="150"/>
                    <a:pt x="232" y="151"/>
                    <a:pt x="231" y="153"/>
                  </a:cubicBezTo>
                  <a:cubicBezTo>
                    <a:pt x="230" y="155"/>
                    <a:pt x="227" y="154"/>
                    <a:pt x="227" y="157"/>
                  </a:cubicBezTo>
                  <a:cubicBezTo>
                    <a:pt x="226" y="159"/>
                    <a:pt x="228" y="159"/>
                    <a:pt x="230" y="161"/>
                  </a:cubicBezTo>
                  <a:cubicBezTo>
                    <a:pt x="230" y="162"/>
                    <a:pt x="230" y="163"/>
                    <a:pt x="231" y="164"/>
                  </a:cubicBezTo>
                  <a:cubicBezTo>
                    <a:pt x="231" y="165"/>
                    <a:pt x="232" y="165"/>
                    <a:pt x="233" y="166"/>
                  </a:cubicBezTo>
                  <a:cubicBezTo>
                    <a:pt x="233" y="167"/>
                    <a:pt x="234" y="167"/>
                    <a:pt x="233" y="169"/>
                  </a:cubicBezTo>
                  <a:cubicBezTo>
                    <a:pt x="233" y="169"/>
                    <a:pt x="233" y="171"/>
                    <a:pt x="233" y="171"/>
                  </a:cubicBezTo>
                  <a:cubicBezTo>
                    <a:pt x="232" y="173"/>
                    <a:pt x="233" y="172"/>
                    <a:pt x="231" y="172"/>
                  </a:cubicBezTo>
                  <a:cubicBezTo>
                    <a:pt x="230" y="173"/>
                    <a:pt x="230" y="173"/>
                    <a:pt x="229" y="174"/>
                  </a:cubicBezTo>
                  <a:cubicBezTo>
                    <a:pt x="228" y="175"/>
                    <a:pt x="228" y="175"/>
                    <a:pt x="227" y="175"/>
                  </a:cubicBezTo>
                  <a:cubicBezTo>
                    <a:pt x="227" y="175"/>
                    <a:pt x="226" y="175"/>
                    <a:pt x="226" y="175"/>
                  </a:cubicBezTo>
                  <a:cubicBezTo>
                    <a:pt x="223" y="174"/>
                    <a:pt x="223" y="176"/>
                    <a:pt x="224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6" y="179"/>
                    <a:pt x="226" y="179"/>
                    <a:pt x="226" y="180"/>
                  </a:cubicBezTo>
                  <a:cubicBezTo>
                    <a:pt x="226" y="181"/>
                    <a:pt x="226" y="181"/>
                    <a:pt x="227" y="182"/>
                  </a:cubicBezTo>
                  <a:cubicBezTo>
                    <a:pt x="228" y="182"/>
                    <a:pt x="230" y="182"/>
                    <a:pt x="231" y="183"/>
                  </a:cubicBezTo>
                  <a:cubicBezTo>
                    <a:pt x="231" y="183"/>
                    <a:pt x="231" y="185"/>
                    <a:pt x="231" y="186"/>
                  </a:cubicBezTo>
                  <a:cubicBezTo>
                    <a:pt x="231" y="188"/>
                    <a:pt x="231" y="186"/>
                    <a:pt x="230" y="187"/>
                  </a:cubicBezTo>
                  <a:cubicBezTo>
                    <a:pt x="230" y="188"/>
                    <a:pt x="230" y="189"/>
                    <a:pt x="229" y="190"/>
                  </a:cubicBezTo>
                  <a:cubicBezTo>
                    <a:pt x="229" y="190"/>
                    <a:pt x="227" y="191"/>
                    <a:pt x="228" y="192"/>
                  </a:cubicBezTo>
                  <a:cubicBezTo>
                    <a:pt x="228" y="193"/>
                    <a:pt x="229" y="193"/>
                    <a:pt x="229" y="193"/>
                  </a:cubicBezTo>
                  <a:cubicBezTo>
                    <a:pt x="229" y="194"/>
                    <a:pt x="229" y="194"/>
                    <a:pt x="229" y="194"/>
                  </a:cubicBezTo>
                  <a:cubicBezTo>
                    <a:pt x="229" y="196"/>
                    <a:pt x="229" y="195"/>
                    <a:pt x="229" y="197"/>
                  </a:cubicBezTo>
                  <a:cubicBezTo>
                    <a:pt x="230" y="197"/>
                    <a:pt x="230" y="198"/>
                    <a:pt x="230" y="199"/>
                  </a:cubicBezTo>
                  <a:cubicBezTo>
                    <a:pt x="231" y="200"/>
                    <a:pt x="232" y="199"/>
                    <a:pt x="232" y="199"/>
                  </a:cubicBezTo>
                  <a:cubicBezTo>
                    <a:pt x="234" y="200"/>
                    <a:pt x="236" y="202"/>
                    <a:pt x="238" y="203"/>
                  </a:cubicBezTo>
                  <a:cubicBezTo>
                    <a:pt x="240" y="203"/>
                    <a:pt x="241" y="201"/>
                    <a:pt x="242" y="201"/>
                  </a:cubicBezTo>
                  <a:cubicBezTo>
                    <a:pt x="242" y="201"/>
                    <a:pt x="243" y="201"/>
                    <a:pt x="244" y="201"/>
                  </a:cubicBezTo>
                  <a:cubicBezTo>
                    <a:pt x="244" y="201"/>
                    <a:pt x="244" y="201"/>
                    <a:pt x="244" y="202"/>
                  </a:cubicBezTo>
                  <a:cubicBezTo>
                    <a:pt x="244" y="203"/>
                    <a:pt x="245" y="204"/>
                    <a:pt x="244" y="205"/>
                  </a:cubicBezTo>
                  <a:cubicBezTo>
                    <a:pt x="243" y="206"/>
                    <a:pt x="242" y="207"/>
                    <a:pt x="241" y="208"/>
                  </a:cubicBezTo>
                  <a:cubicBezTo>
                    <a:pt x="240" y="209"/>
                    <a:pt x="241" y="210"/>
                    <a:pt x="240" y="211"/>
                  </a:cubicBezTo>
                  <a:cubicBezTo>
                    <a:pt x="240" y="213"/>
                    <a:pt x="237" y="213"/>
                    <a:pt x="236" y="214"/>
                  </a:cubicBezTo>
                  <a:cubicBezTo>
                    <a:pt x="235" y="214"/>
                    <a:pt x="234" y="215"/>
                    <a:pt x="233" y="215"/>
                  </a:cubicBezTo>
                  <a:cubicBezTo>
                    <a:pt x="233" y="216"/>
                    <a:pt x="234" y="217"/>
                    <a:pt x="232" y="218"/>
                  </a:cubicBezTo>
                  <a:cubicBezTo>
                    <a:pt x="231" y="218"/>
                    <a:pt x="231" y="217"/>
                    <a:pt x="230" y="218"/>
                  </a:cubicBezTo>
                  <a:cubicBezTo>
                    <a:pt x="229" y="219"/>
                    <a:pt x="229" y="220"/>
                    <a:pt x="228" y="221"/>
                  </a:cubicBezTo>
                  <a:cubicBezTo>
                    <a:pt x="227" y="222"/>
                    <a:pt x="227" y="221"/>
                    <a:pt x="226" y="221"/>
                  </a:cubicBezTo>
                  <a:cubicBezTo>
                    <a:pt x="225" y="222"/>
                    <a:pt x="225" y="223"/>
                    <a:pt x="224" y="224"/>
                  </a:cubicBezTo>
                  <a:cubicBezTo>
                    <a:pt x="224" y="224"/>
                    <a:pt x="222" y="224"/>
                    <a:pt x="222" y="225"/>
                  </a:cubicBezTo>
                  <a:cubicBezTo>
                    <a:pt x="223" y="226"/>
                    <a:pt x="224" y="225"/>
                    <a:pt x="224" y="226"/>
                  </a:cubicBezTo>
                  <a:cubicBezTo>
                    <a:pt x="225" y="229"/>
                    <a:pt x="222" y="227"/>
                    <a:pt x="221" y="228"/>
                  </a:cubicBezTo>
                  <a:cubicBezTo>
                    <a:pt x="220" y="228"/>
                    <a:pt x="219" y="228"/>
                    <a:pt x="219" y="230"/>
                  </a:cubicBezTo>
                  <a:cubicBezTo>
                    <a:pt x="218" y="230"/>
                    <a:pt x="217" y="230"/>
                    <a:pt x="216" y="230"/>
                  </a:cubicBezTo>
                  <a:cubicBezTo>
                    <a:pt x="215" y="230"/>
                    <a:pt x="215" y="229"/>
                    <a:pt x="215" y="230"/>
                  </a:cubicBezTo>
                  <a:cubicBezTo>
                    <a:pt x="215" y="231"/>
                    <a:pt x="217" y="233"/>
                    <a:pt x="215" y="233"/>
                  </a:cubicBezTo>
                  <a:cubicBezTo>
                    <a:pt x="214" y="233"/>
                    <a:pt x="213" y="231"/>
                    <a:pt x="212" y="230"/>
                  </a:cubicBezTo>
                  <a:cubicBezTo>
                    <a:pt x="210" y="229"/>
                    <a:pt x="210" y="233"/>
                    <a:pt x="207" y="231"/>
                  </a:cubicBezTo>
                  <a:cubicBezTo>
                    <a:pt x="206" y="231"/>
                    <a:pt x="207" y="230"/>
                    <a:pt x="206" y="229"/>
                  </a:cubicBezTo>
                  <a:cubicBezTo>
                    <a:pt x="206" y="228"/>
                    <a:pt x="205" y="228"/>
                    <a:pt x="204" y="228"/>
                  </a:cubicBezTo>
                  <a:cubicBezTo>
                    <a:pt x="202" y="227"/>
                    <a:pt x="200" y="227"/>
                    <a:pt x="199" y="226"/>
                  </a:cubicBezTo>
                  <a:cubicBezTo>
                    <a:pt x="198" y="225"/>
                    <a:pt x="199" y="223"/>
                    <a:pt x="197" y="223"/>
                  </a:cubicBezTo>
                  <a:cubicBezTo>
                    <a:pt x="197" y="223"/>
                    <a:pt x="195" y="224"/>
                    <a:pt x="195" y="224"/>
                  </a:cubicBezTo>
                  <a:cubicBezTo>
                    <a:pt x="194" y="223"/>
                    <a:pt x="193" y="223"/>
                    <a:pt x="193" y="222"/>
                  </a:cubicBezTo>
                  <a:cubicBezTo>
                    <a:pt x="194" y="222"/>
                    <a:pt x="195" y="221"/>
                    <a:pt x="195" y="219"/>
                  </a:cubicBezTo>
                  <a:cubicBezTo>
                    <a:pt x="194" y="218"/>
                    <a:pt x="192" y="216"/>
                    <a:pt x="192" y="219"/>
                  </a:cubicBezTo>
                  <a:cubicBezTo>
                    <a:pt x="192" y="219"/>
                    <a:pt x="192" y="220"/>
                    <a:pt x="192" y="220"/>
                  </a:cubicBezTo>
                  <a:cubicBezTo>
                    <a:pt x="192" y="222"/>
                    <a:pt x="191" y="221"/>
                    <a:pt x="190" y="221"/>
                  </a:cubicBezTo>
                  <a:cubicBezTo>
                    <a:pt x="188" y="222"/>
                    <a:pt x="188" y="223"/>
                    <a:pt x="186" y="223"/>
                  </a:cubicBezTo>
                  <a:cubicBezTo>
                    <a:pt x="184" y="223"/>
                    <a:pt x="184" y="222"/>
                    <a:pt x="183" y="221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79" y="220"/>
                    <a:pt x="177" y="220"/>
                    <a:pt x="176" y="220"/>
                  </a:cubicBezTo>
                  <a:cubicBezTo>
                    <a:pt x="174" y="219"/>
                    <a:pt x="175" y="218"/>
                    <a:pt x="174" y="217"/>
                  </a:cubicBezTo>
                  <a:cubicBezTo>
                    <a:pt x="172" y="215"/>
                    <a:pt x="169" y="220"/>
                    <a:pt x="167" y="221"/>
                  </a:cubicBezTo>
                  <a:cubicBezTo>
                    <a:pt x="166" y="222"/>
                    <a:pt x="164" y="223"/>
                    <a:pt x="163" y="224"/>
                  </a:cubicBezTo>
                  <a:cubicBezTo>
                    <a:pt x="162" y="225"/>
                    <a:pt x="162" y="225"/>
                    <a:pt x="161" y="225"/>
                  </a:cubicBezTo>
                  <a:cubicBezTo>
                    <a:pt x="158" y="225"/>
                    <a:pt x="157" y="227"/>
                    <a:pt x="155" y="229"/>
                  </a:cubicBezTo>
                  <a:cubicBezTo>
                    <a:pt x="155" y="231"/>
                    <a:pt x="154" y="232"/>
                    <a:pt x="154" y="233"/>
                  </a:cubicBezTo>
                  <a:cubicBezTo>
                    <a:pt x="154" y="234"/>
                    <a:pt x="154" y="235"/>
                    <a:pt x="154" y="235"/>
                  </a:cubicBezTo>
                  <a:cubicBezTo>
                    <a:pt x="153" y="236"/>
                    <a:pt x="153" y="236"/>
                    <a:pt x="153" y="237"/>
                  </a:cubicBezTo>
                  <a:cubicBezTo>
                    <a:pt x="153" y="238"/>
                    <a:pt x="154" y="237"/>
                    <a:pt x="154" y="238"/>
                  </a:cubicBezTo>
                  <a:cubicBezTo>
                    <a:pt x="155" y="239"/>
                    <a:pt x="154" y="240"/>
                    <a:pt x="154" y="241"/>
                  </a:cubicBezTo>
                  <a:cubicBezTo>
                    <a:pt x="154" y="241"/>
                    <a:pt x="154" y="243"/>
                    <a:pt x="154" y="244"/>
                  </a:cubicBezTo>
                  <a:cubicBezTo>
                    <a:pt x="155" y="245"/>
                    <a:pt x="156" y="246"/>
                    <a:pt x="156" y="247"/>
                  </a:cubicBezTo>
                  <a:cubicBezTo>
                    <a:pt x="155" y="247"/>
                    <a:pt x="153" y="247"/>
                    <a:pt x="152" y="247"/>
                  </a:cubicBezTo>
                  <a:cubicBezTo>
                    <a:pt x="150" y="247"/>
                    <a:pt x="150" y="248"/>
                    <a:pt x="149" y="249"/>
                  </a:cubicBezTo>
                  <a:cubicBezTo>
                    <a:pt x="148" y="249"/>
                    <a:pt x="147" y="249"/>
                    <a:pt x="146" y="249"/>
                  </a:cubicBezTo>
                  <a:cubicBezTo>
                    <a:pt x="145" y="250"/>
                    <a:pt x="146" y="250"/>
                    <a:pt x="145" y="250"/>
                  </a:cubicBezTo>
                  <a:cubicBezTo>
                    <a:pt x="144" y="251"/>
                    <a:pt x="143" y="251"/>
                    <a:pt x="142" y="250"/>
                  </a:cubicBezTo>
                  <a:cubicBezTo>
                    <a:pt x="140" y="249"/>
                    <a:pt x="139" y="248"/>
                    <a:pt x="137" y="248"/>
                  </a:cubicBezTo>
                  <a:cubicBezTo>
                    <a:pt x="136" y="249"/>
                    <a:pt x="135" y="250"/>
                    <a:pt x="134" y="250"/>
                  </a:cubicBezTo>
                  <a:cubicBezTo>
                    <a:pt x="132" y="250"/>
                    <a:pt x="133" y="248"/>
                    <a:pt x="132" y="247"/>
                  </a:cubicBezTo>
                  <a:cubicBezTo>
                    <a:pt x="131" y="247"/>
                    <a:pt x="129" y="248"/>
                    <a:pt x="128" y="246"/>
                  </a:cubicBezTo>
                  <a:cubicBezTo>
                    <a:pt x="127" y="247"/>
                    <a:pt x="124" y="249"/>
                    <a:pt x="123" y="248"/>
                  </a:cubicBezTo>
                  <a:cubicBezTo>
                    <a:pt x="120" y="248"/>
                    <a:pt x="122" y="244"/>
                    <a:pt x="122" y="243"/>
                  </a:cubicBezTo>
                  <a:cubicBezTo>
                    <a:pt x="121" y="242"/>
                    <a:pt x="121" y="242"/>
                    <a:pt x="121" y="241"/>
                  </a:cubicBezTo>
                  <a:cubicBezTo>
                    <a:pt x="119" y="241"/>
                    <a:pt x="117" y="240"/>
                    <a:pt x="116" y="240"/>
                  </a:cubicBezTo>
                  <a:cubicBezTo>
                    <a:pt x="114" y="239"/>
                    <a:pt x="113" y="239"/>
                    <a:pt x="112" y="238"/>
                  </a:cubicBezTo>
                  <a:cubicBezTo>
                    <a:pt x="109" y="237"/>
                    <a:pt x="107" y="236"/>
                    <a:pt x="107" y="240"/>
                  </a:cubicBezTo>
                  <a:cubicBezTo>
                    <a:pt x="105" y="241"/>
                    <a:pt x="104" y="241"/>
                    <a:pt x="102" y="241"/>
                  </a:cubicBezTo>
                  <a:cubicBezTo>
                    <a:pt x="101" y="241"/>
                    <a:pt x="100" y="241"/>
                    <a:pt x="100" y="241"/>
                  </a:cubicBezTo>
                  <a:cubicBezTo>
                    <a:pt x="98" y="241"/>
                    <a:pt x="97" y="240"/>
                    <a:pt x="96" y="240"/>
                  </a:cubicBezTo>
                  <a:cubicBezTo>
                    <a:pt x="94" y="241"/>
                    <a:pt x="92" y="241"/>
                    <a:pt x="91" y="240"/>
                  </a:cubicBezTo>
                  <a:cubicBezTo>
                    <a:pt x="90" y="239"/>
                    <a:pt x="90" y="237"/>
                    <a:pt x="89" y="237"/>
                  </a:cubicBezTo>
                  <a:cubicBezTo>
                    <a:pt x="87" y="237"/>
                    <a:pt x="87" y="238"/>
                    <a:pt x="86" y="239"/>
                  </a:cubicBezTo>
                  <a:cubicBezTo>
                    <a:pt x="83" y="240"/>
                    <a:pt x="81" y="237"/>
                    <a:pt x="80" y="235"/>
                  </a:cubicBezTo>
                  <a:cubicBezTo>
                    <a:pt x="78" y="233"/>
                    <a:pt x="75" y="234"/>
                    <a:pt x="72" y="233"/>
                  </a:cubicBezTo>
                  <a:cubicBezTo>
                    <a:pt x="71" y="232"/>
                    <a:pt x="70" y="231"/>
                    <a:pt x="68" y="231"/>
                  </a:cubicBezTo>
                  <a:cubicBezTo>
                    <a:pt x="67" y="231"/>
                    <a:pt x="66" y="233"/>
                    <a:pt x="65" y="231"/>
                  </a:cubicBezTo>
                  <a:cubicBezTo>
                    <a:pt x="64" y="230"/>
                    <a:pt x="66" y="229"/>
                    <a:pt x="66" y="228"/>
                  </a:cubicBezTo>
                  <a:cubicBezTo>
                    <a:pt x="67" y="226"/>
                    <a:pt x="66" y="225"/>
                    <a:pt x="65" y="225"/>
                  </a:cubicBezTo>
                  <a:cubicBezTo>
                    <a:pt x="64" y="225"/>
                    <a:pt x="63" y="226"/>
                    <a:pt x="62" y="226"/>
                  </a:cubicBezTo>
                  <a:cubicBezTo>
                    <a:pt x="61" y="225"/>
                    <a:pt x="59" y="224"/>
                    <a:pt x="59" y="223"/>
                  </a:cubicBezTo>
                  <a:cubicBezTo>
                    <a:pt x="59" y="223"/>
                    <a:pt x="59" y="223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9" y="221"/>
                    <a:pt x="60" y="222"/>
                    <a:pt x="61" y="222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64" y="219"/>
                    <a:pt x="65" y="218"/>
                    <a:pt x="65" y="215"/>
                  </a:cubicBezTo>
                  <a:cubicBezTo>
                    <a:pt x="66" y="211"/>
                    <a:pt x="68" y="207"/>
                    <a:pt x="68" y="202"/>
                  </a:cubicBezTo>
                  <a:cubicBezTo>
                    <a:pt x="69" y="200"/>
                    <a:pt x="69" y="197"/>
                    <a:pt x="69" y="195"/>
                  </a:cubicBezTo>
                  <a:cubicBezTo>
                    <a:pt x="69" y="193"/>
                    <a:pt x="69" y="190"/>
                    <a:pt x="70" y="188"/>
                  </a:cubicBezTo>
                  <a:cubicBezTo>
                    <a:pt x="72" y="187"/>
                    <a:pt x="74" y="189"/>
                    <a:pt x="73" y="186"/>
                  </a:cubicBezTo>
                  <a:cubicBezTo>
                    <a:pt x="72" y="184"/>
                    <a:pt x="71" y="185"/>
                    <a:pt x="70" y="187"/>
                  </a:cubicBezTo>
                  <a:cubicBezTo>
                    <a:pt x="69" y="186"/>
                    <a:pt x="70" y="182"/>
                    <a:pt x="70" y="181"/>
                  </a:cubicBezTo>
                  <a:cubicBezTo>
                    <a:pt x="70" y="178"/>
                    <a:pt x="70" y="177"/>
                    <a:pt x="70" y="174"/>
                  </a:cubicBezTo>
                  <a:cubicBezTo>
                    <a:pt x="71" y="172"/>
                    <a:pt x="71" y="170"/>
                    <a:pt x="71" y="168"/>
                  </a:cubicBezTo>
                  <a:cubicBezTo>
                    <a:pt x="71" y="166"/>
                    <a:pt x="71" y="163"/>
                    <a:pt x="73" y="164"/>
                  </a:cubicBezTo>
                  <a:cubicBezTo>
                    <a:pt x="76" y="165"/>
                    <a:pt x="78" y="169"/>
                    <a:pt x="79" y="171"/>
                  </a:cubicBezTo>
                  <a:cubicBezTo>
                    <a:pt x="80" y="174"/>
                    <a:pt x="80" y="175"/>
                    <a:pt x="81" y="177"/>
                  </a:cubicBezTo>
                  <a:cubicBezTo>
                    <a:pt x="82" y="178"/>
                    <a:pt x="83" y="178"/>
                    <a:pt x="83" y="179"/>
                  </a:cubicBezTo>
                  <a:cubicBezTo>
                    <a:pt x="84" y="180"/>
                    <a:pt x="84" y="181"/>
                    <a:pt x="84" y="181"/>
                  </a:cubicBezTo>
                  <a:cubicBezTo>
                    <a:pt x="86" y="180"/>
                    <a:pt x="83" y="178"/>
                    <a:pt x="82" y="177"/>
                  </a:cubicBezTo>
                  <a:cubicBezTo>
                    <a:pt x="81" y="174"/>
                    <a:pt x="80" y="172"/>
                    <a:pt x="80" y="169"/>
                  </a:cubicBezTo>
                  <a:cubicBezTo>
                    <a:pt x="80" y="167"/>
                    <a:pt x="79" y="165"/>
                    <a:pt x="77" y="164"/>
                  </a:cubicBezTo>
                  <a:cubicBezTo>
                    <a:pt x="75" y="162"/>
                    <a:pt x="73" y="161"/>
                    <a:pt x="71" y="159"/>
                  </a:cubicBezTo>
                  <a:cubicBezTo>
                    <a:pt x="69" y="158"/>
                    <a:pt x="71" y="155"/>
                    <a:pt x="69" y="153"/>
                  </a:cubicBezTo>
                  <a:cubicBezTo>
                    <a:pt x="68" y="153"/>
                    <a:pt x="65" y="150"/>
                    <a:pt x="67" y="149"/>
                  </a:cubicBezTo>
                  <a:cubicBezTo>
                    <a:pt x="68" y="149"/>
                    <a:pt x="70" y="152"/>
                    <a:pt x="71" y="153"/>
                  </a:cubicBezTo>
                  <a:cubicBezTo>
                    <a:pt x="71" y="154"/>
                    <a:pt x="72" y="159"/>
                    <a:pt x="75" y="159"/>
                  </a:cubicBezTo>
                  <a:cubicBezTo>
                    <a:pt x="75" y="157"/>
                    <a:pt x="73" y="157"/>
                    <a:pt x="73" y="156"/>
                  </a:cubicBezTo>
                  <a:cubicBezTo>
                    <a:pt x="72" y="155"/>
                    <a:pt x="72" y="154"/>
                    <a:pt x="73" y="153"/>
                  </a:cubicBezTo>
                  <a:cubicBezTo>
                    <a:pt x="73" y="153"/>
                    <a:pt x="73" y="152"/>
                    <a:pt x="73" y="151"/>
                  </a:cubicBezTo>
                  <a:cubicBezTo>
                    <a:pt x="73" y="151"/>
                    <a:pt x="72" y="151"/>
                    <a:pt x="72" y="150"/>
                  </a:cubicBezTo>
                  <a:cubicBezTo>
                    <a:pt x="72" y="150"/>
                    <a:pt x="73" y="150"/>
                    <a:pt x="73" y="150"/>
                  </a:cubicBezTo>
                  <a:cubicBezTo>
                    <a:pt x="72" y="148"/>
                    <a:pt x="70" y="146"/>
                    <a:pt x="71" y="144"/>
                  </a:cubicBezTo>
                  <a:cubicBezTo>
                    <a:pt x="71" y="143"/>
                    <a:pt x="72" y="143"/>
                    <a:pt x="72" y="143"/>
                  </a:cubicBezTo>
                  <a:cubicBezTo>
                    <a:pt x="73" y="141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69" y="142"/>
                    <a:pt x="69" y="142"/>
                    <a:pt x="68" y="141"/>
                  </a:cubicBezTo>
                  <a:cubicBezTo>
                    <a:pt x="67" y="141"/>
                    <a:pt x="66" y="141"/>
                    <a:pt x="65" y="140"/>
                  </a:cubicBezTo>
                  <a:cubicBezTo>
                    <a:pt x="65" y="140"/>
                    <a:pt x="65" y="139"/>
                    <a:pt x="64" y="138"/>
                  </a:cubicBezTo>
                  <a:cubicBezTo>
                    <a:pt x="64" y="138"/>
                    <a:pt x="62" y="138"/>
                    <a:pt x="61" y="137"/>
                  </a:cubicBezTo>
                  <a:cubicBezTo>
                    <a:pt x="61" y="137"/>
                    <a:pt x="59" y="137"/>
                    <a:pt x="59" y="136"/>
                  </a:cubicBezTo>
                  <a:cubicBezTo>
                    <a:pt x="58" y="135"/>
                    <a:pt x="58" y="133"/>
                    <a:pt x="57" y="132"/>
                  </a:cubicBezTo>
                  <a:cubicBezTo>
                    <a:pt x="55" y="129"/>
                    <a:pt x="52" y="127"/>
                    <a:pt x="52" y="124"/>
                  </a:cubicBezTo>
                  <a:cubicBezTo>
                    <a:pt x="53" y="124"/>
                    <a:pt x="55" y="123"/>
                    <a:pt x="55" y="121"/>
                  </a:cubicBezTo>
                  <a:cubicBezTo>
                    <a:pt x="55" y="120"/>
                    <a:pt x="54" y="119"/>
                    <a:pt x="52" y="119"/>
                  </a:cubicBezTo>
                  <a:cubicBezTo>
                    <a:pt x="52" y="119"/>
                    <a:pt x="51" y="119"/>
                    <a:pt x="50" y="118"/>
                  </a:cubicBezTo>
                  <a:cubicBezTo>
                    <a:pt x="50" y="117"/>
                    <a:pt x="51" y="118"/>
                    <a:pt x="51" y="117"/>
                  </a:cubicBezTo>
                  <a:cubicBezTo>
                    <a:pt x="51" y="115"/>
                    <a:pt x="51" y="114"/>
                    <a:pt x="53" y="114"/>
                  </a:cubicBezTo>
                  <a:cubicBezTo>
                    <a:pt x="53" y="114"/>
                    <a:pt x="57" y="114"/>
                    <a:pt x="56" y="113"/>
                  </a:cubicBezTo>
                  <a:cubicBezTo>
                    <a:pt x="55" y="112"/>
                    <a:pt x="52" y="113"/>
                    <a:pt x="51" y="113"/>
                  </a:cubicBezTo>
                  <a:cubicBezTo>
                    <a:pt x="50" y="114"/>
                    <a:pt x="50" y="115"/>
                    <a:pt x="49" y="115"/>
                  </a:cubicBezTo>
                  <a:cubicBezTo>
                    <a:pt x="48" y="115"/>
                    <a:pt x="48" y="114"/>
                    <a:pt x="47" y="114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5" y="114"/>
                    <a:pt x="44" y="113"/>
                    <a:pt x="43" y="113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5" y="112"/>
                    <a:pt x="44" y="111"/>
                    <a:pt x="44" y="111"/>
                  </a:cubicBezTo>
                  <a:cubicBezTo>
                    <a:pt x="44" y="110"/>
                    <a:pt x="46" y="110"/>
                    <a:pt x="45" y="108"/>
                  </a:cubicBezTo>
                  <a:cubicBezTo>
                    <a:pt x="45" y="107"/>
                    <a:pt x="45" y="107"/>
                    <a:pt x="43" y="107"/>
                  </a:cubicBezTo>
                  <a:cubicBezTo>
                    <a:pt x="43" y="107"/>
                    <a:pt x="42" y="108"/>
                    <a:pt x="42" y="108"/>
                  </a:cubicBezTo>
                  <a:cubicBezTo>
                    <a:pt x="40" y="108"/>
                    <a:pt x="39" y="108"/>
                    <a:pt x="38" y="107"/>
                  </a:cubicBezTo>
                  <a:cubicBezTo>
                    <a:pt x="37" y="107"/>
                    <a:pt x="34" y="105"/>
                    <a:pt x="33" y="107"/>
                  </a:cubicBezTo>
                  <a:cubicBezTo>
                    <a:pt x="33" y="107"/>
                    <a:pt x="34" y="109"/>
                    <a:pt x="33" y="108"/>
                  </a:cubicBezTo>
                  <a:cubicBezTo>
                    <a:pt x="31" y="108"/>
                    <a:pt x="32" y="105"/>
                    <a:pt x="31" y="104"/>
                  </a:cubicBezTo>
                  <a:cubicBezTo>
                    <a:pt x="30" y="102"/>
                    <a:pt x="28" y="102"/>
                    <a:pt x="26" y="102"/>
                  </a:cubicBezTo>
                  <a:cubicBezTo>
                    <a:pt x="26" y="102"/>
                    <a:pt x="26" y="101"/>
                    <a:pt x="26" y="101"/>
                  </a:cubicBezTo>
                  <a:cubicBezTo>
                    <a:pt x="25" y="100"/>
                    <a:pt x="25" y="100"/>
                    <a:pt x="24" y="100"/>
                  </a:cubicBezTo>
                  <a:cubicBezTo>
                    <a:pt x="23" y="99"/>
                    <a:pt x="22" y="99"/>
                    <a:pt x="20" y="99"/>
                  </a:cubicBezTo>
                  <a:cubicBezTo>
                    <a:pt x="19" y="99"/>
                    <a:pt x="18" y="99"/>
                    <a:pt x="17" y="98"/>
                  </a:cubicBezTo>
                  <a:cubicBezTo>
                    <a:pt x="17" y="98"/>
                    <a:pt x="17" y="97"/>
                    <a:pt x="16" y="96"/>
                  </a:cubicBezTo>
                  <a:cubicBezTo>
                    <a:pt x="15" y="96"/>
                    <a:pt x="16" y="97"/>
                    <a:pt x="15" y="98"/>
                  </a:cubicBezTo>
                  <a:cubicBezTo>
                    <a:pt x="14" y="97"/>
                    <a:pt x="14" y="97"/>
                    <a:pt x="13" y="98"/>
                  </a:cubicBezTo>
                  <a:cubicBezTo>
                    <a:pt x="13" y="98"/>
                    <a:pt x="12" y="98"/>
                    <a:pt x="12" y="99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8" y="99"/>
                    <a:pt x="9" y="99"/>
                    <a:pt x="9" y="97"/>
                  </a:cubicBezTo>
                  <a:cubicBezTo>
                    <a:pt x="8" y="95"/>
                    <a:pt x="7" y="94"/>
                    <a:pt x="5" y="93"/>
                  </a:cubicBezTo>
                  <a:cubicBezTo>
                    <a:pt x="4" y="92"/>
                    <a:pt x="0" y="92"/>
                    <a:pt x="3" y="91"/>
                  </a:cubicBezTo>
                  <a:cubicBezTo>
                    <a:pt x="4" y="90"/>
                    <a:pt x="13" y="90"/>
                    <a:pt x="9" y="87"/>
                  </a:cubicBezTo>
                  <a:cubicBezTo>
                    <a:pt x="9" y="87"/>
                    <a:pt x="7" y="86"/>
                    <a:pt x="7" y="86"/>
                  </a:cubicBezTo>
                  <a:cubicBezTo>
                    <a:pt x="6" y="87"/>
                    <a:pt x="6" y="88"/>
                    <a:pt x="5" y="88"/>
                  </a:cubicBezTo>
                  <a:cubicBezTo>
                    <a:pt x="4" y="88"/>
                    <a:pt x="5" y="87"/>
                    <a:pt x="4" y="87"/>
                  </a:cubicBezTo>
                  <a:cubicBezTo>
                    <a:pt x="4" y="86"/>
                    <a:pt x="3" y="85"/>
                    <a:pt x="3" y="85"/>
                  </a:cubicBezTo>
                  <a:cubicBezTo>
                    <a:pt x="4" y="84"/>
                    <a:pt x="5" y="84"/>
                    <a:pt x="6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3"/>
                    <a:pt x="9" y="84"/>
                    <a:pt x="7" y="83"/>
                  </a:cubicBezTo>
                  <a:cubicBezTo>
                    <a:pt x="7" y="82"/>
                    <a:pt x="10" y="81"/>
                    <a:pt x="10" y="81"/>
                  </a:cubicBezTo>
                  <a:cubicBezTo>
                    <a:pt x="10" y="80"/>
                    <a:pt x="7" y="81"/>
                    <a:pt x="7" y="82"/>
                  </a:cubicBezTo>
                  <a:cubicBezTo>
                    <a:pt x="5" y="82"/>
                    <a:pt x="4" y="83"/>
                    <a:pt x="2" y="83"/>
                  </a:cubicBezTo>
                  <a:cubicBezTo>
                    <a:pt x="0" y="83"/>
                    <a:pt x="0" y="81"/>
                    <a:pt x="0" y="80"/>
                  </a:cubicBezTo>
                  <a:cubicBezTo>
                    <a:pt x="1" y="79"/>
                    <a:pt x="1" y="78"/>
                    <a:pt x="1" y="77"/>
                  </a:cubicBezTo>
                  <a:cubicBezTo>
                    <a:pt x="2" y="76"/>
                    <a:pt x="2" y="77"/>
                    <a:pt x="3" y="77"/>
                  </a:cubicBezTo>
                  <a:cubicBezTo>
                    <a:pt x="4" y="76"/>
                    <a:pt x="6" y="75"/>
                    <a:pt x="7" y="75"/>
                  </a:cubicBezTo>
                  <a:cubicBezTo>
                    <a:pt x="8" y="74"/>
                    <a:pt x="8" y="73"/>
                    <a:pt x="9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1" y="74"/>
                    <a:pt x="12" y="73"/>
                    <a:pt x="13" y="73"/>
                  </a:cubicBezTo>
                  <a:cubicBezTo>
                    <a:pt x="14" y="73"/>
                    <a:pt x="14" y="73"/>
                    <a:pt x="15" y="73"/>
                  </a:cubicBezTo>
                  <a:cubicBezTo>
                    <a:pt x="15" y="73"/>
                    <a:pt x="15" y="72"/>
                    <a:pt x="16" y="72"/>
                  </a:cubicBezTo>
                  <a:cubicBezTo>
                    <a:pt x="17" y="75"/>
                    <a:pt x="18" y="71"/>
                    <a:pt x="20" y="71"/>
                  </a:cubicBezTo>
                  <a:cubicBezTo>
                    <a:pt x="22" y="71"/>
                    <a:pt x="23" y="74"/>
                    <a:pt x="24" y="72"/>
                  </a:cubicBezTo>
                  <a:cubicBezTo>
                    <a:pt x="25" y="71"/>
                    <a:pt x="23" y="68"/>
                    <a:pt x="26" y="68"/>
                  </a:cubicBezTo>
                  <a:cubicBezTo>
                    <a:pt x="27" y="68"/>
                    <a:pt x="27" y="69"/>
                    <a:pt x="28" y="69"/>
                  </a:cubicBezTo>
                  <a:cubicBezTo>
                    <a:pt x="29" y="69"/>
                    <a:pt x="30" y="68"/>
                    <a:pt x="31" y="67"/>
                  </a:cubicBezTo>
                  <a:cubicBezTo>
                    <a:pt x="31" y="69"/>
                    <a:pt x="32" y="67"/>
                    <a:pt x="32" y="67"/>
                  </a:cubicBezTo>
                  <a:cubicBezTo>
                    <a:pt x="33" y="67"/>
                    <a:pt x="33" y="68"/>
                    <a:pt x="34" y="68"/>
                  </a:cubicBezTo>
                  <a:cubicBezTo>
                    <a:pt x="35" y="69"/>
                    <a:pt x="35" y="70"/>
                    <a:pt x="37" y="71"/>
                  </a:cubicBezTo>
                  <a:cubicBezTo>
                    <a:pt x="37" y="72"/>
                    <a:pt x="39" y="75"/>
                    <a:pt x="40" y="76"/>
                  </a:cubicBezTo>
                  <a:cubicBezTo>
                    <a:pt x="41" y="78"/>
                    <a:pt x="41" y="78"/>
                    <a:pt x="43" y="77"/>
                  </a:cubicBezTo>
                  <a:cubicBezTo>
                    <a:pt x="45" y="76"/>
                    <a:pt x="46" y="75"/>
                    <a:pt x="48" y="74"/>
                  </a:cubicBezTo>
                  <a:cubicBezTo>
                    <a:pt x="49" y="73"/>
                    <a:pt x="48" y="72"/>
                    <a:pt x="49" y="73"/>
                  </a:cubicBezTo>
                  <a:cubicBezTo>
                    <a:pt x="50" y="73"/>
                    <a:pt x="50" y="75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3" y="74"/>
                    <a:pt x="54" y="74"/>
                    <a:pt x="54" y="74"/>
                  </a:cubicBezTo>
                  <a:cubicBezTo>
                    <a:pt x="55" y="74"/>
                    <a:pt x="56" y="72"/>
                    <a:pt x="57" y="72"/>
                  </a:cubicBezTo>
                  <a:cubicBezTo>
                    <a:pt x="58" y="72"/>
                    <a:pt x="58" y="74"/>
                    <a:pt x="59" y="75"/>
                  </a:cubicBezTo>
                  <a:cubicBezTo>
                    <a:pt x="60" y="75"/>
                    <a:pt x="62" y="75"/>
                    <a:pt x="63" y="74"/>
                  </a:cubicBezTo>
                  <a:cubicBezTo>
                    <a:pt x="64" y="74"/>
                    <a:pt x="65" y="75"/>
                    <a:pt x="66" y="74"/>
                  </a:cubicBezTo>
                  <a:cubicBezTo>
                    <a:pt x="66" y="73"/>
                    <a:pt x="66" y="74"/>
                    <a:pt x="65" y="73"/>
                  </a:cubicBezTo>
                  <a:cubicBezTo>
                    <a:pt x="65" y="73"/>
                    <a:pt x="65" y="72"/>
                    <a:pt x="64" y="72"/>
                  </a:cubicBezTo>
                  <a:cubicBezTo>
                    <a:pt x="63" y="71"/>
                    <a:pt x="63" y="70"/>
                    <a:pt x="63" y="68"/>
                  </a:cubicBezTo>
                  <a:cubicBezTo>
                    <a:pt x="63" y="67"/>
                    <a:pt x="64" y="65"/>
                    <a:pt x="63" y="64"/>
                  </a:cubicBezTo>
                  <a:cubicBezTo>
                    <a:pt x="63" y="62"/>
                    <a:pt x="62" y="61"/>
                    <a:pt x="63" y="60"/>
                  </a:cubicBezTo>
                  <a:cubicBezTo>
                    <a:pt x="63" y="59"/>
                    <a:pt x="62" y="59"/>
                    <a:pt x="63" y="57"/>
                  </a:cubicBezTo>
                  <a:cubicBezTo>
                    <a:pt x="63" y="57"/>
                    <a:pt x="64" y="57"/>
                    <a:pt x="64" y="57"/>
                  </a:cubicBezTo>
                  <a:cubicBezTo>
                    <a:pt x="61" y="56"/>
                    <a:pt x="61" y="55"/>
                    <a:pt x="60" y="53"/>
                  </a:cubicBezTo>
                  <a:cubicBezTo>
                    <a:pt x="60" y="52"/>
                    <a:pt x="59" y="52"/>
                    <a:pt x="59" y="52"/>
                  </a:cubicBezTo>
                  <a:cubicBezTo>
                    <a:pt x="58" y="51"/>
                    <a:pt x="59" y="51"/>
                    <a:pt x="58" y="50"/>
                  </a:cubicBezTo>
                  <a:cubicBezTo>
                    <a:pt x="58" y="50"/>
                    <a:pt x="58" y="49"/>
                    <a:pt x="57" y="49"/>
                  </a:cubicBezTo>
                  <a:cubicBezTo>
                    <a:pt x="57" y="47"/>
                    <a:pt x="58" y="47"/>
                    <a:pt x="58" y="46"/>
                  </a:cubicBezTo>
                  <a:cubicBezTo>
                    <a:pt x="58" y="44"/>
                    <a:pt x="56" y="44"/>
                    <a:pt x="56" y="43"/>
                  </a:cubicBezTo>
                  <a:cubicBezTo>
                    <a:pt x="56" y="41"/>
                    <a:pt x="59" y="42"/>
                    <a:pt x="60" y="43"/>
                  </a:cubicBezTo>
                  <a:cubicBezTo>
                    <a:pt x="61" y="43"/>
                    <a:pt x="62" y="43"/>
                    <a:pt x="62" y="44"/>
                  </a:cubicBezTo>
                  <a:cubicBezTo>
                    <a:pt x="64" y="44"/>
                    <a:pt x="64" y="44"/>
                    <a:pt x="65" y="43"/>
                  </a:cubicBezTo>
                  <a:cubicBezTo>
                    <a:pt x="67" y="42"/>
                    <a:pt x="68" y="41"/>
                    <a:pt x="69" y="43"/>
                  </a:cubicBezTo>
                  <a:cubicBezTo>
                    <a:pt x="70" y="43"/>
                    <a:pt x="70" y="44"/>
                    <a:pt x="70" y="45"/>
                  </a:cubicBezTo>
                  <a:cubicBezTo>
                    <a:pt x="70" y="46"/>
                    <a:pt x="69" y="46"/>
                    <a:pt x="69" y="47"/>
                  </a:cubicBezTo>
                  <a:cubicBezTo>
                    <a:pt x="69" y="48"/>
                    <a:pt x="72" y="53"/>
                    <a:pt x="72" y="53"/>
                  </a:cubicBezTo>
                  <a:cubicBezTo>
                    <a:pt x="73" y="53"/>
                    <a:pt x="72" y="52"/>
                    <a:pt x="72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5" y="51"/>
                    <a:pt x="76" y="52"/>
                    <a:pt x="77" y="52"/>
                  </a:cubicBezTo>
                  <a:cubicBezTo>
                    <a:pt x="79" y="53"/>
                    <a:pt x="81" y="53"/>
                    <a:pt x="83" y="53"/>
                  </a:cubicBezTo>
                  <a:cubicBezTo>
                    <a:pt x="84" y="53"/>
                    <a:pt x="85" y="53"/>
                    <a:pt x="86" y="53"/>
                  </a:cubicBezTo>
                  <a:cubicBezTo>
                    <a:pt x="87" y="54"/>
                    <a:pt x="89" y="55"/>
                    <a:pt x="90" y="55"/>
                  </a:cubicBezTo>
                  <a:cubicBezTo>
                    <a:pt x="92" y="55"/>
                    <a:pt x="94" y="54"/>
                    <a:pt x="95" y="53"/>
                  </a:cubicBezTo>
                  <a:cubicBezTo>
                    <a:pt x="97" y="52"/>
                    <a:pt x="98" y="51"/>
                    <a:pt x="100" y="51"/>
                  </a:cubicBezTo>
                  <a:cubicBezTo>
                    <a:pt x="102" y="51"/>
                    <a:pt x="104" y="50"/>
                    <a:pt x="104" y="48"/>
                  </a:cubicBezTo>
                  <a:cubicBezTo>
                    <a:pt x="104" y="48"/>
                    <a:pt x="102" y="49"/>
                    <a:pt x="102" y="50"/>
                  </a:cubicBezTo>
                  <a:cubicBezTo>
                    <a:pt x="101" y="50"/>
                    <a:pt x="100" y="50"/>
                    <a:pt x="99" y="50"/>
                  </a:cubicBezTo>
                  <a:cubicBezTo>
                    <a:pt x="98" y="50"/>
                    <a:pt x="96" y="49"/>
                    <a:pt x="95" y="48"/>
                  </a:cubicBezTo>
                  <a:cubicBezTo>
                    <a:pt x="95" y="48"/>
                    <a:pt x="95" y="47"/>
                    <a:pt x="95" y="47"/>
                  </a:cubicBezTo>
                  <a:cubicBezTo>
                    <a:pt x="95" y="47"/>
                    <a:pt x="96" y="46"/>
                    <a:pt x="96" y="46"/>
                  </a:cubicBezTo>
                  <a:cubicBezTo>
                    <a:pt x="97" y="44"/>
                    <a:pt x="97" y="43"/>
                    <a:pt x="99" y="42"/>
                  </a:cubicBezTo>
                  <a:cubicBezTo>
                    <a:pt x="102" y="39"/>
                    <a:pt x="106" y="38"/>
                    <a:pt x="110" y="37"/>
                  </a:cubicBezTo>
                  <a:cubicBezTo>
                    <a:pt x="114" y="36"/>
                    <a:pt x="117" y="35"/>
                    <a:pt x="120" y="32"/>
                  </a:cubicBezTo>
                  <a:cubicBezTo>
                    <a:pt x="122" y="31"/>
                    <a:pt x="122" y="29"/>
                    <a:pt x="123" y="28"/>
                  </a:cubicBezTo>
                  <a:cubicBezTo>
                    <a:pt x="125" y="26"/>
                    <a:pt x="125" y="28"/>
                    <a:pt x="127" y="28"/>
                  </a:cubicBezTo>
                  <a:cubicBezTo>
                    <a:pt x="127" y="29"/>
                    <a:pt x="127" y="28"/>
                    <a:pt x="127" y="27"/>
                  </a:cubicBezTo>
                  <a:cubicBezTo>
                    <a:pt x="126" y="26"/>
                    <a:pt x="125" y="26"/>
                    <a:pt x="124" y="25"/>
                  </a:cubicBezTo>
                  <a:cubicBezTo>
                    <a:pt x="124" y="24"/>
                    <a:pt x="124" y="24"/>
                    <a:pt x="125" y="23"/>
                  </a:cubicBezTo>
                  <a:cubicBezTo>
                    <a:pt x="125" y="22"/>
                    <a:pt x="125" y="23"/>
                    <a:pt x="125" y="22"/>
                  </a:cubicBezTo>
                  <a:cubicBezTo>
                    <a:pt x="125" y="22"/>
                    <a:pt x="124" y="21"/>
                    <a:pt x="124" y="21"/>
                  </a:cubicBezTo>
                  <a:cubicBezTo>
                    <a:pt x="124" y="20"/>
                    <a:pt x="124" y="20"/>
                    <a:pt x="124" y="19"/>
                  </a:cubicBezTo>
                  <a:cubicBezTo>
                    <a:pt x="125" y="17"/>
                    <a:pt x="125" y="16"/>
                    <a:pt x="124" y="14"/>
                  </a:cubicBezTo>
                  <a:cubicBezTo>
                    <a:pt x="124" y="12"/>
                    <a:pt x="125" y="11"/>
                    <a:pt x="125" y="8"/>
                  </a:cubicBezTo>
                  <a:cubicBezTo>
                    <a:pt x="125" y="7"/>
                    <a:pt x="125" y="7"/>
                    <a:pt x="127" y="6"/>
                  </a:cubicBezTo>
                  <a:cubicBezTo>
                    <a:pt x="128" y="5"/>
                    <a:pt x="130" y="3"/>
                    <a:pt x="132" y="3"/>
                  </a:cubicBezTo>
                  <a:cubicBezTo>
                    <a:pt x="136" y="2"/>
                    <a:pt x="139" y="1"/>
                    <a:pt x="143" y="0"/>
                  </a:cubicBezTo>
                  <a:cubicBezTo>
                    <a:pt x="143" y="1"/>
                    <a:pt x="144" y="2"/>
                    <a:pt x="144" y="3"/>
                  </a:cubicBezTo>
                  <a:cubicBezTo>
                    <a:pt x="145" y="4"/>
                    <a:pt x="144" y="4"/>
                    <a:pt x="144" y="5"/>
                  </a:cubicBezTo>
                  <a:cubicBezTo>
                    <a:pt x="144" y="9"/>
                    <a:pt x="146" y="8"/>
                    <a:pt x="147" y="9"/>
                  </a:cubicBezTo>
                  <a:cubicBezTo>
                    <a:pt x="148" y="10"/>
                    <a:pt x="148" y="11"/>
                    <a:pt x="149" y="12"/>
                  </a:cubicBezTo>
                  <a:cubicBezTo>
                    <a:pt x="150" y="12"/>
                    <a:pt x="150" y="11"/>
                    <a:pt x="151" y="11"/>
                  </a:cubicBezTo>
                  <a:cubicBezTo>
                    <a:pt x="153" y="10"/>
                    <a:pt x="155" y="9"/>
                    <a:pt x="156" y="11"/>
                  </a:cubicBezTo>
                  <a:cubicBezTo>
                    <a:pt x="157" y="13"/>
                    <a:pt x="157" y="15"/>
                    <a:pt x="158" y="17"/>
                  </a:cubicBezTo>
                  <a:cubicBezTo>
                    <a:pt x="159" y="19"/>
                    <a:pt x="161" y="18"/>
                    <a:pt x="163" y="18"/>
                  </a:cubicBezTo>
                  <a:cubicBezTo>
                    <a:pt x="166" y="19"/>
                    <a:pt x="164" y="23"/>
                    <a:pt x="166" y="25"/>
                  </a:cubicBezTo>
                  <a:cubicBezTo>
                    <a:pt x="167" y="25"/>
                    <a:pt x="172" y="24"/>
                    <a:pt x="172" y="23"/>
                  </a:cubicBezTo>
                  <a:cubicBezTo>
                    <a:pt x="173" y="24"/>
                    <a:pt x="175" y="25"/>
                    <a:pt x="176" y="26"/>
                  </a:cubicBezTo>
                  <a:cubicBezTo>
                    <a:pt x="176" y="27"/>
                    <a:pt x="176" y="26"/>
                    <a:pt x="176" y="27"/>
                  </a:cubicBezTo>
                  <a:cubicBezTo>
                    <a:pt x="176" y="28"/>
                    <a:pt x="175" y="29"/>
                    <a:pt x="175" y="30"/>
                  </a:cubicBezTo>
                  <a:cubicBezTo>
                    <a:pt x="175" y="31"/>
                    <a:pt x="176" y="30"/>
                    <a:pt x="176" y="32"/>
                  </a:cubicBezTo>
                  <a:cubicBezTo>
                    <a:pt x="175" y="33"/>
                    <a:pt x="174" y="33"/>
                    <a:pt x="175" y="34"/>
                  </a:cubicBezTo>
                  <a:cubicBezTo>
                    <a:pt x="175" y="35"/>
                    <a:pt x="177" y="35"/>
                    <a:pt x="178" y="35"/>
                  </a:cubicBezTo>
                  <a:cubicBezTo>
                    <a:pt x="180" y="36"/>
                    <a:pt x="183" y="36"/>
                    <a:pt x="184" y="34"/>
                  </a:cubicBezTo>
                  <a:cubicBezTo>
                    <a:pt x="186" y="35"/>
                    <a:pt x="186" y="26"/>
                    <a:pt x="190" y="30"/>
                  </a:cubicBezTo>
                  <a:cubicBezTo>
                    <a:pt x="189" y="30"/>
                    <a:pt x="187" y="33"/>
                    <a:pt x="187" y="34"/>
                  </a:cubicBezTo>
                  <a:cubicBezTo>
                    <a:pt x="187" y="35"/>
                    <a:pt x="189" y="35"/>
                    <a:pt x="189" y="36"/>
                  </a:cubicBezTo>
                  <a:cubicBezTo>
                    <a:pt x="189" y="37"/>
                    <a:pt x="188" y="38"/>
                    <a:pt x="189" y="39"/>
                  </a:cubicBezTo>
                  <a:cubicBezTo>
                    <a:pt x="189" y="40"/>
                    <a:pt x="189" y="39"/>
                    <a:pt x="190" y="40"/>
                  </a:cubicBezTo>
                  <a:cubicBezTo>
                    <a:pt x="191" y="40"/>
                    <a:pt x="191" y="40"/>
                    <a:pt x="192" y="40"/>
                  </a:cubicBezTo>
                  <a:cubicBezTo>
                    <a:pt x="193" y="41"/>
                    <a:pt x="194" y="42"/>
                    <a:pt x="195" y="43"/>
                  </a:cubicBezTo>
                  <a:cubicBezTo>
                    <a:pt x="195" y="43"/>
                    <a:pt x="196" y="43"/>
                    <a:pt x="196" y="43"/>
                  </a:cubicBezTo>
                  <a:cubicBezTo>
                    <a:pt x="197" y="43"/>
                    <a:pt x="197" y="44"/>
                    <a:pt x="197" y="44"/>
                  </a:cubicBezTo>
                  <a:cubicBezTo>
                    <a:pt x="198" y="45"/>
                    <a:pt x="199" y="45"/>
                    <a:pt x="200" y="46"/>
                  </a:cubicBezTo>
                  <a:cubicBezTo>
                    <a:pt x="201" y="47"/>
                    <a:pt x="200" y="49"/>
                    <a:pt x="202" y="49"/>
                  </a:cubicBezTo>
                  <a:cubicBezTo>
                    <a:pt x="202" y="48"/>
                    <a:pt x="204" y="48"/>
                    <a:pt x="205" y="48"/>
                  </a:cubicBezTo>
                  <a:cubicBezTo>
                    <a:pt x="208" y="48"/>
                    <a:pt x="209" y="50"/>
                    <a:pt x="211" y="51"/>
                  </a:cubicBezTo>
                  <a:cubicBezTo>
                    <a:pt x="211" y="51"/>
                    <a:pt x="213" y="50"/>
                    <a:pt x="214" y="50"/>
                  </a:cubicBezTo>
                  <a:cubicBezTo>
                    <a:pt x="215" y="50"/>
                    <a:pt x="215" y="50"/>
                    <a:pt x="216" y="50"/>
                  </a:cubicBezTo>
                  <a:cubicBezTo>
                    <a:pt x="219" y="50"/>
                    <a:pt x="220" y="50"/>
                    <a:pt x="222" y="52"/>
                  </a:cubicBezTo>
                  <a:cubicBezTo>
                    <a:pt x="223" y="53"/>
                    <a:pt x="223" y="54"/>
                    <a:pt x="224" y="56"/>
                  </a:cubicBezTo>
                  <a:cubicBezTo>
                    <a:pt x="225" y="57"/>
                    <a:pt x="225" y="58"/>
                    <a:pt x="227" y="59"/>
                  </a:cubicBezTo>
                  <a:cubicBezTo>
                    <a:pt x="229" y="59"/>
                    <a:pt x="231" y="60"/>
                    <a:pt x="233" y="60"/>
                  </a:cubicBezTo>
                  <a:cubicBezTo>
                    <a:pt x="234" y="60"/>
                    <a:pt x="239" y="60"/>
                    <a:pt x="239" y="59"/>
                  </a:cubicBezTo>
                  <a:cubicBezTo>
                    <a:pt x="240" y="60"/>
                    <a:pt x="241" y="61"/>
                    <a:pt x="242" y="62"/>
                  </a:cubicBezTo>
                  <a:cubicBezTo>
                    <a:pt x="244" y="63"/>
                    <a:pt x="245" y="63"/>
                    <a:pt x="247" y="63"/>
                  </a:cubicBezTo>
                  <a:cubicBezTo>
                    <a:pt x="248" y="62"/>
                    <a:pt x="249" y="63"/>
                    <a:pt x="251" y="64"/>
                  </a:cubicBezTo>
                  <a:cubicBezTo>
                    <a:pt x="251" y="64"/>
                    <a:pt x="254" y="64"/>
                    <a:pt x="254" y="65"/>
                  </a:cubicBezTo>
                  <a:cubicBezTo>
                    <a:pt x="254" y="65"/>
                    <a:pt x="254" y="64"/>
                    <a:pt x="254" y="65"/>
                  </a:cubicBezTo>
                  <a:close/>
                  <a:moveTo>
                    <a:pt x="279" y="259"/>
                  </a:moveTo>
                  <a:cubicBezTo>
                    <a:pt x="281" y="257"/>
                    <a:pt x="281" y="255"/>
                    <a:pt x="281" y="252"/>
                  </a:cubicBezTo>
                  <a:cubicBezTo>
                    <a:pt x="280" y="249"/>
                    <a:pt x="281" y="247"/>
                    <a:pt x="280" y="245"/>
                  </a:cubicBezTo>
                  <a:cubicBezTo>
                    <a:pt x="280" y="243"/>
                    <a:pt x="279" y="243"/>
                    <a:pt x="279" y="242"/>
                  </a:cubicBezTo>
                  <a:cubicBezTo>
                    <a:pt x="279" y="240"/>
                    <a:pt x="279" y="239"/>
                    <a:pt x="279" y="238"/>
                  </a:cubicBezTo>
                  <a:cubicBezTo>
                    <a:pt x="279" y="236"/>
                    <a:pt x="279" y="233"/>
                    <a:pt x="277" y="232"/>
                  </a:cubicBezTo>
                  <a:cubicBezTo>
                    <a:pt x="276" y="233"/>
                    <a:pt x="276" y="236"/>
                    <a:pt x="276" y="238"/>
                  </a:cubicBezTo>
                  <a:cubicBezTo>
                    <a:pt x="277" y="239"/>
                    <a:pt x="277" y="240"/>
                    <a:pt x="276" y="241"/>
                  </a:cubicBezTo>
                  <a:cubicBezTo>
                    <a:pt x="275" y="241"/>
                    <a:pt x="274" y="240"/>
                    <a:pt x="274" y="239"/>
                  </a:cubicBezTo>
                  <a:cubicBezTo>
                    <a:pt x="272" y="240"/>
                    <a:pt x="271" y="242"/>
                    <a:pt x="269" y="242"/>
                  </a:cubicBezTo>
                  <a:cubicBezTo>
                    <a:pt x="268" y="243"/>
                    <a:pt x="265" y="244"/>
                    <a:pt x="264" y="244"/>
                  </a:cubicBezTo>
                  <a:cubicBezTo>
                    <a:pt x="264" y="245"/>
                    <a:pt x="264" y="246"/>
                    <a:pt x="263" y="247"/>
                  </a:cubicBezTo>
                  <a:cubicBezTo>
                    <a:pt x="263" y="247"/>
                    <a:pt x="263" y="247"/>
                    <a:pt x="262" y="247"/>
                  </a:cubicBezTo>
                  <a:cubicBezTo>
                    <a:pt x="261" y="249"/>
                    <a:pt x="261" y="248"/>
                    <a:pt x="262" y="250"/>
                  </a:cubicBezTo>
                  <a:cubicBezTo>
                    <a:pt x="262" y="251"/>
                    <a:pt x="263" y="251"/>
                    <a:pt x="263" y="252"/>
                  </a:cubicBezTo>
                  <a:cubicBezTo>
                    <a:pt x="263" y="253"/>
                    <a:pt x="262" y="253"/>
                    <a:pt x="262" y="254"/>
                  </a:cubicBezTo>
                  <a:cubicBezTo>
                    <a:pt x="262" y="256"/>
                    <a:pt x="264" y="256"/>
                    <a:pt x="264" y="257"/>
                  </a:cubicBezTo>
                  <a:cubicBezTo>
                    <a:pt x="265" y="259"/>
                    <a:pt x="263" y="259"/>
                    <a:pt x="262" y="260"/>
                  </a:cubicBezTo>
                  <a:cubicBezTo>
                    <a:pt x="261" y="262"/>
                    <a:pt x="264" y="261"/>
                    <a:pt x="266" y="262"/>
                  </a:cubicBezTo>
                  <a:cubicBezTo>
                    <a:pt x="266" y="264"/>
                    <a:pt x="263" y="263"/>
                    <a:pt x="263" y="265"/>
                  </a:cubicBezTo>
                  <a:cubicBezTo>
                    <a:pt x="264" y="265"/>
                    <a:pt x="268" y="266"/>
                    <a:pt x="267" y="268"/>
                  </a:cubicBezTo>
                  <a:cubicBezTo>
                    <a:pt x="267" y="269"/>
                    <a:pt x="264" y="268"/>
                    <a:pt x="265" y="270"/>
                  </a:cubicBezTo>
                  <a:cubicBezTo>
                    <a:pt x="266" y="270"/>
                    <a:pt x="267" y="272"/>
                    <a:pt x="268" y="273"/>
                  </a:cubicBezTo>
                  <a:cubicBezTo>
                    <a:pt x="269" y="273"/>
                    <a:pt x="270" y="272"/>
                    <a:pt x="270" y="273"/>
                  </a:cubicBezTo>
                  <a:cubicBezTo>
                    <a:pt x="271" y="273"/>
                    <a:pt x="271" y="273"/>
                    <a:pt x="272" y="274"/>
                  </a:cubicBezTo>
                  <a:cubicBezTo>
                    <a:pt x="273" y="275"/>
                    <a:pt x="273" y="276"/>
                    <a:pt x="274" y="274"/>
                  </a:cubicBezTo>
                  <a:cubicBezTo>
                    <a:pt x="275" y="273"/>
                    <a:pt x="275" y="272"/>
                    <a:pt x="277" y="271"/>
                  </a:cubicBezTo>
                  <a:cubicBezTo>
                    <a:pt x="277" y="270"/>
                    <a:pt x="276" y="270"/>
                    <a:pt x="276" y="269"/>
                  </a:cubicBezTo>
                  <a:cubicBezTo>
                    <a:pt x="276" y="269"/>
                    <a:pt x="277" y="269"/>
                    <a:pt x="277" y="268"/>
                  </a:cubicBezTo>
                  <a:cubicBezTo>
                    <a:pt x="277" y="264"/>
                    <a:pt x="277" y="261"/>
                    <a:pt x="279" y="25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D3BB04A9-AA09-A462-5E57-D347C9223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7175" y="2921000"/>
              <a:ext cx="92075" cy="163512"/>
            </a:xfrm>
            <a:custGeom>
              <a:avLst/>
              <a:gdLst>
                <a:gd name="T0" fmla="*/ 8 w 24"/>
                <a:gd name="T1" fmla="*/ 15 h 43"/>
                <a:gd name="T2" fmla="*/ 1 w 24"/>
                <a:gd name="T3" fmla="*/ 11 h 43"/>
                <a:gd name="T4" fmla="*/ 5 w 24"/>
                <a:gd name="T5" fmla="*/ 12 h 43"/>
                <a:gd name="T6" fmla="*/ 8 w 24"/>
                <a:gd name="T7" fmla="*/ 15 h 43"/>
                <a:gd name="T8" fmla="*/ 8 w 24"/>
                <a:gd name="T9" fmla="*/ 15 h 43"/>
                <a:gd name="T10" fmla="*/ 12 w 24"/>
                <a:gd name="T11" fmla="*/ 17 h 43"/>
                <a:gd name="T12" fmla="*/ 14 w 24"/>
                <a:gd name="T13" fmla="*/ 19 h 43"/>
                <a:gd name="T14" fmla="*/ 5 w 24"/>
                <a:gd name="T15" fmla="*/ 4 h 43"/>
                <a:gd name="T16" fmla="*/ 8 w 24"/>
                <a:gd name="T17" fmla="*/ 10 h 43"/>
                <a:gd name="T18" fmla="*/ 12 w 24"/>
                <a:gd name="T19" fmla="*/ 17 h 43"/>
                <a:gd name="T20" fmla="*/ 12 w 24"/>
                <a:gd name="T21" fmla="*/ 17 h 43"/>
                <a:gd name="T22" fmla="*/ 10 w 24"/>
                <a:gd name="T23" fmla="*/ 3 h 43"/>
                <a:gd name="T24" fmla="*/ 11 w 24"/>
                <a:gd name="T25" fmla="*/ 8 h 43"/>
                <a:gd name="T26" fmla="*/ 16 w 24"/>
                <a:gd name="T27" fmla="*/ 13 h 43"/>
                <a:gd name="T28" fmla="*/ 11 w 24"/>
                <a:gd name="T29" fmla="*/ 5 h 43"/>
                <a:gd name="T30" fmla="*/ 10 w 24"/>
                <a:gd name="T31" fmla="*/ 3 h 43"/>
                <a:gd name="T32" fmla="*/ 10 w 24"/>
                <a:gd name="T33" fmla="*/ 3 h 43"/>
                <a:gd name="T34" fmla="*/ 16 w 24"/>
                <a:gd name="T35" fmla="*/ 4 h 43"/>
                <a:gd name="T36" fmla="*/ 18 w 24"/>
                <a:gd name="T37" fmla="*/ 8 h 43"/>
                <a:gd name="T38" fmla="*/ 21 w 24"/>
                <a:gd name="T39" fmla="*/ 7 h 43"/>
                <a:gd name="T40" fmla="*/ 22 w 24"/>
                <a:gd name="T41" fmla="*/ 4 h 43"/>
                <a:gd name="T42" fmla="*/ 20 w 24"/>
                <a:gd name="T43" fmla="*/ 4 h 43"/>
                <a:gd name="T44" fmla="*/ 19 w 24"/>
                <a:gd name="T45" fmla="*/ 2 h 43"/>
                <a:gd name="T46" fmla="*/ 18 w 24"/>
                <a:gd name="T47" fmla="*/ 0 h 43"/>
                <a:gd name="T48" fmla="*/ 18 w 24"/>
                <a:gd name="T49" fmla="*/ 3 h 43"/>
                <a:gd name="T50" fmla="*/ 19 w 24"/>
                <a:gd name="T51" fmla="*/ 6 h 43"/>
                <a:gd name="T52" fmla="*/ 16 w 24"/>
                <a:gd name="T53" fmla="*/ 3 h 43"/>
                <a:gd name="T54" fmla="*/ 16 w 24"/>
                <a:gd name="T55" fmla="*/ 4 h 43"/>
                <a:gd name="T56" fmla="*/ 16 w 24"/>
                <a:gd name="T57" fmla="*/ 4 h 43"/>
                <a:gd name="T58" fmla="*/ 11 w 24"/>
                <a:gd name="T59" fmla="*/ 35 h 43"/>
                <a:gd name="T60" fmla="*/ 14 w 24"/>
                <a:gd name="T61" fmla="*/ 41 h 43"/>
                <a:gd name="T62" fmla="*/ 15 w 24"/>
                <a:gd name="T63" fmla="*/ 38 h 43"/>
                <a:gd name="T64" fmla="*/ 12 w 24"/>
                <a:gd name="T65" fmla="*/ 32 h 43"/>
                <a:gd name="T66" fmla="*/ 11 w 24"/>
                <a:gd name="T67" fmla="*/ 35 h 43"/>
                <a:gd name="T68" fmla="*/ 11 w 24"/>
                <a:gd name="T69" fmla="*/ 35 h 43"/>
                <a:gd name="T70" fmla="*/ 11 w 24"/>
                <a:gd name="T71" fmla="*/ 23 h 43"/>
                <a:gd name="T72" fmla="*/ 14 w 24"/>
                <a:gd name="T73" fmla="*/ 25 h 43"/>
                <a:gd name="T74" fmla="*/ 16 w 24"/>
                <a:gd name="T75" fmla="*/ 27 h 43"/>
                <a:gd name="T76" fmla="*/ 15 w 24"/>
                <a:gd name="T77" fmla="*/ 21 h 43"/>
                <a:gd name="T78" fmla="*/ 11 w 24"/>
                <a:gd name="T79" fmla="*/ 23 h 43"/>
                <a:gd name="T80" fmla="*/ 11 w 24"/>
                <a:gd name="T8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43">
                  <a:moveTo>
                    <a:pt x="8" y="15"/>
                  </a:moveTo>
                  <a:cubicBezTo>
                    <a:pt x="5" y="15"/>
                    <a:pt x="0" y="15"/>
                    <a:pt x="1" y="11"/>
                  </a:cubicBezTo>
                  <a:cubicBezTo>
                    <a:pt x="2" y="11"/>
                    <a:pt x="4" y="11"/>
                    <a:pt x="5" y="12"/>
                  </a:cubicBezTo>
                  <a:cubicBezTo>
                    <a:pt x="6" y="13"/>
                    <a:pt x="6" y="14"/>
                    <a:pt x="8" y="15"/>
                  </a:cubicBezTo>
                  <a:cubicBezTo>
                    <a:pt x="5" y="15"/>
                    <a:pt x="6" y="14"/>
                    <a:pt x="8" y="15"/>
                  </a:cubicBezTo>
                  <a:close/>
                  <a:moveTo>
                    <a:pt x="12" y="17"/>
                  </a:moveTo>
                  <a:cubicBezTo>
                    <a:pt x="12" y="18"/>
                    <a:pt x="13" y="19"/>
                    <a:pt x="14" y="19"/>
                  </a:cubicBezTo>
                  <a:cubicBezTo>
                    <a:pt x="16" y="17"/>
                    <a:pt x="8" y="3"/>
                    <a:pt x="5" y="4"/>
                  </a:cubicBezTo>
                  <a:cubicBezTo>
                    <a:pt x="4" y="7"/>
                    <a:pt x="7" y="8"/>
                    <a:pt x="8" y="10"/>
                  </a:cubicBezTo>
                  <a:cubicBezTo>
                    <a:pt x="9" y="12"/>
                    <a:pt x="10" y="15"/>
                    <a:pt x="12" y="17"/>
                  </a:cubicBezTo>
                  <a:cubicBezTo>
                    <a:pt x="12" y="18"/>
                    <a:pt x="9" y="13"/>
                    <a:pt x="12" y="17"/>
                  </a:cubicBezTo>
                  <a:close/>
                  <a:moveTo>
                    <a:pt x="10" y="3"/>
                  </a:moveTo>
                  <a:cubicBezTo>
                    <a:pt x="6" y="3"/>
                    <a:pt x="11" y="7"/>
                    <a:pt x="11" y="8"/>
                  </a:cubicBezTo>
                  <a:cubicBezTo>
                    <a:pt x="13" y="10"/>
                    <a:pt x="13" y="13"/>
                    <a:pt x="16" y="13"/>
                  </a:cubicBezTo>
                  <a:cubicBezTo>
                    <a:pt x="17" y="12"/>
                    <a:pt x="14" y="4"/>
                    <a:pt x="11" y="5"/>
                  </a:cubicBezTo>
                  <a:cubicBezTo>
                    <a:pt x="10" y="4"/>
                    <a:pt x="12" y="3"/>
                    <a:pt x="10" y="3"/>
                  </a:cubicBezTo>
                  <a:cubicBezTo>
                    <a:pt x="8" y="3"/>
                    <a:pt x="10" y="3"/>
                    <a:pt x="10" y="3"/>
                  </a:cubicBezTo>
                  <a:close/>
                  <a:moveTo>
                    <a:pt x="16" y="4"/>
                  </a:moveTo>
                  <a:cubicBezTo>
                    <a:pt x="17" y="5"/>
                    <a:pt x="17" y="7"/>
                    <a:pt x="18" y="8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2" y="6"/>
                    <a:pt x="24" y="6"/>
                    <a:pt x="22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19" y="2"/>
                    <a:pt x="19" y="2"/>
                  </a:cubicBezTo>
                  <a:cubicBezTo>
                    <a:pt x="19" y="2"/>
                    <a:pt x="19" y="0"/>
                    <a:pt x="18" y="0"/>
                  </a:cubicBezTo>
                  <a:cubicBezTo>
                    <a:pt x="17" y="1"/>
                    <a:pt x="18" y="3"/>
                    <a:pt x="18" y="3"/>
                  </a:cubicBezTo>
                  <a:cubicBezTo>
                    <a:pt x="18" y="4"/>
                    <a:pt x="20" y="6"/>
                    <a:pt x="19" y="6"/>
                  </a:cubicBezTo>
                  <a:cubicBezTo>
                    <a:pt x="18" y="5"/>
                    <a:pt x="17" y="3"/>
                    <a:pt x="16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7" y="5"/>
                    <a:pt x="15" y="4"/>
                    <a:pt x="16" y="4"/>
                  </a:cubicBezTo>
                  <a:close/>
                  <a:moveTo>
                    <a:pt x="11" y="35"/>
                  </a:moveTo>
                  <a:cubicBezTo>
                    <a:pt x="12" y="36"/>
                    <a:pt x="12" y="40"/>
                    <a:pt x="14" y="41"/>
                  </a:cubicBezTo>
                  <a:cubicBezTo>
                    <a:pt x="17" y="43"/>
                    <a:pt x="16" y="39"/>
                    <a:pt x="15" y="38"/>
                  </a:cubicBezTo>
                  <a:cubicBezTo>
                    <a:pt x="15" y="37"/>
                    <a:pt x="13" y="33"/>
                    <a:pt x="12" y="32"/>
                  </a:cubicBezTo>
                  <a:cubicBezTo>
                    <a:pt x="10" y="31"/>
                    <a:pt x="10" y="34"/>
                    <a:pt x="11" y="35"/>
                  </a:cubicBezTo>
                  <a:cubicBezTo>
                    <a:pt x="11" y="36"/>
                    <a:pt x="10" y="34"/>
                    <a:pt x="11" y="35"/>
                  </a:cubicBezTo>
                  <a:close/>
                  <a:moveTo>
                    <a:pt x="11" y="23"/>
                  </a:moveTo>
                  <a:cubicBezTo>
                    <a:pt x="12" y="24"/>
                    <a:pt x="13" y="24"/>
                    <a:pt x="14" y="25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8" y="26"/>
                    <a:pt x="16" y="22"/>
                    <a:pt x="15" y="21"/>
                  </a:cubicBezTo>
                  <a:cubicBezTo>
                    <a:pt x="13" y="20"/>
                    <a:pt x="10" y="20"/>
                    <a:pt x="11" y="23"/>
                  </a:cubicBezTo>
                  <a:cubicBezTo>
                    <a:pt x="12" y="23"/>
                    <a:pt x="11" y="22"/>
                    <a:pt x="11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3F504C50-4822-EDAD-658E-5F451923D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5225" y="3336925"/>
              <a:ext cx="476250" cy="311150"/>
            </a:xfrm>
            <a:custGeom>
              <a:avLst/>
              <a:gdLst>
                <a:gd name="T0" fmla="*/ 4 w 125"/>
                <a:gd name="T1" fmla="*/ 56 h 82"/>
                <a:gd name="T2" fmla="*/ 3 w 125"/>
                <a:gd name="T3" fmla="*/ 45 h 82"/>
                <a:gd name="T4" fmla="*/ 9 w 125"/>
                <a:gd name="T5" fmla="*/ 45 h 82"/>
                <a:gd name="T6" fmla="*/ 12 w 125"/>
                <a:gd name="T7" fmla="*/ 43 h 82"/>
                <a:gd name="T8" fmla="*/ 20 w 125"/>
                <a:gd name="T9" fmla="*/ 41 h 82"/>
                <a:gd name="T10" fmla="*/ 29 w 125"/>
                <a:gd name="T11" fmla="*/ 46 h 82"/>
                <a:gd name="T12" fmla="*/ 22 w 125"/>
                <a:gd name="T13" fmla="*/ 52 h 82"/>
                <a:gd name="T14" fmla="*/ 8 w 125"/>
                <a:gd name="T15" fmla="*/ 65 h 82"/>
                <a:gd name="T16" fmla="*/ 7 w 125"/>
                <a:gd name="T17" fmla="*/ 60 h 82"/>
                <a:gd name="T18" fmla="*/ 19 w 125"/>
                <a:gd name="T19" fmla="*/ 34 h 82"/>
                <a:gd name="T20" fmla="*/ 24 w 125"/>
                <a:gd name="T21" fmla="*/ 31 h 82"/>
                <a:gd name="T22" fmla="*/ 18 w 125"/>
                <a:gd name="T23" fmla="*/ 23 h 82"/>
                <a:gd name="T24" fmla="*/ 12 w 125"/>
                <a:gd name="T25" fmla="*/ 32 h 82"/>
                <a:gd name="T26" fmla="*/ 26 w 125"/>
                <a:gd name="T27" fmla="*/ 25 h 82"/>
                <a:gd name="T28" fmla="*/ 26 w 125"/>
                <a:gd name="T29" fmla="*/ 25 h 82"/>
                <a:gd name="T30" fmla="*/ 26 w 125"/>
                <a:gd name="T31" fmla="*/ 40 h 82"/>
                <a:gd name="T32" fmla="*/ 108 w 125"/>
                <a:gd name="T33" fmla="*/ 79 h 82"/>
                <a:gd name="T34" fmla="*/ 116 w 125"/>
                <a:gd name="T35" fmla="*/ 68 h 82"/>
                <a:gd name="T36" fmla="*/ 112 w 125"/>
                <a:gd name="T37" fmla="*/ 57 h 82"/>
                <a:gd name="T38" fmla="*/ 111 w 125"/>
                <a:gd name="T39" fmla="*/ 32 h 82"/>
                <a:gd name="T40" fmla="*/ 121 w 125"/>
                <a:gd name="T41" fmla="*/ 16 h 82"/>
                <a:gd name="T42" fmla="*/ 122 w 125"/>
                <a:gd name="T43" fmla="*/ 9 h 82"/>
                <a:gd name="T44" fmla="*/ 97 w 125"/>
                <a:gd name="T45" fmla="*/ 7 h 82"/>
                <a:gd name="T46" fmla="*/ 84 w 125"/>
                <a:gd name="T47" fmla="*/ 4 h 82"/>
                <a:gd name="T48" fmla="*/ 79 w 125"/>
                <a:gd name="T49" fmla="*/ 5 h 82"/>
                <a:gd name="T50" fmla="*/ 75 w 125"/>
                <a:gd name="T51" fmla="*/ 5 h 82"/>
                <a:gd name="T52" fmla="*/ 69 w 125"/>
                <a:gd name="T53" fmla="*/ 7 h 82"/>
                <a:gd name="T54" fmla="*/ 66 w 125"/>
                <a:gd name="T55" fmla="*/ 7 h 82"/>
                <a:gd name="T56" fmla="*/ 59 w 125"/>
                <a:gd name="T57" fmla="*/ 5 h 82"/>
                <a:gd name="T58" fmla="*/ 53 w 125"/>
                <a:gd name="T59" fmla="*/ 4 h 82"/>
                <a:gd name="T60" fmla="*/ 49 w 125"/>
                <a:gd name="T61" fmla="*/ 10 h 82"/>
                <a:gd name="T62" fmla="*/ 44 w 125"/>
                <a:gd name="T63" fmla="*/ 12 h 82"/>
                <a:gd name="T64" fmla="*/ 38 w 125"/>
                <a:gd name="T65" fmla="*/ 16 h 82"/>
                <a:gd name="T66" fmla="*/ 33 w 125"/>
                <a:gd name="T67" fmla="*/ 19 h 82"/>
                <a:gd name="T68" fmla="*/ 36 w 125"/>
                <a:gd name="T69" fmla="*/ 29 h 82"/>
                <a:gd name="T70" fmla="*/ 34 w 125"/>
                <a:gd name="T71" fmla="*/ 35 h 82"/>
                <a:gd name="T72" fmla="*/ 37 w 125"/>
                <a:gd name="T73" fmla="*/ 36 h 82"/>
                <a:gd name="T74" fmla="*/ 37 w 125"/>
                <a:gd name="T75" fmla="*/ 45 h 82"/>
                <a:gd name="T76" fmla="*/ 46 w 125"/>
                <a:gd name="T77" fmla="*/ 55 h 82"/>
                <a:gd name="T78" fmla="*/ 53 w 125"/>
                <a:gd name="T79" fmla="*/ 51 h 82"/>
                <a:gd name="T80" fmla="*/ 49 w 125"/>
                <a:gd name="T81" fmla="*/ 69 h 82"/>
                <a:gd name="T82" fmla="*/ 57 w 125"/>
                <a:gd name="T83" fmla="*/ 66 h 82"/>
                <a:gd name="T84" fmla="*/ 68 w 125"/>
                <a:gd name="T85" fmla="*/ 65 h 82"/>
                <a:gd name="T86" fmla="*/ 70 w 125"/>
                <a:gd name="T87" fmla="*/ 63 h 82"/>
                <a:gd name="T88" fmla="*/ 78 w 125"/>
                <a:gd name="T89" fmla="*/ 69 h 82"/>
                <a:gd name="T90" fmla="*/ 86 w 125"/>
                <a:gd name="T91" fmla="*/ 76 h 82"/>
                <a:gd name="T92" fmla="*/ 99 w 125"/>
                <a:gd name="T93" fmla="*/ 79 h 82"/>
                <a:gd name="T94" fmla="*/ 108 w 125"/>
                <a:gd name="T95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82">
                  <a:moveTo>
                    <a:pt x="7" y="60"/>
                  </a:moveTo>
                  <a:cubicBezTo>
                    <a:pt x="8" y="58"/>
                    <a:pt x="7" y="59"/>
                    <a:pt x="6" y="58"/>
                  </a:cubicBezTo>
                  <a:cubicBezTo>
                    <a:pt x="5" y="58"/>
                    <a:pt x="4" y="56"/>
                    <a:pt x="4" y="56"/>
                  </a:cubicBezTo>
                  <a:cubicBezTo>
                    <a:pt x="3" y="55"/>
                    <a:pt x="1" y="55"/>
                    <a:pt x="2" y="53"/>
                  </a:cubicBezTo>
                  <a:cubicBezTo>
                    <a:pt x="3" y="51"/>
                    <a:pt x="5" y="51"/>
                    <a:pt x="3" y="49"/>
                  </a:cubicBezTo>
                  <a:cubicBezTo>
                    <a:pt x="3" y="48"/>
                    <a:pt x="0" y="45"/>
                    <a:pt x="3" y="45"/>
                  </a:cubicBezTo>
                  <a:cubicBezTo>
                    <a:pt x="5" y="45"/>
                    <a:pt x="5" y="47"/>
                    <a:pt x="6" y="48"/>
                  </a:cubicBezTo>
                  <a:cubicBezTo>
                    <a:pt x="7" y="48"/>
                    <a:pt x="6" y="45"/>
                    <a:pt x="8" y="45"/>
                  </a:cubicBezTo>
                  <a:cubicBezTo>
                    <a:pt x="9" y="44"/>
                    <a:pt x="8" y="45"/>
                    <a:pt x="9" y="45"/>
                  </a:cubicBezTo>
                  <a:cubicBezTo>
                    <a:pt x="9" y="45"/>
                    <a:pt x="9" y="46"/>
                    <a:pt x="10" y="45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11" y="43"/>
                    <a:pt x="11" y="43"/>
                    <a:pt x="12" y="43"/>
                  </a:cubicBezTo>
                  <a:cubicBezTo>
                    <a:pt x="14" y="43"/>
                    <a:pt x="14" y="41"/>
                    <a:pt x="16" y="41"/>
                  </a:cubicBezTo>
                  <a:cubicBezTo>
                    <a:pt x="17" y="41"/>
                    <a:pt x="17" y="42"/>
                    <a:pt x="18" y="42"/>
                  </a:cubicBezTo>
                  <a:cubicBezTo>
                    <a:pt x="19" y="42"/>
                    <a:pt x="20" y="42"/>
                    <a:pt x="20" y="41"/>
                  </a:cubicBezTo>
                  <a:cubicBezTo>
                    <a:pt x="22" y="41"/>
                    <a:pt x="23" y="42"/>
                    <a:pt x="25" y="43"/>
                  </a:cubicBezTo>
                  <a:cubicBezTo>
                    <a:pt x="25" y="44"/>
                    <a:pt x="26" y="44"/>
                    <a:pt x="27" y="45"/>
                  </a:cubicBezTo>
                  <a:cubicBezTo>
                    <a:pt x="27" y="45"/>
                    <a:pt x="29" y="45"/>
                    <a:pt x="29" y="46"/>
                  </a:cubicBezTo>
                  <a:cubicBezTo>
                    <a:pt x="31" y="48"/>
                    <a:pt x="28" y="48"/>
                    <a:pt x="27" y="47"/>
                  </a:cubicBezTo>
                  <a:cubicBezTo>
                    <a:pt x="26" y="48"/>
                    <a:pt x="26" y="49"/>
                    <a:pt x="25" y="50"/>
                  </a:cubicBezTo>
                  <a:cubicBezTo>
                    <a:pt x="24" y="51"/>
                    <a:pt x="23" y="51"/>
                    <a:pt x="22" y="52"/>
                  </a:cubicBezTo>
                  <a:cubicBezTo>
                    <a:pt x="22" y="53"/>
                    <a:pt x="17" y="58"/>
                    <a:pt x="17" y="55"/>
                  </a:cubicBezTo>
                  <a:cubicBezTo>
                    <a:pt x="15" y="55"/>
                    <a:pt x="11" y="56"/>
                    <a:pt x="10" y="58"/>
                  </a:cubicBezTo>
                  <a:cubicBezTo>
                    <a:pt x="8" y="60"/>
                    <a:pt x="9" y="63"/>
                    <a:pt x="8" y="65"/>
                  </a:cubicBezTo>
                  <a:cubicBezTo>
                    <a:pt x="6" y="67"/>
                    <a:pt x="3" y="68"/>
                    <a:pt x="4" y="65"/>
                  </a:cubicBezTo>
                  <a:cubicBezTo>
                    <a:pt x="4" y="62"/>
                    <a:pt x="7" y="62"/>
                    <a:pt x="7" y="60"/>
                  </a:cubicBezTo>
                  <a:cubicBezTo>
                    <a:pt x="8" y="58"/>
                    <a:pt x="7" y="61"/>
                    <a:pt x="7" y="60"/>
                  </a:cubicBezTo>
                  <a:close/>
                  <a:moveTo>
                    <a:pt x="14" y="39"/>
                  </a:moveTo>
                  <a:cubicBezTo>
                    <a:pt x="15" y="40"/>
                    <a:pt x="17" y="39"/>
                    <a:pt x="17" y="38"/>
                  </a:cubicBezTo>
                  <a:cubicBezTo>
                    <a:pt x="18" y="37"/>
                    <a:pt x="18" y="35"/>
                    <a:pt x="19" y="34"/>
                  </a:cubicBezTo>
                  <a:cubicBezTo>
                    <a:pt x="20" y="36"/>
                    <a:pt x="21" y="36"/>
                    <a:pt x="21" y="34"/>
                  </a:cubicBezTo>
                  <a:cubicBezTo>
                    <a:pt x="22" y="34"/>
                    <a:pt x="23" y="34"/>
                    <a:pt x="24" y="34"/>
                  </a:cubicBezTo>
                  <a:cubicBezTo>
                    <a:pt x="25" y="33"/>
                    <a:pt x="24" y="31"/>
                    <a:pt x="24" y="31"/>
                  </a:cubicBezTo>
                  <a:cubicBezTo>
                    <a:pt x="23" y="30"/>
                    <a:pt x="22" y="28"/>
                    <a:pt x="21" y="27"/>
                  </a:cubicBezTo>
                  <a:cubicBezTo>
                    <a:pt x="20" y="26"/>
                    <a:pt x="19" y="27"/>
                    <a:pt x="18" y="26"/>
                  </a:cubicBezTo>
                  <a:cubicBezTo>
                    <a:pt x="18" y="25"/>
                    <a:pt x="19" y="23"/>
                    <a:pt x="18" y="23"/>
                  </a:cubicBezTo>
                  <a:cubicBezTo>
                    <a:pt x="17" y="22"/>
                    <a:pt x="15" y="24"/>
                    <a:pt x="15" y="25"/>
                  </a:cubicBezTo>
                  <a:cubicBezTo>
                    <a:pt x="13" y="29"/>
                    <a:pt x="10" y="28"/>
                    <a:pt x="5" y="29"/>
                  </a:cubicBezTo>
                  <a:cubicBezTo>
                    <a:pt x="4" y="31"/>
                    <a:pt x="11" y="31"/>
                    <a:pt x="12" y="32"/>
                  </a:cubicBezTo>
                  <a:cubicBezTo>
                    <a:pt x="12" y="34"/>
                    <a:pt x="13" y="34"/>
                    <a:pt x="13" y="36"/>
                  </a:cubicBezTo>
                  <a:cubicBezTo>
                    <a:pt x="13" y="37"/>
                    <a:pt x="13" y="38"/>
                    <a:pt x="14" y="39"/>
                  </a:cubicBezTo>
                  <a:close/>
                  <a:moveTo>
                    <a:pt x="26" y="25"/>
                  </a:moveTo>
                  <a:cubicBezTo>
                    <a:pt x="24" y="26"/>
                    <a:pt x="28" y="30"/>
                    <a:pt x="30" y="28"/>
                  </a:cubicBezTo>
                  <a:cubicBezTo>
                    <a:pt x="33" y="26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6" y="40"/>
                  </a:moveTo>
                  <a:cubicBezTo>
                    <a:pt x="25" y="43"/>
                    <a:pt x="31" y="46"/>
                    <a:pt x="31" y="43"/>
                  </a:cubicBezTo>
                  <a:cubicBezTo>
                    <a:pt x="31" y="40"/>
                    <a:pt x="27" y="37"/>
                    <a:pt x="26" y="40"/>
                  </a:cubicBezTo>
                  <a:cubicBezTo>
                    <a:pt x="26" y="40"/>
                    <a:pt x="26" y="41"/>
                    <a:pt x="26" y="40"/>
                  </a:cubicBezTo>
                  <a:cubicBezTo>
                    <a:pt x="25" y="42"/>
                    <a:pt x="26" y="41"/>
                    <a:pt x="26" y="40"/>
                  </a:cubicBezTo>
                  <a:close/>
                  <a:moveTo>
                    <a:pt x="108" y="79"/>
                  </a:moveTo>
                  <a:cubicBezTo>
                    <a:pt x="109" y="78"/>
                    <a:pt x="109" y="77"/>
                    <a:pt x="111" y="75"/>
                  </a:cubicBezTo>
                  <a:cubicBezTo>
                    <a:pt x="112" y="74"/>
                    <a:pt x="112" y="73"/>
                    <a:pt x="113" y="72"/>
                  </a:cubicBezTo>
                  <a:cubicBezTo>
                    <a:pt x="114" y="70"/>
                    <a:pt x="119" y="71"/>
                    <a:pt x="116" y="68"/>
                  </a:cubicBezTo>
                  <a:cubicBezTo>
                    <a:pt x="116" y="67"/>
                    <a:pt x="115" y="67"/>
                    <a:pt x="115" y="66"/>
                  </a:cubicBezTo>
                  <a:cubicBezTo>
                    <a:pt x="115" y="66"/>
                    <a:pt x="115" y="64"/>
                    <a:pt x="115" y="64"/>
                  </a:cubicBezTo>
                  <a:cubicBezTo>
                    <a:pt x="114" y="61"/>
                    <a:pt x="113" y="59"/>
                    <a:pt x="112" y="57"/>
                  </a:cubicBezTo>
                  <a:cubicBezTo>
                    <a:pt x="111" y="55"/>
                    <a:pt x="112" y="53"/>
                    <a:pt x="112" y="51"/>
                  </a:cubicBezTo>
                  <a:cubicBezTo>
                    <a:pt x="112" y="49"/>
                    <a:pt x="112" y="46"/>
                    <a:pt x="111" y="44"/>
                  </a:cubicBezTo>
                  <a:cubicBezTo>
                    <a:pt x="111" y="39"/>
                    <a:pt x="108" y="36"/>
                    <a:pt x="111" y="32"/>
                  </a:cubicBezTo>
                  <a:cubicBezTo>
                    <a:pt x="114" y="29"/>
                    <a:pt x="116" y="26"/>
                    <a:pt x="117" y="22"/>
                  </a:cubicBezTo>
                  <a:cubicBezTo>
                    <a:pt x="118" y="20"/>
                    <a:pt x="118" y="19"/>
                    <a:pt x="119" y="18"/>
                  </a:cubicBezTo>
                  <a:cubicBezTo>
                    <a:pt x="119" y="16"/>
                    <a:pt x="120" y="16"/>
                    <a:pt x="121" y="16"/>
                  </a:cubicBezTo>
                  <a:cubicBezTo>
                    <a:pt x="122" y="15"/>
                    <a:pt x="122" y="15"/>
                    <a:pt x="123" y="15"/>
                  </a:cubicBezTo>
                  <a:cubicBezTo>
                    <a:pt x="123" y="14"/>
                    <a:pt x="124" y="14"/>
                    <a:pt x="124" y="13"/>
                  </a:cubicBezTo>
                  <a:cubicBezTo>
                    <a:pt x="125" y="12"/>
                    <a:pt x="123" y="10"/>
                    <a:pt x="122" y="9"/>
                  </a:cubicBezTo>
                  <a:cubicBezTo>
                    <a:pt x="119" y="13"/>
                    <a:pt x="113" y="11"/>
                    <a:pt x="110" y="10"/>
                  </a:cubicBezTo>
                  <a:cubicBezTo>
                    <a:pt x="107" y="10"/>
                    <a:pt x="105" y="10"/>
                    <a:pt x="103" y="10"/>
                  </a:cubicBezTo>
                  <a:cubicBezTo>
                    <a:pt x="100" y="10"/>
                    <a:pt x="99" y="9"/>
                    <a:pt x="97" y="7"/>
                  </a:cubicBezTo>
                  <a:cubicBezTo>
                    <a:pt x="95" y="5"/>
                    <a:pt x="95" y="6"/>
                    <a:pt x="93" y="6"/>
                  </a:cubicBezTo>
                  <a:cubicBezTo>
                    <a:pt x="91" y="6"/>
                    <a:pt x="89" y="5"/>
                    <a:pt x="87" y="4"/>
                  </a:cubicBezTo>
                  <a:cubicBezTo>
                    <a:pt x="86" y="4"/>
                    <a:pt x="85" y="5"/>
                    <a:pt x="84" y="4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3"/>
                    <a:pt x="81" y="4"/>
                    <a:pt x="81" y="3"/>
                  </a:cubicBezTo>
                  <a:cubicBezTo>
                    <a:pt x="80" y="4"/>
                    <a:pt x="81" y="5"/>
                    <a:pt x="79" y="5"/>
                  </a:cubicBezTo>
                  <a:cubicBezTo>
                    <a:pt x="78" y="5"/>
                    <a:pt x="78" y="4"/>
                    <a:pt x="78" y="3"/>
                  </a:cubicBezTo>
                  <a:cubicBezTo>
                    <a:pt x="78" y="2"/>
                    <a:pt x="77" y="0"/>
                    <a:pt x="76" y="2"/>
                  </a:cubicBezTo>
                  <a:cubicBezTo>
                    <a:pt x="76" y="4"/>
                    <a:pt x="78" y="5"/>
                    <a:pt x="75" y="5"/>
                  </a:cubicBezTo>
                  <a:cubicBezTo>
                    <a:pt x="73" y="5"/>
                    <a:pt x="74" y="2"/>
                    <a:pt x="73" y="2"/>
                  </a:cubicBezTo>
                  <a:cubicBezTo>
                    <a:pt x="72" y="2"/>
                    <a:pt x="73" y="6"/>
                    <a:pt x="73" y="6"/>
                  </a:cubicBezTo>
                  <a:cubicBezTo>
                    <a:pt x="72" y="6"/>
                    <a:pt x="71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7"/>
                    <a:pt x="65" y="7"/>
                    <a:pt x="64" y="7"/>
                  </a:cubicBezTo>
                  <a:cubicBezTo>
                    <a:pt x="64" y="7"/>
                    <a:pt x="63" y="7"/>
                    <a:pt x="62" y="7"/>
                  </a:cubicBezTo>
                  <a:cubicBezTo>
                    <a:pt x="60" y="7"/>
                    <a:pt x="60" y="7"/>
                    <a:pt x="59" y="5"/>
                  </a:cubicBezTo>
                  <a:cubicBezTo>
                    <a:pt x="58" y="6"/>
                    <a:pt x="59" y="7"/>
                    <a:pt x="59" y="8"/>
                  </a:cubicBezTo>
                  <a:cubicBezTo>
                    <a:pt x="58" y="10"/>
                    <a:pt x="57" y="9"/>
                    <a:pt x="57" y="8"/>
                  </a:cubicBezTo>
                  <a:cubicBezTo>
                    <a:pt x="55" y="11"/>
                    <a:pt x="54" y="5"/>
                    <a:pt x="53" y="4"/>
                  </a:cubicBezTo>
                  <a:cubicBezTo>
                    <a:pt x="52" y="5"/>
                    <a:pt x="55" y="7"/>
                    <a:pt x="54" y="8"/>
                  </a:cubicBezTo>
                  <a:cubicBezTo>
                    <a:pt x="54" y="9"/>
                    <a:pt x="52" y="10"/>
                    <a:pt x="52" y="8"/>
                  </a:cubicBezTo>
                  <a:cubicBezTo>
                    <a:pt x="50" y="8"/>
                    <a:pt x="50" y="9"/>
                    <a:pt x="49" y="10"/>
                  </a:cubicBezTo>
                  <a:cubicBezTo>
                    <a:pt x="49" y="11"/>
                    <a:pt x="48" y="11"/>
                    <a:pt x="47" y="12"/>
                  </a:cubicBezTo>
                  <a:cubicBezTo>
                    <a:pt x="46" y="13"/>
                    <a:pt x="47" y="14"/>
                    <a:pt x="45" y="13"/>
                  </a:cubicBezTo>
                  <a:cubicBezTo>
                    <a:pt x="45" y="13"/>
                    <a:pt x="45" y="11"/>
                    <a:pt x="44" y="12"/>
                  </a:cubicBezTo>
                  <a:cubicBezTo>
                    <a:pt x="43" y="13"/>
                    <a:pt x="47" y="15"/>
                    <a:pt x="45" y="16"/>
                  </a:cubicBezTo>
                  <a:cubicBezTo>
                    <a:pt x="45" y="16"/>
                    <a:pt x="43" y="16"/>
                    <a:pt x="43" y="16"/>
                  </a:cubicBezTo>
                  <a:cubicBezTo>
                    <a:pt x="41" y="16"/>
                    <a:pt x="40" y="16"/>
                    <a:pt x="38" y="16"/>
                  </a:cubicBezTo>
                  <a:cubicBezTo>
                    <a:pt x="38" y="17"/>
                    <a:pt x="38" y="18"/>
                    <a:pt x="37" y="18"/>
                  </a:cubicBezTo>
                  <a:cubicBezTo>
                    <a:pt x="37" y="19"/>
                    <a:pt x="36" y="17"/>
                    <a:pt x="35" y="17"/>
                  </a:cubicBezTo>
                  <a:cubicBezTo>
                    <a:pt x="35" y="18"/>
                    <a:pt x="34" y="18"/>
                    <a:pt x="33" y="19"/>
                  </a:cubicBezTo>
                  <a:cubicBezTo>
                    <a:pt x="33" y="20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5"/>
                    <a:pt x="38" y="27"/>
                    <a:pt x="36" y="29"/>
                  </a:cubicBezTo>
                  <a:cubicBezTo>
                    <a:pt x="35" y="30"/>
                    <a:pt x="32" y="28"/>
                    <a:pt x="32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4" y="35"/>
                    <a:pt x="32" y="35"/>
                    <a:pt x="34" y="35"/>
                  </a:cubicBezTo>
                  <a:cubicBezTo>
                    <a:pt x="36" y="36"/>
                    <a:pt x="39" y="33"/>
                    <a:pt x="40" y="36"/>
                  </a:cubicBezTo>
                  <a:cubicBezTo>
                    <a:pt x="40" y="36"/>
                    <a:pt x="39" y="37"/>
                    <a:pt x="39" y="37"/>
                  </a:cubicBezTo>
                  <a:cubicBezTo>
                    <a:pt x="38" y="37"/>
                    <a:pt x="38" y="37"/>
                    <a:pt x="37" y="36"/>
                  </a:cubicBezTo>
                  <a:cubicBezTo>
                    <a:pt x="36" y="36"/>
                    <a:pt x="35" y="37"/>
                    <a:pt x="34" y="37"/>
                  </a:cubicBezTo>
                  <a:cubicBezTo>
                    <a:pt x="33" y="38"/>
                    <a:pt x="33" y="41"/>
                    <a:pt x="34" y="42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7" y="46"/>
                    <a:pt x="37" y="48"/>
                    <a:pt x="37" y="49"/>
                  </a:cubicBezTo>
                  <a:cubicBezTo>
                    <a:pt x="38" y="52"/>
                    <a:pt x="41" y="52"/>
                    <a:pt x="43" y="53"/>
                  </a:cubicBezTo>
                  <a:cubicBezTo>
                    <a:pt x="44" y="54"/>
                    <a:pt x="44" y="55"/>
                    <a:pt x="46" y="55"/>
                  </a:cubicBezTo>
                  <a:cubicBezTo>
                    <a:pt x="46" y="55"/>
                    <a:pt x="48" y="54"/>
                    <a:pt x="49" y="53"/>
                  </a:cubicBezTo>
                  <a:cubicBezTo>
                    <a:pt x="49" y="53"/>
                    <a:pt x="49" y="51"/>
                    <a:pt x="50" y="50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4" y="53"/>
                    <a:pt x="53" y="53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2"/>
                    <a:pt x="50" y="66"/>
                    <a:pt x="49" y="69"/>
                  </a:cubicBezTo>
                  <a:cubicBezTo>
                    <a:pt x="51" y="69"/>
                    <a:pt x="52" y="68"/>
                    <a:pt x="54" y="67"/>
                  </a:cubicBezTo>
                  <a:cubicBezTo>
                    <a:pt x="55" y="66"/>
                    <a:pt x="56" y="66"/>
                    <a:pt x="56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9" y="65"/>
                    <a:pt x="60" y="65"/>
                    <a:pt x="61" y="64"/>
                  </a:cubicBezTo>
                  <a:cubicBezTo>
                    <a:pt x="63" y="64"/>
                    <a:pt x="64" y="62"/>
                    <a:pt x="65" y="62"/>
                  </a:cubicBezTo>
                  <a:cubicBezTo>
                    <a:pt x="66" y="63"/>
                    <a:pt x="66" y="66"/>
                    <a:pt x="68" y="65"/>
                  </a:cubicBezTo>
                  <a:cubicBezTo>
                    <a:pt x="69" y="64"/>
                    <a:pt x="68" y="63"/>
                    <a:pt x="69" y="62"/>
                  </a:cubicBezTo>
                  <a:cubicBezTo>
                    <a:pt x="69" y="62"/>
                    <a:pt x="69" y="63"/>
                    <a:pt x="69" y="63"/>
                  </a:cubicBezTo>
                  <a:cubicBezTo>
                    <a:pt x="69" y="63"/>
                    <a:pt x="70" y="63"/>
                    <a:pt x="70" y="63"/>
                  </a:cubicBezTo>
                  <a:cubicBezTo>
                    <a:pt x="71" y="64"/>
                    <a:pt x="72" y="65"/>
                    <a:pt x="73" y="66"/>
                  </a:cubicBezTo>
                  <a:cubicBezTo>
                    <a:pt x="73" y="66"/>
                    <a:pt x="76" y="69"/>
                    <a:pt x="77" y="67"/>
                  </a:cubicBezTo>
                  <a:cubicBezTo>
                    <a:pt x="77" y="68"/>
                    <a:pt x="77" y="69"/>
                    <a:pt x="78" y="69"/>
                  </a:cubicBezTo>
                  <a:cubicBezTo>
                    <a:pt x="79" y="70"/>
                    <a:pt x="79" y="70"/>
                    <a:pt x="80" y="70"/>
                  </a:cubicBezTo>
                  <a:cubicBezTo>
                    <a:pt x="83" y="70"/>
                    <a:pt x="82" y="70"/>
                    <a:pt x="83" y="73"/>
                  </a:cubicBezTo>
                  <a:cubicBezTo>
                    <a:pt x="84" y="74"/>
                    <a:pt x="85" y="75"/>
                    <a:pt x="86" y="76"/>
                  </a:cubicBezTo>
                  <a:cubicBezTo>
                    <a:pt x="87" y="78"/>
                    <a:pt x="88" y="79"/>
                    <a:pt x="90" y="80"/>
                  </a:cubicBezTo>
                  <a:cubicBezTo>
                    <a:pt x="91" y="81"/>
                    <a:pt x="92" y="82"/>
                    <a:pt x="94" y="82"/>
                  </a:cubicBezTo>
                  <a:cubicBezTo>
                    <a:pt x="96" y="81"/>
                    <a:pt x="97" y="80"/>
                    <a:pt x="99" y="79"/>
                  </a:cubicBezTo>
                  <a:cubicBezTo>
                    <a:pt x="100" y="78"/>
                    <a:pt x="101" y="79"/>
                    <a:pt x="103" y="80"/>
                  </a:cubicBezTo>
                  <a:cubicBezTo>
                    <a:pt x="104" y="81"/>
                    <a:pt x="105" y="81"/>
                    <a:pt x="107" y="82"/>
                  </a:cubicBezTo>
                  <a:cubicBezTo>
                    <a:pt x="107" y="81"/>
                    <a:pt x="108" y="80"/>
                    <a:pt x="108" y="7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B1F9DEAE-5581-6FBB-4C55-CDC2074D1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4463" y="3614738"/>
              <a:ext cx="527050" cy="430212"/>
            </a:xfrm>
            <a:custGeom>
              <a:avLst/>
              <a:gdLst>
                <a:gd name="T0" fmla="*/ 10 w 138"/>
                <a:gd name="T1" fmla="*/ 24 h 113"/>
                <a:gd name="T2" fmla="*/ 44 w 138"/>
                <a:gd name="T3" fmla="*/ 4 h 113"/>
                <a:gd name="T4" fmla="*/ 46 w 138"/>
                <a:gd name="T5" fmla="*/ 22 h 113"/>
                <a:gd name="T6" fmla="*/ 31 w 138"/>
                <a:gd name="T7" fmla="*/ 25 h 113"/>
                <a:gd name="T8" fmla="*/ 15 w 138"/>
                <a:gd name="T9" fmla="*/ 28 h 113"/>
                <a:gd name="T10" fmla="*/ 6 w 138"/>
                <a:gd name="T11" fmla="*/ 39 h 113"/>
                <a:gd name="T12" fmla="*/ 14 w 138"/>
                <a:gd name="T13" fmla="*/ 34 h 113"/>
                <a:gd name="T14" fmla="*/ 56 w 138"/>
                <a:gd name="T15" fmla="*/ 20 h 113"/>
                <a:gd name="T16" fmla="*/ 54 w 138"/>
                <a:gd name="T17" fmla="*/ 19 h 113"/>
                <a:gd name="T18" fmla="*/ 51 w 138"/>
                <a:gd name="T19" fmla="*/ 95 h 113"/>
                <a:gd name="T20" fmla="*/ 47 w 138"/>
                <a:gd name="T21" fmla="*/ 80 h 113"/>
                <a:gd name="T22" fmla="*/ 33 w 138"/>
                <a:gd name="T23" fmla="*/ 83 h 113"/>
                <a:gd name="T24" fmla="*/ 39 w 138"/>
                <a:gd name="T25" fmla="*/ 92 h 113"/>
                <a:gd name="T26" fmla="*/ 71 w 138"/>
                <a:gd name="T27" fmla="*/ 95 h 113"/>
                <a:gd name="T28" fmla="*/ 81 w 138"/>
                <a:gd name="T29" fmla="*/ 90 h 113"/>
                <a:gd name="T30" fmla="*/ 88 w 138"/>
                <a:gd name="T31" fmla="*/ 71 h 113"/>
                <a:gd name="T32" fmla="*/ 74 w 138"/>
                <a:gd name="T33" fmla="*/ 66 h 113"/>
                <a:gd name="T34" fmla="*/ 71 w 138"/>
                <a:gd name="T35" fmla="*/ 73 h 113"/>
                <a:gd name="T36" fmla="*/ 72 w 138"/>
                <a:gd name="T37" fmla="*/ 64 h 113"/>
                <a:gd name="T38" fmla="*/ 64 w 138"/>
                <a:gd name="T39" fmla="*/ 71 h 113"/>
                <a:gd name="T40" fmla="*/ 56 w 138"/>
                <a:gd name="T41" fmla="*/ 75 h 113"/>
                <a:gd name="T42" fmla="*/ 61 w 138"/>
                <a:gd name="T43" fmla="*/ 83 h 113"/>
                <a:gd name="T44" fmla="*/ 56 w 138"/>
                <a:gd name="T45" fmla="*/ 94 h 113"/>
                <a:gd name="T46" fmla="*/ 55 w 138"/>
                <a:gd name="T47" fmla="*/ 97 h 113"/>
                <a:gd name="T48" fmla="*/ 31 w 138"/>
                <a:gd name="T49" fmla="*/ 96 h 113"/>
                <a:gd name="T50" fmla="*/ 47 w 138"/>
                <a:gd name="T51" fmla="*/ 103 h 113"/>
                <a:gd name="T52" fmla="*/ 50 w 138"/>
                <a:gd name="T53" fmla="*/ 67 h 113"/>
                <a:gd name="T54" fmla="*/ 50 w 138"/>
                <a:gd name="T55" fmla="*/ 82 h 113"/>
                <a:gd name="T56" fmla="*/ 87 w 138"/>
                <a:gd name="T57" fmla="*/ 97 h 113"/>
                <a:gd name="T58" fmla="*/ 71 w 138"/>
                <a:gd name="T59" fmla="*/ 100 h 113"/>
                <a:gd name="T60" fmla="*/ 79 w 138"/>
                <a:gd name="T61" fmla="*/ 103 h 113"/>
                <a:gd name="T62" fmla="*/ 58 w 138"/>
                <a:gd name="T63" fmla="*/ 100 h 113"/>
                <a:gd name="T64" fmla="*/ 63 w 138"/>
                <a:gd name="T65" fmla="*/ 109 h 113"/>
                <a:gd name="T66" fmla="*/ 67 w 138"/>
                <a:gd name="T67" fmla="*/ 103 h 113"/>
                <a:gd name="T68" fmla="*/ 133 w 138"/>
                <a:gd name="T69" fmla="*/ 96 h 113"/>
                <a:gd name="T70" fmla="*/ 131 w 138"/>
                <a:gd name="T71" fmla="*/ 87 h 113"/>
                <a:gd name="T72" fmla="*/ 17 w 138"/>
                <a:gd name="T73" fmla="*/ 101 h 113"/>
                <a:gd name="T74" fmla="*/ 30 w 138"/>
                <a:gd name="T75" fmla="*/ 101 h 113"/>
                <a:gd name="T76" fmla="*/ 31 w 138"/>
                <a:gd name="T77" fmla="*/ 90 h 113"/>
                <a:gd name="T78" fmla="*/ 28 w 138"/>
                <a:gd name="T79" fmla="*/ 80 h 113"/>
                <a:gd name="T80" fmla="*/ 36 w 138"/>
                <a:gd name="T81" fmla="*/ 74 h 113"/>
                <a:gd name="T82" fmla="*/ 42 w 138"/>
                <a:gd name="T83" fmla="*/ 62 h 113"/>
                <a:gd name="T84" fmla="*/ 49 w 138"/>
                <a:gd name="T85" fmla="*/ 56 h 113"/>
                <a:gd name="T86" fmla="*/ 48 w 138"/>
                <a:gd name="T87" fmla="*/ 45 h 113"/>
                <a:gd name="T88" fmla="*/ 40 w 138"/>
                <a:gd name="T89" fmla="*/ 39 h 113"/>
                <a:gd name="T90" fmla="*/ 39 w 138"/>
                <a:gd name="T91" fmla="*/ 26 h 113"/>
                <a:gd name="T92" fmla="*/ 24 w 138"/>
                <a:gd name="T93" fmla="*/ 39 h 113"/>
                <a:gd name="T94" fmla="*/ 17 w 138"/>
                <a:gd name="T95" fmla="*/ 36 h 113"/>
                <a:gd name="T96" fmla="*/ 9 w 138"/>
                <a:gd name="T97" fmla="*/ 40 h 113"/>
                <a:gd name="T98" fmla="*/ 0 w 138"/>
                <a:gd name="T99" fmla="*/ 43 h 113"/>
                <a:gd name="T100" fmla="*/ 5 w 138"/>
                <a:gd name="T101" fmla="*/ 67 h 113"/>
                <a:gd name="T102" fmla="*/ 1 w 138"/>
                <a:gd name="T103" fmla="*/ 64 h 113"/>
                <a:gd name="T104" fmla="*/ 3 w 138"/>
                <a:gd name="T105" fmla="*/ 79 h 113"/>
                <a:gd name="T106" fmla="*/ 11 w 138"/>
                <a:gd name="T107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113">
                  <a:moveTo>
                    <a:pt x="6" y="39"/>
                  </a:moveTo>
                  <a:cubicBezTo>
                    <a:pt x="5" y="39"/>
                    <a:pt x="5" y="38"/>
                    <a:pt x="5" y="38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3" y="34"/>
                    <a:pt x="5" y="31"/>
                    <a:pt x="6" y="29"/>
                  </a:cubicBezTo>
                  <a:cubicBezTo>
                    <a:pt x="7" y="28"/>
                    <a:pt x="8" y="25"/>
                    <a:pt x="10" y="24"/>
                  </a:cubicBezTo>
                  <a:cubicBezTo>
                    <a:pt x="11" y="23"/>
                    <a:pt x="13" y="25"/>
                    <a:pt x="15" y="24"/>
                  </a:cubicBezTo>
                  <a:cubicBezTo>
                    <a:pt x="18" y="23"/>
                    <a:pt x="18" y="22"/>
                    <a:pt x="21" y="22"/>
                  </a:cubicBezTo>
                  <a:cubicBezTo>
                    <a:pt x="24" y="23"/>
                    <a:pt x="27" y="22"/>
                    <a:pt x="28" y="20"/>
                  </a:cubicBezTo>
                  <a:cubicBezTo>
                    <a:pt x="32" y="16"/>
                    <a:pt x="32" y="10"/>
                    <a:pt x="37" y="7"/>
                  </a:cubicBezTo>
                  <a:cubicBezTo>
                    <a:pt x="39" y="6"/>
                    <a:pt x="42" y="6"/>
                    <a:pt x="44" y="4"/>
                  </a:cubicBezTo>
                  <a:cubicBezTo>
                    <a:pt x="45" y="4"/>
                    <a:pt x="48" y="0"/>
                    <a:pt x="49" y="1"/>
                  </a:cubicBezTo>
                  <a:cubicBezTo>
                    <a:pt x="51" y="1"/>
                    <a:pt x="47" y="4"/>
                    <a:pt x="47" y="5"/>
                  </a:cubicBezTo>
                  <a:cubicBezTo>
                    <a:pt x="45" y="7"/>
                    <a:pt x="46" y="8"/>
                    <a:pt x="47" y="10"/>
                  </a:cubicBezTo>
                  <a:cubicBezTo>
                    <a:pt x="49" y="13"/>
                    <a:pt x="47" y="14"/>
                    <a:pt x="48" y="16"/>
                  </a:cubicBezTo>
                  <a:cubicBezTo>
                    <a:pt x="48" y="19"/>
                    <a:pt x="48" y="20"/>
                    <a:pt x="46" y="22"/>
                  </a:cubicBezTo>
                  <a:cubicBezTo>
                    <a:pt x="45" y="23"/>
                    <a:pt x="45" y="28"/>
                    <a:pt x="43" y="28"/>
                  </a:cubicBezTo>
                  <a:cubicBezTo>
                    <a:pt x="42" y="28"/>
                    <a:pt x="41" y="27"/>
                    <a:pt x="41" y="26"/>
                  </a:cubicBezTo>
                  <a:cubicBezTo>
                    <a:pt x="40" y="26"/>
                    <a:pt x="38" y="25"/>
                    <a:pt x="37" y="25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1" y="26"/>
                    <a:pt x="29" y="26"/>
                    <a:pt x="28" y="26"/>
                  </a:cubicBezTo>
                  <a:cubicBezTo>
                    <a:pt x="27" y="26"/>
                    <a:pt x="25" y="28"/>
                    <a:pt x="23" y="27"/>
                  </a:cubicBezTo>
                  <a:cubicBezTo>
                    <a:pt x="22" y="27"/>
                    <a:pt x="21" y="26"/>
                    <a:pt x="21" y="26"/>
                  </a:cubicBezTo>
                  <a:cubicBezTo>
                    <a:pt x="20" y="26"/>
                    <a:pt x="19" y="27"/>
                    <a:pt x="18" y="27"/>
                  </a:cubicBezTo>
                  <a:cubicBezTo>
                    <a:pt x="17" y="27"/>
                    <a:pt x="16" y="28"/>
                    <a:pt x="15" y="28"/>
                  </a:cubicBezTo>
                  <a:cubicBezTo>
                    <a:pt x="13" y="29"/>
                    <a:pt x="11" y="29"/>
                    <a:pt x="11" y="30"/>
                  </a:cubicBezTo>
                  <a:cubicBezTo>
                    <a:pt x="10" y="31"/>
                    <a:pt x="11" y="32"/>
                    <a:pt x="10" y="32"/>
                  </a:cubicBezTo>
                  <a:cubicBezTo>
                    <a:pt x="10" y="33"/>
                    <a:pt x="9" y="33"/>
                    <a:pt x="9" y="34"/>
                  </a:cubicBezTo>
                  <a:cubicBezTo>
                    <a:pt x="8" y="36"/>
                    <a:pt x="8" y="38"/>
                    <a:pt x="6" y="39"/>
                  </a:cubicBezTo>
                  <a:cubicBezTo>
                    <a:pt x="5" y="39"/>
                    <a:pt x="8" y="38"/>
                    <a:pt x="6" y="39"/>
                  </a:cubicBezTo>
                  <a:close/>
                  <a:moveTo>
                    <a:pt x="14" y="30"/>
                  </a:moveTo>
                  <a:cubicBezTo>
                    <a:pt x="14" y="31"/>
                    <a:pt x="12" y="31"/>
                    <a:pt x="12" y="32"/>
                  </a:cubicBezTo>
                  <a:cubicBezTo>
                    <a:pt x="11" y="32"/>
                    <a:pt x="12" y="33"/>
                    <a:pt x="11" y="34"/>
                  </a:cubicBezTo>
                  <a:cubicBezTo>
                    <a:pt x="10" y="35"/>
                    <a:pt x="8" y="37"/>
                    <a:pt x="11" y="38"/>
                  </a:cubicBezTo>
                  <a:cubicBezTo>
                    <a:pt x="13" y="39"/>
                    <a:pt x="14" y="36"/>
                    <a:pt x="14" y="34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6" y="31"/>
                    <a:pt x="16" y="31"/>
                    <a:pt x="16" y="29"/>
                  </a:cubicBezTo>
                  <a:cubicBezTo>
                    <a:pt x="15" y="30"/>
                    <a:pt x="15" y="30"/>
                    <a:pt x="14" y="30"/>
                  </a:cubicBezTo>
                  <a:close/>
                  <a:moveTo>
                    <a:pt x="54" y="19"/>
                  </a:moveTo>
                  <a:cubicBezTo>
                    <a:pt x="56" y="19"/>
                    <a:pt x="55" y="20"/>
                    <a:pt x="56" y="20"/>
                  </a:cubicBezTo>
                  <a:cubicBezTo>
                    <a:pt x="57" y="20"/>
                    <a:pt x="58" y="19"/>
                    <a:pt x="58" y="18"/>
                  </a:cubicBezTo>
                  <a:cubicBezTo>
                    <a:pt x="60" y="17"/>
                    <a:pt x="61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6"/>
                    <a:pt x="54" y="17"/>
                    <a:pt x="54" y="19"/>
                  </a:cubicBezTo>
                  <a:cubicBezTo>
                    <a:pt x="56" y="19"/>
                    <a:pt x="54" y="18"/>
                    <a:pt x="54" y="19"/>
                  </a:cubicBezTo>
                  <a:close/>
                  <a:moveTo>
                    <a:pt x="39" y="92"/>
                  </a:moveTo>
                  <a:cubicBezTo>
                    <a:pt x="40" y="92"/>
                    <a:pt x="40" y="93"/>
                    <a:pt x="41" y="94"/>
                  </a:cubicBezTo>
                  <a:cubicBezTo>
                    <a:pt x="41" y="94"/>
                    <a:pt x="43" y="95"/>
                    <a:pt x="44" y="95"/>
                  </a:cubicBezTo>
                  <a:cubicBezTo>
                    <a:pt x="44" y="95"/>
                    <a:pt x="45" y="96"/>
                    <a:pt x="46" y="96"/>
                  </a:cubicBezTo>
                  <a:cubicBezTo>
                    <a:pt x="47" y="96"/>
                    <a:pt x="50" y="96"/>
                    <a:pt x="51" y="95"/>
                  </a:cubicBezTo>
                  <a:cubicBezTo>
                    <a:pt x="53" y="95"/>
                    <a:pt x="53" y="93"/>
                    <a:pt x="53" y="92"/>
                  </a:cubicBezTo>
                  <a:cubicBezTo>
                    <a:pt x="54" y="89"/>
                    <a:pt x="54" y="86"/>
                    <a:pt x="52" y="84"/>
                  </a:cubicBezTo>
                  <a:cubicBezTo>
                    <a:pt x="51" y="83"/>
                    <a:pt x="51" y="83"/>
                    <a:pt x="49" y="82"/>
                  </a:cubicBezTo>
                  <a:cubicBezTo>
                    <a:pt x="48" y="82"/>
                    <a:pt x="47" y="83"/>
                    <a:pt x="46" y="82"/>
                  </a:cubicBezTo>
                  <a:cubicBezTo>
                    <a:pt x="45" y="82"/>
                    <a:pt x="47" y="81"/>
                    <a:pt x="47" y="80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4" y="76"/>
                    <a:pt x="42" y="77"/>
                    <a:pt x="41" y="78"/>
                  </a:cubicBezTo>
                  <a:cubicBezTo>
                    <a:pt x="40" y="78"/>
                    <a:pt x="37" y="81"/>
                    <a:pt x="36" y="80"/>
                  </a:cubicBezTo>
                  <a:cubicBezTo>
                    <a:pt x="35" y="80"/>
                    <a:pt x="35" y="79"/>
                    <a:pt x="34" y="79"/>
                  </a:cubicBezTo>
                  <a:cubicBezTo>
                    <a:pt x="31" y="79"/>
                    <a:pt x="32" y="82"/>
                    <a:pt x="33" y="83"/>
                  </a:cubicBezTo>
                  <a:cubicBezTo>
                    <a:pt x="33" y="84"/>
                    <a:pt x="34" y="85"/>
                    <a:pt x="34" y="86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8"/>
                    <a:pt x="35" y="89"/>
                    <a:pt x="35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2"/>
                    <a:pt x="39" y="92"/>
                  </a:cubicBezTo>
                  <a:close/>
                  <a:moveTo>
                    <a:pt x="65" y="91"/>
                  </a:moveTo>
                  <a:cubicBezTo>
                    <a:pt x="66" y="91"/>
                    <a:pt x="68" y="91"/>
                    <a:pt x="69" y="91"/>
                  </a:cubicBezTo>
                  <a:cubicBezTo>
                    <a:pt x="70" y="91"/>
                    <a:pt x="70" y="90"/>
                    <a:pt x="71" y="91"/>
                  </a:cubicBezTo>
                  <a:cubicBezTo>
                    <a:pt x="71" y="91"/>
                    <a:pt x="72" y="92"/>
                    <a:pt x="72" y="93"/>
                  </a:cubicBezTo>
                  <a:cubicBezTo>
                    <a:pt x="72" y="94"/>
                    <a:pt x="70" y="94"/>
                    <a:pt x="71" y="95"/>
                  </a:cubicBezTo>
                  <a:cubicBezTo>
                    <a:pt x="71" y="96"/>
                    <a:pt x="74" y="97"/>
                    <a:pt x="75" y="97"/>
                  </a:cubicBezTo>
                  <a:cubicBezTo>
                    <a:pt x="76" y="98"/>
                    <a:pt x="78" y="99"/>
                    <a:pt x="79" y="98"/>
                  </a:cubicBezTo>
                  <a:cubicBezTo>
                    <a:pt x="80" y="97"/>
                    <a:pt x="79" y="94"/>
                    <a:pt x="79" y="94"/>
                  </a:cubicBezTo>
                  <a:cubicBezTo>
                    <a:pt x="78" y="92"/>
                    <a:pt x="76" y="93"/>
                    <a:pt x="78" y="92"/>
                  </a:cubicBezTo>
                  <a:cubicBezTo>
                    <a:pt x="78" y="91"/>
                    <a:pt x="80" y="91"/>
                    <a:pt x="81" y="90"/>
                  </a:cubicBezTo>
                  <a:cubicBezTo>
                    <a:pt x="83" y="89"/>
                    <a:pt x="88" y="88"/>
                    <a:pt x="85" y="85"/>
                  </a:cubicBezTo>
                  <a:cubicBezTo>
                    <a:pt x="84" y="84"/>
                    <a:pt x="82" y="84"/>
                    <a:pt x="81" y="83"/>
                  </a:cubicBezTo>
                  <a:cubicBezTo>
                    <a:pt x="80" y="81"/>
                    <a:pt x="81" y="80"/>
                    <a:pt x="82" y="78"/>
                  </a:cubicBezTo>
                  <a:cubicBezTo>
                    <a:pt x="84" y="77"/>
                    <a:pt x="84" y="76"/>
                    <a:pt x="86" y="75"/>
                  </a:cubicBezTo>
                  <a:cubicBezTo>
                    <a:pt x="87" y="74"/>
                    <a:pt x="88" y="73"/>
                    <a:pt x="88" y="71"/>
                  </a:cubicBezTo>
                  <a:cubicBezTo>
                    <a:pt x="88" y="69"/>
                    <a:pt x="87" y="68"/>
                    <a:pt x="87" y="66"/>
                  </a:cubicBezTo>
                  <a:cubicBezTo>
                    <a:pt x="87" y="64"/>
                    <a:pt x="89" y="63"/>
                    <a:pt x="89" y="61"/>
                  </a:cubicBezTo>
                  <a:cubicBezTo>
                    <a:pt x="88" y="61"/>
                    <a:pt x="84" y="59"/>
                    <a:pt x="84" y="59"/>
                  </a:cubicBezTo>
                  <a:cubicBezTo>
                    <a:pt x="81" y="58"/>
                    <a:pt x="79" y="61"/>
                    <a:pt x="78" y="62"/>
                  </a:cubicBezTo>
                  <a:cubicBezTo>
                    <a:pt x="76" y="63"/>
                    <a:pt x="74" y="63"/>
                    <a:pt x="74" y="66"/>
                  </a:cubicBezTo>
                  <a:cubicBezTo>
                    <a:pt x="74" y="66"/>
                    <a:pt x="76" y="67"/>
                    <a:pt x="75" y="68"/>
                  </a:cubicBezTo>
                  <a:cubicBezTo>
                    <a:pt x="75" y="70"/>
                    <a:pt x="75" y="69"/>
                    <a:pt x="74" y="70"/>
                  </a:cubicBezTo>
                  <a:cubicBezTo>
                    <a:pt x="73" y="71"/>
                    <a:pt x="74" y="72"/>
                    <a:pt x="73" y="73"/>
                  </a:cubicBezTo>
                  <a:cubicBezTo>
                    <a:pt x="73" y="75"/>
                    <a:pt x="73" y="76"/>
                    <a:pt x="72" y="74"/>
                  </a:cubicBezTo>
                  <a:cubicBezTo>
                    <a:pt x="71" y="73"/>
                    <a:pt x="72" y="74"/>
                    <a:pt x="71" y="73"/>
                  </a:cubicBezTo>
                  <a:cubicBezTo>
                    <a:pt x="71" y="72"/>
                    <a:pt x="72" y="72"/>
                    <a:pt x="72" y="71"/>
                  </a:cubicBezTo>
                  <a:cubicBezTo>
                    <a:pt x="72" y="70"/>
                    <a:pt x="71" y="71"/>
                    <a:pt x="70" y="70"/>
                  </a:cubicBezTo>
                  <a:cubicBezTo>
                    <a:pt x="70" y="70"/>
                    <a:pt x="71" y="69"/>
                    <a:pt x="71" y="69"/>
                  </a:cubicBezTo>
                  <a:cubicBezTo>
                    <a:pt x="71" y="68"/>
                    <a:pt x="71" y="67"/>
                    <a:pt x="71" y="66"/>
                  </a:cubicBezTo>
                  <a:cubicBezTo>
                    <a:pt x="71" y="66"/>
                    <a:pt x="73" y="65"/>
                    <a:pt x="72" y="64"/>
                  </a:cubicBezTo>
                  <a:cubicBezTo>
                    <a:pt x="70" y="65"/>
                    <a:pt x="68" y="65"/>
                    <a:pt x="66" y="64"/>
                  </a:cubicBezTo>
                  <a:cubicBezTo>
                    <a:pt x="66" y="64"/>
                    <a:pt x="63" y="63"/>
                    <a:pt x="62" y="64"/>
                  </a:cubicBezTo>
                  <a:cubicBezTo>
                    <a:pt x="61" y="66"/>
                    <a:pt x="70" y="65"/>
                    <a:pt x="66" y="69"/>
                  </a:cubicBezTo>
                  <a:cubicBezTo>
                    <a:pt x="66" y="69"/>
                    <a:pt x="65" y="69"/>
                    <a:pt x="64" y="69"/>
                  </a:cubicBezTo>
                  <a:cubicBezTo>
                    <a:pt x="64" y="70"/>
                    <a:pt x="65" y="71"/>
                    <a:pt x="64" y="71"/>
                  </a:cubicBezTo>
                  <a:cubicBezTo>
                    <a:pt x="64" y="72"/>
                    <a:pt x="63" y="72"/>
                    <a:pt x="63" y="72"/>
                  </a:cubicBezTo>
                  <a:cubicBezTo>
                    <a:pt x="62" y="72"/>
                    <a:pt x="62" y="73"/>
                    <a:pt x="61" y="74"/>
                  </a:cubicBezTo>
                  <a:cubicBezTo>
                    <a:pt x="60" y="74"/>
                    <a:pt x="60" y="73"/>
                    <a:pt x="58" y="72"/>
                  </a:cubicBezTo>
                  <a:cubicBezTo>
                    <a:pt x="58" y="72"/>
                    <a:pt x="55" y="72"/>
                    <a:pt x="55" y="73"/>
                  </a:cubicBezTo>
                  <a:cubicBezTo>
                    <a:pt x="56" y="74"/>
                    <a:pt x="57" y="74"/>
                    <a:pt x="56" y="75"/>
                  </a:cubicBezTo>
                  <a:cubicBezTo>
                    <a:pt x="56" y="76"/>
                    <a:pt x="57" y="75"/>
                    <a:pt x="57" y="76"/>
                  </a:cubicBezTo>
                  <a:cubicBezTo>
                    <a:pt x="58" y="76"/>
                    <a:pt x="59" y="77"/>
                    <a:pt x="59" y="78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0"/>
                    <a:pt x="58" y="79"/>
                    <a:pt x="59" y="80"/>
                  </a:cubicBezTo>
                  <a:cubicBezTo>
                    <a:pt x="59" y="81"/>
                    <a:pt x="61" y="81"/>
                    <a:pt x="61" y="83"/>
                  </a:cubicBezTo>
                  <a:cubicBezTo>
                    <a:pt x="61" y="85"/>
                    <a:pt x="59" y="85"/>
                    <a:pt x="59" y="86"/>
                  </a:cubicBezTo>
                  <a:cubicBezTo>
                    <a:pt x="60" y="87"/>
                    <a:pt x="62" y="89"/>
                    <a:pt x="63" y="91"/>
                  </a:cubicBezTo>
                  <a:cubicBezTo>
                    <a:pt x="63" y="91"/>
                    <a:pt x="64" y="91"/>
                    <a:pt x="65" y="91"/>
                  </a:cubicBezTo>
                  <a:close/>
                  <a:moveTo>
                    <a:pt x="55" y="97"/>
                  </a:moveTo>
                  <a:cubicBezTo>
                    <a:pt x="55" y="97"/>
                    <a:pt x="56" y="95"/>
                    <a:pt x="56" y="94"/>
                  </a:cubicBezTo>
                  <a:cubicBezTo>
                    <a:pt x="55" y="94"/>
                    <a:pt x="53" y="98"/>
                    <a:pt x="53" y="98"/>
                  </a:cubicBezTo>
                  <a:cubicBezTo>
                    <a:pt x="51" y="100"/>
                    <a:pt x="51" y="102"/>
                    <a:pt x="51" y="104"/>
                  </a:cubicBezTo>
                  <a:cubicBezTo>
                    <a:pt x="51" y="107"/>
                    <a:pt x="51" y="107"/>
                    <a:pt x="52" y="104"/>
                  </a:cubicBezTo>
                  <a:cubicBezTo>
                    <a:pt x="53" y="102"/>
                    <a:pt x="55" y="100"/>
                    <a:pt x="55" y="98"/>
                  </a:cubicBezTo>
                  <a:cubicBezTo>
                    <a:pt x="55" y="98"/>
                    <a:pt x="55" y="97"/>
                    <a:pt x="55" y="97"/>
                  </a:cubicBezTo>
                  <a:close/>
                  <a:moveTo>
                    <a:pt x="34" y="100"/>
                  </a:moveTo>
                  <a:cubicBezTo>
                    <a:pt x="35" y="101"/>
                    <a:pt x="34" y="101"/>
                    <a:pt x="35" y="102"/>
                  </a:cubicBezTo>
                  <a:cubicBezTo>
                    <a:pt x="36" y="102"/>
                    <a:pt x="38" y="102"/>
                    <a:pt x="39" y="102"/>
                  </a:cubicBezTo>
                  <a:cubicBezTo>
                    <a:pt x="39" y="99"/>
                    <a:pt x="36" y="97"/>
                    <a:pt x="34" y="95"/>
                  </a:cubicBezTo>
                  <a:cubicBezTo>
                    <a:pt x="33" y="94"/>
                    <a:pt x="31" y="94"/>
                    <a:pt x="31" y="96"/>
                  </a:cubicBezTo>
                  <a:cubicBezTo>
                    <a:pt x="31" y="97"/>
                    <a:pt x="34" y="99"/>
                    <a:pt x="34" y="100"/>
                  </a:cubicBezTo>
                  <a:cubicBezTo>
                    <a:pt x="35" y="100"/>
                    <a:pt x="34" y="99"/>
                    <a:pt x="34" y="100"/>
                  </a:cubicBezTo>
                  <a:close/>
                  <a:moveTo>
                    <a:pt x="42" y="100"/>
                  </a:moveTo>
                  <a:cubicBezTo>
                    <a:pt x="42" y="102"/>
                    <a:pt x="44" y="102"/>
                    <a:pt x="45" y="102"/>
                  </a:cubicBezTo>
                  <a:cubicBezTo>
                    <a:pt x="45" y="103"/>
                    <a:pt x="46" y="105"/>
                    <a:pt x="47" y="103"/>
                  </a:cubicBezTo>
                  <a:cubicBezTo>
                    <a:pt x="48" y="101"/>
                    <a:pt x="42" y="99"/>
                    <a:pt x="42" y="100"/>
                  </a:cubicBezTo>
                  <a:cubicBezTo>
                    <a:pt x="42" y="102"/>
                    <a:pt x="42" y="99"/>
                    <a:pt x="42" y="100"/>
                  </a:cubicBezTo>
                  <a:close/>
                  <a:moveTo>
                    <a:pt x="48" y="68"/>
                  </a:moveTo>
                  <a:cubicBezTo>
                    <a:pt x="46" y="71"/>
                    <a:pt x="49" y="73"/>
                    <a:pt x="50" y="69"/>
                  </a:cubicBezTo>
                  <a:cubicBezTo>
                    <a:pt x="50" y="68"/>
                    <a:pt x="50" y="68"/>
                    <a:pt x="50" y="67"/>
                  </a:cubicBezTo>
                  <a:cubicBezTo>
                    <a:pt x="49" y="66"/>
                    <a:pt x="48" y="64"/>
                    <a:pt x="48" y="64"/>
                  </a:cubicBezTo>
                  <a:cubicBezTo>
                    <a:pt x="47" y="64"/>
                    <a:pt x="48" y="67"/>
                    <a:pt x="48" y="68"/>
                  </a:cubicBezTo>
                  <a:cubicBezTo>
                    <a:pt x="47" y="69"/>
                    <a:pt x="48" y="67"/>
                    <a:pt x="48" y="68"/>
                  </a:cubicBezTo>
                  <a:close/>
                  <a:moveTo>
                    <a:pt x="50" y="77"/>
                  </a:moveTo>
                  <a:cubicBezTo>
                    <a:pt x="49" y="78"/>
                    <a:pt x="47" y="83"/>
                    <a:pt x="50" y="82"/>
                  </a:cubicBezTo>
                  <a:cubicBezTo>
                    <a:pt x="53" y="81"/>
                    <a:pt x="52" y="77"/>
                    <a:pt x="50" y="77"/>
                  </a:cubicBezTo>
                  <a:cubicBezTo>
                    <a:pt x="49" y="78"/>
                    <a:pt x="50" y="77"/>
                    <a:pt x="50" y="77"/>
                  </a:cubicBezTo>
                  <a:close/>
                  <a:moveTo>
                    <a:pt x="79" y="101"/>
                  </a:moveTo>
                  <a:cubicBezTo>
                    <a:pt x="81" y="103"/>
                    <a:pt x="82" y="100"/>
                    <a:pt x="84" y="99"/>
                  </a:cubicBezTo>
                  <a:cubicBezTo>
                    <a:pt x="85" y="99"/>
                    <a:pt x="89" y="100"/>
                    <a:pt x="87" y="97"/>
                  </a:cubicBezTo>
                  <a:cubicBezTo>
                    <a:pt x="86" y="96"/>
                    <a:pt x="83" y="95"/>
                    <a:pt x="82" y="96"/>
                  </a:cubicBezTo>
                  <a:cubicBezTo>
                    <a:pt x="82" y="96"/>
                    <a:pt x="82" y="97"/>
                    <a:pt x="81" y="98"/>
                  </a:cubicBezTo>
                  <a:cubicBezTo>
                    <a:pt x="80" y="99"/>
                    <a:pt x="79" y="99"/>
                    <a:pt x="79" y="101"/>
                  </a:cubicBezTo>
                  <a:cubicBezTo>
                    <a:pt x="80" y="101"/>
                    <a:pt x="79" y="99"/>
                    <a:pt x="79" y="101"/>
                  </a:cubicBezTo>
                  <a:close/>
                  <a:moveTo>
                    <a:pt x="71" y="100"/>
                  </a:moveTo>
                  <a:cubicBezTo>
                    <a:pt x="70" y="102"/>
                    <a:pt x="74" y="104"/>
                    <a:pt x="74" y="106"/>
                  </a:cubicBezTo>
                  <a:cubicBezTo>
                    <a:pt x="75" y="108"/>
                    <a:pt x="74" y="109"/>
                    <a:pt x="74" y="110"/>
                  </a:cubicBezTo>
                  <a:cubicBezTo>
                    <a:pt x="74" y="111"/>
                    <a:pt x="75" y="113"/>
                    <a:pt x="75" y="112"/>
                  </a:cubicBezTo>
                  <a:cubicBezTo>
                    <a:pt x="76" y="112"/>
                    <a:pt x="76" y="108"/>
                    <a:pt x="76" y="107"/>
                  </a:cubicBezTo>
                  <a:cubicBezTo>
                    <a:pt x="77" y="106"/>
                    <a:pt x="79" y="104"/>
                    <a:pt x="79" y="103"/>
                  </a:cubicBezTo>
                  <a:cubicBezTo>
                    <a:pt x="79" y="101"/>
                    <a:pt x="77" y="101"/>
                    <a:pt x="76" y="101"/>
                  </a:cubicBezTo>
                  <a:cubicBezTo>
                    <a:pt x="74" y="100"/>
                    <a:pt x="74" y="99"/>
                    <a:pt x="72" y="99"/>
                  </a:cubicBezTo>
                  <a:cubicBezTo>
                    <a:pt x="72" y="99"/>
                    <a:pt x="72" y="100"/>
                    <a:pt x="71" y="100"/>
                  </a:cubicBezTo>
                  <a:close/>
                  <a:moveTo>
                    <a:pt x="61" y="99"/>
                  </a:moveTo>
                  <a:cubicBezTo>
                    <a:pt x="60" y="99"/>
                    <a:pt x="58" y="100"/>
                    <a:pt x="58" y="100"/>
                  </a:cubicBezTo>
                  <a:cubicBezTo>
                    <a:pt x="57" y="101"/>
                    <a:pt x="58" y="102"/>
                    <a:pt x="58" y="103"/>
                  </a:cubicBezTo>
                  <a:cubicBezTo>
                    <a:pt x="59" y="104"/>
                    <a:pt x="59" y="103"/>
                    <a:pt x="58" y="104"/>
                  </a:cubicBezTo>
                  <a:cubicBezTo>
                    <a:pt x="58" y="105"/>
                    <a:pt x="57" y="105"/>
                    <a:pt x="57" y="106"/>
                  </a:cubicBezTo>
                  <a:cubicBezTo>
                    <a:pt x="58" y="106"/>
                    <a:pt x="60" y="106"/>
                    <a:pt x="60" y="107"/>
                  </a:cubicBezTo>
                  <a:cubicBezTo>
                    <a:pt x="62" y="107"/>
                    <a:pt x="62" y="108"/>
                    <a:pt x="63" y="109"/>
                  </a:cubicBezTo>
                  <a:cubicBezTo>
                    <a:pt x="64" y="109"/>
                    <a:pt x="65" y="111"/>
                    <a:pt x="66" y="110"/>
                  </a:cubicBezTo>
                  <a:cubicBezTo>
                    <a:pt x="67" y="110"/>
                    <a:pt x="67" y="109"/>
                    <a:pt x="68" y="109"/>
                  </a:cubicBezTo>
                  <a:cubicBezTo>
                    <a:pt x="70" y="109"/>
                    <a:pt x="73" y="111"/>
                    <a:pt x="73" y="108"/>
                  </a:cubicBezTo>
                  <a:cubicBezTo>
                    <a:pt x="73" y="107"/>
                    <a:pt x="71" y="102"/>
                    <a:pt x="70" y="102"/>
                  </a:cubicBezTo>
                  <a:cubicBezTo>
                    <a:pt x="68" y="102"/>
                    <a:pt x="69" y="104"/>
                    <a:pt x="67" y="103"/>
                  </a:cubicBezTo>
                  <a:cubicBezTo>
                    <a:pt x="66" y="103"/>
                    <a:pt x="65" y="102"/>
                    <a:pt x="64" y="101"/>
                  </a:cubicBezTo>
                  <a:cubicBezTo>
                    <a:pt x="64" y="101"/>
                    <a:pt x="62" y="100"/>
                    <a:pt x="62" y="99"/>
                  </a:cubicBezTo>
                  <a:cubicBezTo>
                    <a:pt x="62" y="99"/>
                    <a:pt x="61" y="99"/>
                    <a:pt x="61" y="99"/>
                  </a:cubicBezTo>
                  <a:close/>
                  <a:moveTo>
                    <a:pt x="130" y="95"/>
                  </a:moveTo>
                  <a:cubicBezTo>
                    <a:pt x="131" y="95"/>
                    <a:pt x="132" y="96"/>
                    <a:pt x="133" y="96"/>
                  </a:cubicBezTo>
                  <a:cubicBezTo>
                    <a:pt x="134" y="97"/>
                    <a:pt x="135" y="98"/>
                    <a:pt x="136" y="98"/>
                  </a:cubicBezTo>
                  <a:cubicBezTo>
                    <a:pt x="137" y="97"/>
                    <a:pt x="137" y="96"/>
                    <a:pt x="137" y="95"/>
                  </a:cubicBezTo>
                  <a:cubicBezTo>
                    <a:pt x="138" y="94"/>
                    <a:pt x="138" y="94"/>
                    <a:pt x="137" y="92"/>
                  </a:cubicBezTo>
                  <a:cubicBezTo>
                    <a:pt x="137" y="91"/>
                    <a:pt x="135" y="91"/>
                    <a:pt x="134" y="90"/>
                  </a:cubicBezTo>
                  <a:cubicBezTo>
                    <a:pt x="133" y="90"/>
                    <a:pt x="131" y="87"/>
                    <a:pt x="131" y="87"/>
                  </a:cubicBezTo>
                  <a:cubicBezTo>
                    <a:pt x="130" y="87"/>
                    <a:pt x="130" y="89"/>
                    <a:pt x="129" y="89"/>
                  </a:cubicBezTo>
                  <a:cubicBezTo>
                    <a:pt x="129" y="90"/>
                    <a:pt x="130" y="91"/>
                    <a:pt x="130" y="92"/>
                  </a:cubicBezTo>
                  <a:cubicBezTo>
                    <a:pt x="130" y="92"/>
                    <a:pt x="129" y="93"/>
                    <a:pt x="129" y="94"/>
                  </a:cubicBezTo>
                  <a:cubicBezTo>
                    <a:pt x="129" y="94"/>
                    <a:pt x="129" y="94"/>
                    <a:pt x="130" y="95"/>
                  </a:cubicBezTo>
                  <a:close/>
                  <a:moveTo>
                    <a:pt x="17" y="101"/>
                  </a:moveTo>
                  <a:cubicBezTo>
                    <a:pt x="18" y="102"/>
                    <a:pt x="20" y="102"/>
                    <a:pt x="21" y="103"/>
                  </a:cubicBezTo>
                  <a:cubicBezTo>
                    <a:pt x="22" y="103"/>
                    <a:pt x="22" y="104"/>
                    <a:pt x="22" y="104"/>
                  </a:cubicBezTo>
                  <a:cubicBezTo>
                    <a:pt x="24" y="105"/>
                    <a:pt x="26" y="105"/>
                    <a:pt x="27" y="104"/>
                  </a:cubicBezTo>
                  <a:cubicBezTo>
                    <a:pt x="26" y="104"/>
                    <a:pt x="29" y="101"/>
                    <a:pt x="29" y="101"/>
                  </a:cubicBezTo>
                  <a:cubicBezTo>
                    <a:pt x="31" y="100"/>
                    <a:pt x="29" y="100"/>
                    <a:pt x="30" y="101"/>
                  </a:cubicBezTo>
                  <a:cubicBezTo>
                    <a:pt x="31" y="102"/>
                    <a:pt x="31" y="102"/>
                    <a:pt x="32" y="102"/>
                  </a:cubicBezTo>
                  <a:cubicBezTo>
                    <a:pt x="33" y="101"/>
                    <a:pt x="33" y="99"/>
                    <a:pt x="32" y="99"/>
                  </a:cubicBezTo>
                  <a:cubicBezTo>
                    <a:pt x="31" y="97"/>
                    <a:pt x="29" y="96"/>
                    <a:pt x="27" y="96"/>
                  </a:cubicBezTo>
                  <a:cubicBezTo>
                    <a:pt x="28" y="95"/>
                    <a:pt x="29" y="93"/>
                    <a:pt x="27" y="93"/>
                  </a:cubicBezTo>
                  <a:cubicBezTo>
                    <a:pt x="27" y="91"/>
                    <a:pt x="31" y="91"/>
                    <a:pt x="31" y="90"/>
                  </a:cubicBezTo>
                  <a:cubicBezTo>
                    <a:pt x="32" y="89"/>
                    <a:pt x="31" y="88"/>
                    <a:pt x="31" y="87"/>
                  </a:cubicBezTo>
                  <a:cubicBezTo>
                    <a:pt x="30" y="86"/>
                    <a:pt x="30" y="85"/>
                    <a:pt x="30" y="85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0" y="81"/>
                    <a:pt x="30" y="82"/>
                    <a:pt x="29" y="81"/>
                  </a:cubicBezTo>
                  <a:cubicBezTo>
                    <a:pt x="28" y="81"/>
                    <a:pt x="27" y="81"/>
                    <a:pt x="28" y="80"/>
                  </a:cubicBezTo>
                  <a:cubicBezTo>
                    <a:pt x="28" y="80"/>
                    <a:pt x="31" y="80"/>
                    <a:pt x="31" y="79"/>
                  </a:cubicBezTo>
                  <a:cubicBezTo>
                    <a:pt x="33" y="78"/>
                    <a:pt x="33" y="77"/>
                    <a:pt x="34" y="77"/>
                  </a:cubicBezTo>
                  <a:cubicBezTo>
                    <a:pt x="35" y="75"/>
                    <a:pt x="29" y="75"/>
                    <a:pt x="29" y="74"/>
                  </a:cubicBezTo>
                  <a:cubicBezTo>
                    <a:pt x="29" y="73"/>
                    <a:pt x="32" y="74"/>
                    <a:pt x="32" y="74"/>
                  </a:cubicBezTo>
                  <a:cubicBezTo>
                    <a:pt x="34" y="74"/>
                    <a:pt x="34" y="74"/>
                    <a:pt x="36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8" y="71"/>
                    <a:pt x="38" y="70"/>
                  </a:cubicBezTo>
                  <a:cubicBezTo>
                    <a:pt x="37" y="69"/>
                    <a:pt x="35" y="69"/>
                    <a:pt x="36" y="68"/>
                  </a:cubicBezTo>
                  <a:cubicBezTo>
                    <a:pt x="38" y="68"/>
                    <a:pt x="39" y="67"/>
                    <a:pt x="41" y="69"/>
                  </a:cubicBezTo>
                  <a:cubicBezTo>
                    <a:pt x="42" y="69"/>
                    <a:pt x="42" y="63"/>
                    <a:pt x="42" y="62"/>
                  </a:cubicBezTo>
                  <a:cubicBezTo>
                    <a:pt x="42" y="60"/>
                    <a:pt x="41" y="58"/>
                    <a:pt x="43" y="56"/>
                  </a:cubicBezTo>
                  <a:cubicBezTo>
                    <a:pt x="43" y="55"/>
                    <a:pt x="45" y="52"/>
                    <a:pt x="47" y="53"/>
                  </a:cubicBezTo>
                  <a:cubicBezTo>
                    <a:pt x="48" y="55"/>
                    <a:pt x="45" y="56"/>
                    <a:pt x="45" y="58"/>
                  </a:cubicBezTo>
                  <a:cubicBezTo>
                    <a:pt x="46" y="58"/>
                    <a:pt x="47" y="58"/>
                    <a:pt x="47" y="58"/>
                  </a:cubicBezTo>
                  <a:cubicBezTo>
                    <a:pt x="48" y="62"/>
                    <a:pt x="49" y="56"/>
                    <a:pt x="49" y="56"/>
                  </a:cubicBezTo>
                  <a:cubicBezTo>
                    <a:pt x="50" y="55"/>
                    <a:pt x="50" y="56"/>
                    <a:pt x="51" y="57"/>
                  </a:cubicBezTo>
                  <a:cubicBezTo>
                    <a:pt x="52" y="58"/>
                    <a:pt x="52" y="58"/>
                    <a:pt x="52" y="56"/>
                  </a:cubicBezTo>
                  <a:cubicBezTo>
                    <a:pt x="53" y="54"/>
                    <a:pt x="56" y="51"/>
                    <a:pt x="56" y="48"/>
                  </a:cubicBezTo>
                  <a:cubicBezTo>
                    <a:pt x="56" y="45"/>
                    <a:pt x="53" y="45"/>
                    <a:pt x="50" y="45"/>
                  </a:cubicBezTo>
                  <a:cubicBezTo>
                    <a:pt x="50" y="45"/>
                    <a:pt x="48" y="45"/>
                    <a:pt x="48" y="45"/>
                  </a:cubicBezTo>
                  <a:cubicBezTo>
                    <a:pt x="46" y="45"/>
                    <a:pt x="46" y="45"/>
                    <a:pt x="45" y="43"/>
                  </a:cubicBezTo>
                  <a:cubicBezTo>
                    <a:pt x="44" y="43"/>
                    <a:pt x="45" y="42"/>
                    <a:pt x="43" y="43"/>
                  </a:cubicBezTo>
                  <a:cubicBezTo>
                    <a:pt x="43" y="43"/>
                    <a:pt x="42" y="45"/>
                    <a:pt x="42" y="46"/>
                  </a:cubicBezTo>
                  <a:cubicBezTo>
                    <a:pt x="41" y="43"/>
                    <a:pt x="46" y="40"/>
                    <a:pt x="43" y="39"/>
                  </a:cubicBezTo>
                  <a:cubicBezTo>
                    <a:pt x="42" y="39"/>
                    <a:pt x="40" y="39"/>
                    <a:pt x="40" y="39"/>
                  </a:cubicBezTo>
                  <a:cubicBezTo>
                    <a:pt x="38" y="39"/>
                    <a:pt x="36" y="40"/>
                    <a:pt x="35" y="40"/>
                  </a:cubicBezTo>
                  <a:cubicBezTo>
                    <a:pt x="36" y="40"/>
                    <a:pt x="38" y="39"/>
                    <a:pt x="39" y="38"/>
                  </a:cubicBezTo>
                  <a:cubicBezTo>
                    <a:pt x="41" y="38"/>
                    <a:pt x="42" y="38"/>
                    <a:pt x="44" y="37"/>
                  </a:cubicBezTo>
                  <a:cubicBezTo>
                    <a:pt x="43" y="35"/>
                    <a:pt x="44" y="32"/>
                    <a:pt x="43" y="30"/>
                  </a:cubicBezTo>
                  <a:cubicBezTo>
                    <a:pt x="42" y="28"/>
                    <a:pt x="40" y="27"/>
                    <a:pt x="39" y="26"/>
                  </a:cubicBezTo>
                  <a:cubicBezTo>
                    <a:pt x="37" y="26"/>
                    <a:pt x="35" y="25"/>
                    <a:pt x="33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30" y="29"/>
                    <a:pt x="30" y="28"/>
                    <a:pt x="29" y="28"/>
                  </a:cubicBezTo>
                  <a:cubicBezTo>
                    <a:pt x="25" y="27"/>
                    <a:pt x="21" y="30"/>
                    <a:pt x="22" y="34"/>
                  </a:cubicBezTo>
                  <a:cubicBezTo>
                    <a:pt x="22" y="36"/>
                    <a:pt x="23" y="37"/>
                    <a:pt x="24" y="39"/>
                  </a:cubicBezTo>
                  <a:cubicBezTo>
                    <a:pt x="24" y="40"/>
                    <a:pt x="25" y="45"/>
                    <a:pt x="23" y="44"/>
                  </a:cubicBezTo>
                  <a:cubicBezTo>
                    <a:pt x="22" y="44"/>
                    <a:pt x="23" y="41"/>
                    <a:pt x="21" y="41"/>
                  </a:cubicBezTo>
                  <a:cubicBezTo>
                    <a:pt x="20" y="42"/>
                    <a:pt x="19" y="45"/>
                    <a:pt x="19" y="42"/>
                  </a:cubicBezTo>
                  <a:cubicBezTo>
                    <a:pt x="18" y="40"/>
                    <a:pt x="22" y="38"/>
                    <a:pt x="21" y="36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5" y="36"/>
                    <a:pt x="15" y="38"/>
                    <a:pt x="14" y="39"/>
                  </a:cubicBezTo>
                  <a:cubicBezTo>
                    <a:pt x="13" y="40"/>
                    <a:pt x="12" y="40"/>
                    <a:pt x="12" y="42"/>
                  </a:cubicBezTo>
                  <a:cubicBezTo>
                    <a:pt x="12" y="43"/>
                    <a:pt x="14" y="43"/>
                    <a:pt x="14" y="45"/>
                  </a:cubicBezTo>
                  <a:cubicBezTo>
                    <a:pt x="14" y="47"/>
                    <a:pt x="11" y="47"/>
                    <a:pt x="11" y="45"/>
                  </a:cubicBezTo>
                  <a:cubicBezTo>
                    <a:pt x="10" y="43"/>
                    <a:pt x="10" y="42"/>
                    <a:pt x="9" y="40"/>
                  </a:cubicBezTo>
                  <a:cubicBezTo>
                    <a:pt x="8" y="41"/>
                    <a:pt x="10" y="42"/>
                    <a:pt x="9" y="42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6" y="43"/>
                    <a:pt x="5" y="43"/>
                    <a:pt x="4" y="43"/>
                  </a:cubicBezTo>
                  <a:cubicBezTo>
                    <a:pt x="4" y="43"/>
                    <a:pt x="3" y="41"/>
                    <a:pt x="2" y="41"/>
                  </a:cubicBezTo>
                  <a:cubicBezTo>
                    <a:pt x="2" y="41"/>
                    <a:pt x="0" y="42"/>
                    <a:pt x="0" y="43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54"/>
                    <a:pt x="0" y="57"/>
                    <a:pt x="2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2"/>
                    <a:pt x="5" y="63"/>
                    <a:pt x="5" y="64"/>
                  </a:cubicBezTo>
                  <a:cubicBezTo>
                    <a:pt x="5" y="65"/>
                    <a:pt x="6" y="66"/>
                    <a:pt x="5" y="67"/>
                  </a:cubicBezTo>
                  <a:cubicBezTo>
                    <a:pt x="5" y="68"/>
                    <a:pt x="4" y="69"/>
                    <a:pt x="3" y="69"/>
                  </a:cubicBezTo>
                  <a:cubicBezTo>
                    <a:pt x="3" y="70"/>
                    <a:pt x="2" y="68"/>
                    <a:pt x="2" y="68"/>
                  </a:cubicBezTo>
                  <a:cubicBezTo>
                    <a:pt x="2" y="67"/>
                    <a:pt x="2" y="66"/>
                    <a:pt x="2" y="65"/>
                  </a:cubicBezTo>
                  <a:cubicBezTo>
                    <a:pt x="2" y="64"/>
                    <a:pt x="0" y="60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1" y="66"/>
                    <a:pt x="2" y="67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1" y="76"/>
                    <a:pt x="0" y="78"/>
                    <a:pt x="0" y="80"/>
                  </a:cubicBezTo>
                  <a:cubicBezTo>
                    <a:pt x="1" y="80"/>
                    <a:pt x="3" y="81"/>
                    <a:pt x="3" y="81"/>
                  </a:cubicBezTo>
                  <a:cubicBezTo>
                    <a:pt x="3" y="81"/>
                    <a:pt x="2" y="79"/>
                    <a:pt x="3" y="79"/>
                  </a:cubicBezTo>
                  <a:cubicBezTo>
                    <a:pt x="4" y="78"/>
                    <a:pt x="5" y="79"/>
                    <a:pt x="5" y="79"/>
                  </a:cubicBezTo>
                  <a:cubicBezTo>
                    <a:pt x="6" y="81"/>
                    <a:pt x="6" y="81"/>
                    <a:pt x="6" y="83"/>
                  </a:cubicBezTo>
                  <a:cubicBezTo>
                    <a:pt x="6" y="84"/>
                    <a:pt x="7" y="84"/>
                    <a:pt x="7" y="85"/>
                  </a:cubicBezTo>
                  <a:cubicBezTo>
                    <a:pt x="7" y="84"/>
                    <a:pt x="7" y="82"/>
                    <a:pt x="9" y="83"/>
                  </a:cubicBezTo>
                  <a:cubicBezTo>
                    <a:pt x="11" y="84"/>
                    <a:pt x="11" y="86"/>
                    <a:pt x="11" y="88"/>
                  </a:cubicBezTo>
                  <a:cubicBezTo>
                    <a:pt x="11" y="90"/>
                    <a:pt x="12" y="92"/>
                    <a:pt x="12" y="95"/>
                  </a:cubicBezTo>
                  <a:cubicBezTo>
                    <a:pt x="12" y="96"/>
                    <a:pt x="12" y="100"/>
                    <a:pt x="11" y="101"/>
                  </a:cubicBezTo>
                  <a:cubicBezTo>
                    <a:pt x="13" y="101"/>
                    <a:pt x="15" y="101"/>
                    <a:pt x="17" y="101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791860FA-9952-AE0A-E5A0-92EFEDDB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4475163"/>
              <a:ext cx="509588" cy="293687"/>
            </a:xfrm>
            <a:custGeom>
              <a:avLst/>
              <a:gdLst>
                <a:gd name="T0" fmla="*/ 49 w 134"/>
                <a:gd name="T1" fmla="*/ 74 h 77"/>
                <a:gd name="T2" fmla="*/ 54 w 134"/>
                <a:gd name="T3" fmla="*/ 72 h 77"/>
                <a:gd name="T4" fmla="*/ 59 w 134"/>
                <a:gd name="T5" fmla="*/ 63 h 77"/>
                <a:gd name="T6" fmla="*/ 72 w 134"/>
                <a:gd name="T7" fmla="*/ 67 h 77"/>
                <a:gd name="T8" fmla="*/ 82 w 134"/>
                <a:gd name="T9" fmla="*/ 70 h 77"/>
                <a:gd name="T10" fmla="*/ 94 w 134"/>
                <a:gd name="T11" fmla="*/ 71 h 77"/>
                <a:gd name="T12" fmla="*/ 100 w 134"/>
                <a:gd name="T13" fmla="*/ 68 h 77"/>
                <a:gd name="T14" fmla="*/ 117 w 134"/>
                <a:gd name="T15" fmla="*/ 63 h 77"/>
                <a:gd name="T16" fmla="*/ 124 w 134"/>
                <a:gd name="T17" fmla="*/ 53 h 77"/>
                <a:gd name="T18" fmla="*/ 131 w 134"/>
                <a:gd name="T19" fmla="*/ 48 h 77"/>
                <a:gd name="T20" fmla="*/ 132 w 134"/>
                <a:gd name="T21" fmla="*/ 43 h 77"/>
                <a:gd name="T22" fmla="*/ 127 w 134"/>
                <a:gd name="T23" fmla="*/ 35 h 77"/>
                <a:gd name="T24" fmla="*/ 120 w 134"/>
                <a:gd name="T25" fmla="*/ 32 h 77"/>
                <a:gd name="T26" fmla="*/ 112 w 134"/>
                <a:gd name="T27" fmla="*/ 30 h 77"/>
                <a:gd name="T28" fmla="*/ 113 w 134"/>
                <a:gd name="T29" fmla="*/ 23 h 77"/>
                <a:gd name="T30" fmla="*/ 101 w 134"/>
                <a:gd name="T31" fmla="*/ 21 h 77"/>
                <a:gd name="T32" fmla="*/ 97 w 134"/>
                <a:gd name="T33" fmla="*/ 24 h 77"/>
                <a:gd name="T34" fmla="*/ 89 w 134"/>
                <a:gd name="T35" fmla="*/ 28 h 77"/>
                <a:gd name="T36" fmla="*/ 86 w 134"/>
                <a:gd name="T37" fmla="*/ 22 h 77"/>
                <a:gd name="T38" fmla="*/ 87 w 134"/>
                <a:gd name="T39" fmla="*/ 14 h 77"/>
                <a:gd name="T40" fmla="*/ 75 w 134"/>
                <a:gd name="T41" fmla="*/ 10 h 77"/>
                <a:gd name="T42" fmla="*/ 64 w 134"/>
                <a:gd name="T43" fmla="*/ 5 h 77"/>
                <a:gd name="T44" fmla="*/ 56 w 134"/>
                <a:gd name="T45" fmla="*/ 6 h 77"/>
                <a:gd name="T46" fmla="*/ 44 w 134"/>
                <a:gd name="T47" fmla="*/ 1 h 77"/>
                <a:gd name="T48" fmla="*/ 39 w 134"/>
                <a:gd name="T49" fmla="*/ 8 h 77"/>
                <a:gd name="T50" fmla="*/ 28 w 134"/>
                <a:gd name="T51" fmla="*/ 14 h 77"/>
                <a:gd name="T52" fmla="*/ 22 w 134"/>
                <a:gd name="T53" fmla="*/ 17 h 77"/>
                <a:gd name="T54" fmla="*/ 11 w 134"/>
                <a:gd name="T55" fmla="*/ 20 h 77"/>
                <a:gd name="T56" fmla="*/ 5 w 134"/>
                <a:gd name="T57" fmla="*/ 27 h 77"/>
                <a:gd name="T58" fmla="*/ 4 w 134"/>
                <a:gd name="T59" fmla="*/ 28 h 77"/>
                <a:gd name="T60" fmla="*/ 10 w 134"/>
                <a:gd name="T61" fmla="*/ 43 h 77"/>
                <a:gd name="T62" fmla="*/ 15 w 134"/>
                <a:gd name="T63" fmla="*/ 52 h 77"/>
                <a:gd name="T64" fmla="*/ 21 w 134"/>
                <a:gd name="T65" fmla="*/ 57 h 77"/>
                <a:gd name="T66" fmla="*/ 26 w 134"/>
                <a:gd name="T67" fmla="*/ 60 h 77"/>
                <a:gd name="T68" fmla="*/ 35 w 134"/>
                <a:gd name="T69" fmla="*/ 71 h 77"/>
                <a:gd name="T70" fmla="*/ 41 w 134"/>
                <a:gd name="T7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77">
                  <a:moveTo>
                    <a:pt x="41" y="74"/>
                  </a:moveTo>
                  <a:cubicBezTo>
                    <a:pt x="43" y="77"/>
                    <a:pt x="46" y="74"/>
                    <a:pt x="49" y="74"/>
                  </a:cubicBezTo>
                  <a:cubicBezTo>
                    <a:pt x="50" y="74"/>
                    <a:pt x="51" y="75"/>
                    <a:pt x="52" y="75"/>
                  </a:cubicBezTo>
                  <a:cubicBezTo>
                    <a:pt x="53" y="74"/>
                    <a:pt x="54" y="73"/>
                    <a:pt x="54" y="72"/>
                  </a:cubicBezTo>
                  <a:cubicBezTo>
                    <a:pt x="56" y="70"/>
                    <a:pt x="58" y="69"/>
                    <a:pt x="58" y="66"/>
                  </a:cubicBezTo>
                  <a:cubicBezTo>
                    <a:pt x="58" y="65"/>
                    <a:pt x="58" y="64"/>
                    <a:pt x="59" y="63"/>
                  </a:cubicBezTo>
                  <a:cubicBezTo>
                    <a:pt x="60" y="63"/>
                    <a:pt x="62" y="63"/>
                    <a:pt x="63" y="64"/>
                  </a:cubicBezTo>
                  <a:cubicBezTo>
                    <a:pt x="66" y="62"/>
                    <a:pt x="69" y="66"/>
                    <a:pt x="72" y="67"/>
                  </a:cubicBezTo>
                  <a:cubicBezTo>
                    <a:pt x="74" y="67"/>
                    <a:pt x="75" y="67"/>
                    <a:pt x="77" y="68"/>
                  </a:cubicBezTo>
                  <a:cubicBezTo>
                    <a:pt x="78" y="69"/>
                    <a:pt x="80" y="70"/>
                    <a:pt x="82" y="70"/>
                  </a:cubicBezTo>
                  <a:cubicBezTo>
                    <a:pt x="85" y="71"/>
                    <a:pt x="87" y="68"/>
                    <a:pt x="90" y="69"/>
                  </a:cubicBezTo>
                  <a:cubicBezTo>
                    <a:pt x="91" y="70"/>
                    <a:pt x="92" y="71"/>
                    <a:pt x="94" y="71"/>
                  </a:cubicBezTo>
                  <a:cubicBezTo>
                    <a:pt x="96" y="71"/>
                    <a:pt x="96" y="73"/>
                    <a:pt x="97" y="73"/>
                  </a:cubicBezTo>
                  <a:cubicBezTo>
                    <a:pt x="99" y="72"/>
                    <a:pt x="98" y="69"/>
                    <a:pt x="100" y="68"/>
                  </a:cubicBezTo>
                  <a:cubicBezTo>
                    <a:pt x="102" y="66"/>
                    <a:pt x="105" y="68"/>
                    <a:pt x="107" y="68"/>
                  </a:cubicBezTo>
                  <a:cubicBezTo>
                    <a:pt x="111" y="68"/>
                    <a:pt x="114" y="65"/>
                    <a:pt x="117" y="63"/>
                  </a:cubicBezTo>
                  <a:cubicBezTo>
                    <a:pt x="119" y="61"/>
                    <a:pt x="119" y="59"/>
                    <a:pt x="120" y="57"/>
                  </a:cubicBezTo>
                  <a:cubicBezTo>
                    <a:pt x="121" y="54"/>
                    <a:pt x="123" y="54"/>
                    <a:pt x="124" y="53"/>
                  </a:cubicBezTo>
                  <a:cubicBezTo>
                    <a:pt x="126" y="52"/>
                    <a:pt x="126" y="49"/>
                    <a:pt x="128" y="48"/>
                  </a:cubicBezTo>
                  <a:cubicBezTo>
                    <a:pt x="129" y="48"/>
                    <a:pt x="130" y="48"/>
                    <a:pt x="131" y="48"/>
                  </a:cubicBezTo>
                  <a:cubicBezTo>
                    <a:pt x="132" y="48"/>
                    <a:pt x="133" y="47"/>
                    <a:pt x="134" y="47"/>
                  </a:cubicBezTo>
                  <a:cubicBezTo>
                    <a:pt x="134" y="46"/>
                    <a:pt x="133" y="44"/>
                    <a:pt x="132" y="43"/>
                  </a:cubicBezTo>
                  <a:cubicBezTo>
                    <a:pt x="132" y="42"/>
                    <a:pt x="130" y="42"/>
                    <a:pt x="130" y="41"/>
                  </a:cubicBezTo>
                  <a:cubicBezTo>
                    <a:pt x="128" y="39"/>
                    <a:pt x="129" y="36"/>
                    <a:pt x="127" y="35"/>
                  </a:cubicBezTo>
                  <a:cubicBezTo>
                    <a:pt x="126" y="34"/>
                    <a:pt x="125" y="34"/>
                    <a:pt x="124" y="34"/>
                  </a:cubicBezTo>
                  <a:cubicBezTo>
                    <a:pt x="122" y="33"/>
                    <a:pt x="121" y="32"/>
                    <a:pt x="120" y="32"/>
                  </a:cubicBezTo>
                  <a:cubicBezTo>
                    <a:pt x="117" y="30"/>
                    <a:pt x="118" y="33"/>
                    <a:pt x="115" y="33"/>
                  </a:cubicBezTo>
                  <a:cubicBezTo>
                    <a:pt x="115" y="32"/>
                    <a:pt x="114" y="31"/>
                    <a:pt x="112" y="30"/>
                  </a:cubicBezTo>
                  <a:cubicBezTo>
                    <a:pt x="112" y="30"/>
                    <a:pt x="110" y="29"/>
                    <a:pt x="110" y="28"/>
                  </a:cubicBezTo>
                  <a:cubicBezTo>
                    <a:pt x="109" y="27"/>
                    <a:pt x="113" y="26"/>
                    <a:pt x="113" y="23"/>
                  </a:cubicBezTo>
                  <a:cubicBezTo>
                    <a:pt x="110" y="22"/>
                    <a:pt x="108" y="25"/>
                    <a:pt x="106" y="24"/>
                  </a:cubicBezTo>
                  <a:cubicBezTo>
                    <a:pt x="104" y="24"/>
                    <a:pt x="103" y="22"/>
                    <a:pt x="101" y="21"/>
                  </a:cubicBezTo>
                  <a:cubicBezTo>
                    <a:pt x="100" y="21"/>
                    <a:pt x="97" y="19"/>
                    <a:pt x="96" y="20"/>
                  </a:cubicBezTo>
                  <a:cubicBezTo>
                    <a:pt x="95" y="21"/>
                    <a:pt x="96" y="23"/>
                    <a:pt x="97" y="24"/>
                  </a:cubicBezTo>
                  <a:cubicBezTo>
                    <a:pt x="98" y="26"/>
                    <a:pt x="96" y="26"/>
                    <a:pt x="94" y="27"/>
                  </a:cubicBezTo>
                  <a:cubicBezTo>
                    <a:pt x="93" y="28"/>
                    <a:pt x="90" y="30"/>
                    <a:pt x="89" y="28"/>
                  </a:cubicBezTo>
                  <a:cubicBezTo>
                    <a:pt x="88" y="27"/>
                    <a:pt x="88" y="25"/>
                    <a:pt x="87" y="24"/>
                  </a:cubicBezTo>
                  <a:cubicBezTo>
                    <a:pt x="87" y="24"/>
                    <a:pt x="86" y="23"/>
                    <a:pt x="86" y="22"/>
                  </a:cubicBezTo>
                  <a:cubicBezTo>
                    <a:pt x="85" y="21"/>
                    <a:pt x="84" y="22"/>
                    <a:pt x="83" y="21"/>
                  </a:cubicBezTo>
                  <a:cubicBezTo>
                    <a:pt x="79" y="19"/>
                    <a:pt x="88" y="18"/>
                    <a:pt x="87" y="14"/>
                  </a:cubicBezTo>
                  <a:cubicBezTo>
                    <a:pt x="86" y="12"/>
                    <a:pt x="83" y="13"/>
                    <a:pt x="81" y="13"/>
                  </a:cubicBezTo>
                  <a:cubicBezTo>
                    <a:pt x="78" y="13"/>
                    <a:pt x="78" y="12"/>
                    <a:pt x="75" y="10"/>
                  </a:cubicBezTo>
                  <a:cubicBezTo>
                    <a:pt x="74" y="9"/>
                    <a:pt x="71" y="9"/>
                    <a:pt x="69" y="9"/>
                  </a:cubicBezTo>
                  <a:cubicBezTo>
                    <a:pt x="66" y="8"/>
                    <a:pt x="66" y="7"/>
                    <a:pt x="64" y="5"/>
                  </a:cubicBezTo>
                  <a:cubicBezTo>
                    <a:pt x="64" y="3"/>
                    <a:pt x="62" y="0"/>
                    <a:pt x="59" y="2"/>
                  </a:cubicBezTo>
                  <a:cubicBezTo>
                    <a:pt x="58" y="3"/>
                    <a:pt x="59" y="7"/>
                    <a:pt x="56" y="6"/>
                  </a:cubicBezTo>
                  <a:cubicBezTo>
                    <a:pt x="54" y="9"/>
                    <a:pt x="52" y="6"/>
                    <a:pt x="51" y="4"/>
                  </a:cubicBezTo>
                  <a:cubicBezTo>
                    <a:pt x="50" y="1"/>
                    <a:pt x="48" y="0"/>
                    <a:pt x="44" y="1"/>
                  </a:cubicBezTo>
                  <a:cubicBezTo>
                    <a:pt x="44" y="2"/>
                    <a:pt x="47" y="3"/>
                    <a:pt x="46" y="5"/>
                  </a:cubicBezTo>
                  <a:cubicBezTo>
                    <a:pt x="46" y="6"/>
                    <a:pt x="40" y="8"/>
                    <a:pt x="39" y="8"/>
                  </a:cubicBezTo>
                  <a:cubicBezTo>
                    <a:pt x="37" y="9"/>
                    <a:pt x="35" y="10"/>
                    <a:pt x="32" y="11"/>
                  </a:cubicBezTo>
                  <a:cubicBezTo>
                    <a:pt x="30" y="11"/>
                    <a:pt x="29" y="13"/>
                    <a:pt x="28" y="14"/>
                  </a:cubicBezTo>
                  <a:cubicBezTo>
                    <a:pt x="27" y="14"/>
                    <a:pt x="26" y="14"/>
                    <a:pt x="25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8"/>
                    <a:pt x="19" y="19"/>
                    <a:pt x="17" y="20"/>
                  </a:cubicBezTo>
                  <a:cubicBezTo>
                    <a:pt x="15" y="20"/>
                    <a:pt x="12" y="20"/>
                    <a:pt x="11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8" y="24"/>
                    <a:pt x="6" y="28"/>
                    <a:pt x="5" y="27"/>
                  </a:cubicBezTo>
                  <a:cubicBezTo>
                    <a:pt x="4" y="26"/>
                    <a:pt x="4" y="23"/>
                    <a:pt x="3" y="24"/>
                  </a:cubicBezTo>
                  <a:cubicBezTo>
                    <a:pt x="0" y="24"/>
                    <a:pt x="3" y="27"/>
                    <a:pt x="4" y="28"/>
                  </a:cubicBezTo>
                  <a:cubicBezTo>
                    <a:pt x="5" y="30"/>
                    <a:pt x="6" y="31"/>
                    <a:pt x="8" y="33"/>
                  </a:cubicBezTo>
                  <a:cubicBezTo>
                    <a:pt x="13" y="36"/>
                    <a:pt x="8" y="39"/>
                    <a:pt x="10" y="43"/>
                  </a:cubicBezTo>
                  <a:cubicBezTo>
                    <a:pt x="11" y="45"/>
                    <a:pt x="12" y="47"/>
                    <a:pt x="13" y="49"/>
                  </a:cubicBezTo>
                  <a:cubicBezTo>
                    <a:pt x="13" y="50"/>
                    <a:pt x="14" y="51"/>
                    <a:pt x="15" y="52"/>
                  </a:cubicBezTo>
                  <a:cubicBezTo>
                    <a:pt x="16" y="53"/>
                    <a:pt x="17" y="52"/>
                    <a:pt x="18" y="53"/>
                  </a:cubicBezTo>
                  <a:cubicBezTo>
                    <a:pt x="20" y="53"/>
                    <a:pt x="20" y="55"/>
                    <a:pt x="21" y="57"/>
                  </a:cubicBezTo>
                  <a:cubicBezTo>
                    <a:pt x="22" y="58"/>
                    <a:pt x="22" y="59"/>
                    <a:pt x="23" y="59"/>
                  </a:cubicBezTo>
                  <a:cubicBezTo>
                    <a:pt x="24" y="60"/>
                    <a:pt x="25" y="59"/>
                    <a:pt x="26" y="60"/>
                  </a:cubicBezTo>
                  <a:cubicBezTo>
                    <a:pt x="27" y="60"/>
                    <a:pt x="28" y="63"/>
                    <a:pt x="30" y="64"/>
                  </a:cubicBezTo>
                  <a:cubicBezTo>
                    <a:pt x="33" y="66"/>
                    <a:pt x="34" y="68"/>
                    <a:pt x="35" y="71"/>
                  </a:cubicBezTo>
                  <a:cubicBezTo>
                    <a:pt x="37" y="71"/>
                    <a:pt x="39" y="72"/>
                    <a:pt x="41" y="74"/>
                  </a:cubicBezTo>
                  <a:cubicBezTo>
                    <a:pt x="42" y="77"/>
                    <a:pt x="39" y="72"/>
                    <a:pt x="41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A4A6ACE4-943D-A5DB-5A7D-626C453D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6064250"/>
              <a:ext cx="182563" cy="103187"/>
            </a:xfrm>
            <a:custGeom>
              <a:avLst/>
              <a:gdLst>
                <a:gd name="T0" fmla="*/ 28 w 48"/>
                <a:gd name="T1" fmla="*/ 17 h 27"/>
                <a:gd name="T2" fmla="*/ 27 w 48"/>
                <a:gd name="T3" fmla="*/ 20 h 27"/>
                <a:gd name="T4" fmla="*/ 25 w 48"/>
                <a:gd name="T5" fmla="*/ 22 h 27"/>
                <a:gd name="T6" fmla="*/ 18 w 48"/>
                <a:gd name="T7" fmla="*/ 23 h 27"/>
                <a:gd name="T8" fmla="*/ 16 w 48"/>
                <a:gd name="T9" fmla="*/ 26 h 27"/>
                <a:gd name="T10" fmla="*/ 15 w 48"/>
                <a:gd name="T11" fmla="*/ 27 h 27"/>
                <a:gd name="T12" fmla="*/ 12 w 48"/>
                <a:gd name="T13" fmla="*/ 24 h 27"/>
                <a:gd name="T14" fmla="*/ 9 w 48"/>
                <a:gd name="T15" fmla="*/ 25 h 27"/>
                <a:gd name="T16" fmla="*/ 6 w 48"/>
                <a:gd name="T17" fmla="*/ 23 h 27"/>
                <a:gd name="T18" fmla="*/ 4 w 48"/>
                <a:gd name="T19" fmla="*/ 22 h 27"/>
                <a:gd name="T20" fmla="*/ 2 w 48"/>
                <a:gd name="T21" fmla="*/ 19 h 27"/>
                <a:gd name="T22" fmla="*/ 0 w 48"/>
                <a:gd name="T23" fmla="*/ 15 h 27"/>
                <a:gd name="T24" fmla="*/ 4 w 48"/>
                <a:gd name="T25" fmla="*/ 15 h 27"/>
                <a:gd name="T26" fmla="*/ 8 w 48"/>
                <a:gd name="T27" fmla="*/ 13 h 27"/>
                <a:gd name="T28" fmla="*/ 11 w 48"/>
                <a:gd name="T29" fmla="*/ 13 h 27"/>
                <a:gd name="T30" fmla="*/ 13 w 48"/>
                <a:gd name="T31" fmla="*/ 11 h 27"/>
                <a:gd name="T32" fmla="*/ 16 w 48"/>
                <a:gd name="T33" fmla="*/ 7 h 27"/>
                <a:gd name="T34" fmla="*/ 23 w 48"/>
                <a:gd name="T35" fmla="*/ 9 h 27"/>
                <a:gd name="T36" fmla="*/ 30 w 48"/>
                <a:gd name="T37" fmla="*/ 6 h 27"/>
                <a:gd name="T38" fmla="*/ 38 w 48"/>
                <a:gd name="T39" fmla="*/ 3 h 27"/>
                <a:gd name="T40" fmla="*/ 45 w 48"/>
                <a:gd name="T41" fmla="*/ 0 h 27"/>
                <a:gd name="T42" fmla="*/ 43 w 48"/>
                <a:gd name="T43" fmla="*/ 3 h 27"/>
                <a:gd name="T44" fmla="*/ 36 w 48"/>
                <a:gd name="T45" fmla="*/ 8 h 27"/>
                <a:gd name="T46" fmla="*/ 34 w 48"/>
                <a:gd name="T47" fmla="*/ 14 h 27"/>
                <a:gd name="T48" fmla="*/ 35 w 48"/>
                <a:gd name="T49" fmla="*/ 18 h 27"/>
                <a:gd name="T50" fmla="*/ 28 w 48"/>
                <a:gd name="T51" fmla="*/ 17 h 27"/>
                <a:gd name="T52" fmla="*/ 28 w 48"/>
                <a:gd name="T5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27">
                  <a:moveTo>
                    <a:pt x="28" y="17"/>
                  </a:moveTo>
                  <a:cubicBezTo>
                    <a:pt x="27" y="18"/>
                    <a:pt x="28" y="19"/>
                    <a:pt x="27" y="20"/>
                  </a:cubicBezTo>
                  <a:cubicBezTo>
                    <a:pt x="27" y="21"/>
                    <a:pt x="27" y="21"/>
                    <a:pt x="25" y="22"/>
                  </a:cubicBezTo>
                  <a:cubicBezTo>
                    <a:pt x="23" y="23"/>
                    <a:pt x="21" y="23"/>
                    <a:pt x="18" y="23"/>
                  </a:cubicBezTo>
                  <a:cubicBezTo>
                    <a:pt x="17" y="24"/>
                    <a:pt x="16" y="24"/>
                    <a:pt x="16" y="26"/>
                  </a:cubicBezTo>
                  <a:cubicBezTo>
                    <a:pt x="15" y="26"/>
                    <a:pt x="16" y="27"/>
                    <a:pt x="15" y="27"/>
                  </a:cubicBezTo>
                  <a:cubicBezTo>
                    <a:pt x="13" y="27"/>
                    <a:pt x="13" y="24"/>
                    <a:pt x="12" y="24"/>
                  </a:cubicBezTo>
                  <a:cubicBezTo>
                    <a:pt x="11" y="24"/>
                    <a:pt x="10" y="25"/>
                    <a:pt x="9" y="25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3" y="21"/>
                    <a:pt x="3" y="20"/>
                    <a:pt x="2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1" y="13"/>
                    <a:pt x="3" y="16"/>
                    <a:pt x="4" y="15"/>
                  </a:cubicBezTo>
                  <a:cubicBezTo>
                    <a:pt x="6" y="14"/>
                    <a:pt x="5" y="11"/>
                    <a:pt x="8" y="13"/>
                  </a:cubicBezTo>
                  <a:cubicBezTo>
                    <a:pt x="9" y="13"/>
                    <a:pt x="10" y="14"/>
                    <a:pt x="11" y="13"/>
                  </a:cubicBezTo>
                  <a:cubicBezTo>
                    <a:pt x="12" y="13"/>
                    <a:pt x="13" y="12"/>
                    <a:pt x="13" y="11"/>
                  </a:cubicBezTo>
                  <a:cubicBezTo>
                    <a:pt x="14" y="8"/>
                    <a:pt x="13" y="7"/>
                    <a:pt x="16" y="7"/>
                  </a:cubicBezTo>
                  <a:cubicBezTo>
                    <a:pt x="18" y="8"/>
                    <a:pt x="21" y="8"/>
                    <a:pt x="23" y="9"/>
                  </a:cubicBezTo>
                  <a:cubicBezTo>
                    <a:pt x="26" y="9"/>
                    <a:pt x="28" y="7"/>
                    <a:pt x="30" y="6"/>
                  </a:cubicBezTo>
                  <a:cubicBezTo>
                    <a:pt x="33" y="5"/>
                    <a:pt x="35" y="5"/>
                    <a:pt x="38" y="3"/>
                  </a:cubicBezTo>
                  <a:cubicBezTo>
                    <a:pt x="40" y="3"/>
                    <a:pt x="43" y="0"/>
                    <a:pt x="45" y="0"/>
                  </a:cubicBezTo>
                  <a:cubicBezTo>
                    <a:pt x="48" y="0"/>
                    <a:pt x="44" y="3"/>
                    <a:pt x="43" y="3"/>
                  </a:cubicBezTo>
                  <a:cubicBezTo>
                    <a:pt x="40" y="4"/>
                    <a:pt x="39" y="6"/>
                    <a:pt x="36" y="8"/>
                  </a:cubicBezTo>
                  <a:cubicBezTo>
                    <a:pt x="34" y="9"/>
                    <a:pt x="32" y="11"/>
                    <a:pt x="34" y="14"/>
                  </a:cubicBezTo>
                  <a:cubicBezTo>
                    <a:pt x="35" y="15"/>
                    <a:pt x="38" y="17"/>
                    <a:pt x="35" y="18"/>
                  </a:cubicBezTo>
                  <a:cubicBezTo>
                    <a:pt x="33" y="19"/>
                    <a:pt x="31" y="17"/>
                    <a:pt x="28" y="17"/>
                  </a:cubicBezTo>
                  <a:cubicBezTo>
                    <a:pt x="27" y="18"/>
                    <a:pt x="30" y="17"/>
                    <a:pt x="28" y="17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EC45C782-0509-7C78-F9BE-29FB3C4FD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9275" y="4983163"/>
              <a:ext cx="441325" cy="425450"/>
            </a:xfrm>
            <a:custGeom>
              <a:avLst/>
              <a:gdLst>
                <a:gd name="T0" fmla="*/ 93 w 116"/>
                <a:gd name="T1" fmla="*/ 109 h 112"/>
                <a:gd name="T2" fmla="*/ 69 w 116"/>
                <a:gd name="T3" fmla="*/ 91 h 112"/>
                <a:gd name="T4" fmla="*/ 45 w 116"/>
                <a:gd name="T5" fmla="*/ 80 h 112"/>
                <a:gd name="T6" fmla="*/ 33 w 116"/>
                <a:gd name="T7" fmla="*/ 65 h 112"/>
                <a:gd name="T8" fmla="*/ 34 w 116"/>
                <a:gd name="T9" fmla="*/ 61 h 112"/>
                <a:gd name="T10" fmla="*/ 24 w 116"/>
                <a:gd name="T11" fmla="*/ 49 h 112"/>
                <a:gd name="T12" fmla="*/ 17 w 116"/>
                <a:gd name="T13" fmla="*/ 35 h 112"/>
                <a:gd name="T14" fmla="*/ 12 w 116"/>
                <a:gd name="T15" fmla="*/ 44 h 112"/>
                <a:gd name="T16" fmla="*/ 4 w 116"/>
                <a:gd name="T17" fmla="*/ 45 h 112"/>
                <a:gd name="T18" fmla="*/ 3 w 116"/>
                <a:gd name="T19" fmla="*/ 39 h 112"/>
                <a:gd name="T20" fmla="*/ 8 w 116"/>
                <a:gd name="T21" fmla="*/ 30 h 112"/>
                <a:gd name="T22" fmla="*/ 27 w 116"/>
                <a:gd name="T23" fmla="*/ 30 h 112"/>
                <a:gd name="T24" fmla="*/ 36 w 116"/>
                <a:gd name="T25" fmla="*/ 25 h 112"/>
                <a:gd name="T26" fmla="*/ 43 w 116"/>
                <a:gd name="T27" fmla="*/ 15 h 112"/>
                <a:gd name="T28" fmla="*/ 47 w 116"/>
                <a:gd name="T29" fmla="*/ 9 h 112"/>
                <a:gd name="T30" fmla="*/ 54 w 116"/>
                <a:gd name="T31" fmla="*/ 5 h 112"/>
                <a:gd name="T32" fmla="*/ 66 w 116"/>
                <a:gd name="T33" fmla="*/ 7 h 112"/>
                <a:gd name="T34" fmla="*/ 75 w 116"/>
                <a:gd name="T35" fmla="*/ 17 h 112"/>
                <a:gd name="T36" fmla="*/ 97 w 116"/>
                <a:gd name="T37" fmla="*/ 22 h 112"/>
                <a:gd name="T38" fmla="*/ 105 w 116"/>
                <a:gd name="T39" fmla="*/ 23 h 112"/>
                <a:gd name="T40" fmla="*/ 109 w 116"/>
                <a:gd name="T41" fmla="*/ 31 h 112"/>
                <a:gd name="T42" fmla="*/ 113 w 116"/>
                <a:gd name="T43" fmla="*/ 37 h 112"/>
                <a:gd name="T44" fmla="*/ 108 w 116"/>
                <a:gd name="T45" fmla="*/ 48 h 112"/>
                <a:gd name="T46" fmla="*/ 92 w 116"/>
                <a:gd name="T47" fmla="*/ 40 h 112"/>
                <a:gd name="T48" fmla="*/ 82 w 116"/>
                <a:gd name="T49" fmla="*/ 41 h 112"/>
                <a:gd name="T50" fmla="*/ 73 w 116"/>
                <a:gd name="T51" fmla="*/ 39 h 112"/>
                <a:gd name="T52" fmla="*/ 61 w 116"/>
                <a:gd name="T53" fmla="*/ 39 h 112"/>
                <a:gd name="T54" fmla="*/ 52 w 116"/>
                <a:gd name="T55" fmla="*/ 41 h 112"/>
                <a:gd name="T56" fmla="*/ 45 w 116"/>
                <a:gd name="T57" fmla="*/ 53 h 112"/>
                <a:gd name="T58" fmla="*/ 49 w 116"/>
                <a:gd name="T59" fmla="*/ 57 h 112"/>
                <a:gd name="T60" fmla="*/ 53 w 116"/>
                <a:gd name="T61" fmla="*/ 66 h 112"/>
                <a:gd name="T62" fmla="*/ 72 w 116"/>
                <a:gd name="T63" fmla="*/ 86 h 112"/>
                <a:gd name="T64" fmla="*/ 84 w 116"/>
                <a:gd name="T65" fmla="*/ 102 h 112"/>
                <a:gd name="T66" fmla="*/ 96 w 116"/>
                <a:gd name="T67" fmla="*/ 112 h 112"/>
                <a:gd name="T68" fmla="*/ 21 w 116"/>
                <a:gd name="T69" fmla="*/ 43 h 112"/>
                <a:gd name="T70" fmla="*/ 22 w 116"/>
                <a:gd name="T71" fmla="*/ 41 h 112"/>
                <a:gd name="T72" fmla="*/ 15 w 116"/>
                <a:gd name="T73" fmla="*/ 42 h 112"/>
                <a:gd name="T74" fmla="*/ 17 w 116"/>
                <a:gd name="T75" fmla="*/ 51 h 112"/>
                <a:gd name="T76" fmla="*/ 19 w 116"/>
                <a:gd name="T77" fmla="*/ 53 h 112"/>
                <a:gd name="T78" fmla="*/ 19 w 116"/>
                <a:gd name="T79" fmla="*/ 47 h 112"/>
                <a:gd name="T80" fmla="*/ 26 w 116"/>
                <a:gd name="T81" fmla="*/ 57 h 112"/>
                <a:gd name="T82" fmla="*/ 31 w 116"/>
                <a:gd name="T83" fmla="*/ 60 h 112"/>
                <a:gd name="T84" fmla="*/ 26 w 116"/>
                <a:gd name="T85" fmla="*/ 67 h 112"/>
                <a:gd name="T86" fmla="*/ 29 w 116"/>
                <a:gd name="T87" fmla="*/ 70 h 112"/>
                <a:gd name="T88" fmla="*/ 55 w 116"/>
                <a:gd name="T89" fmla="*/ 88 h 112"/>
                <a:gd name="T90" fmla="*/ 65 w 116"/>
                <a:gd name="T91" fmla="*/ 91 h 112"/>
                <a:gd name="T92" fmla="*/ 61 w 116"/>
                <a:gd name="T93" fmla="*/ 101 h 112"/>
                <a:gd name="T94" fmla="*/ 67 w 116"/>
                <a:gd name="T95" fmla="*/ 99 h 112"/>
                <a:gd name="T96" fmla="*/ 73 w 116"/>
                <a:gd name="T97" fmla="*/ 100 h 112"/>
                <a:gd name="T98" fmla="*/ 72 w 116"/>
                <a:gd name="T99" fmla="*/ 98 h 112"/>
                <a:gd name="T100" fmla="*/ 52 w 116"/>
                <a:gd name="T101" fmla="*/ 96 h 112"/>
                <a:gd name="T102" fmla="*/ 52 w 116"/>
                <a:gd name="T103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12">
                  <a:moveTo>
                    <a:pt x="96" y="112"/>
                  </a:moveTo>
                  <a:cubicBezTo>
                    <a:pt x="96" y="112"/>
                    <a:pt x="96" y="112"/>
                    <a:pt x="96" y="112"/>
                  </a:cubicBezTo>
                  <a:cubicBezTo>
                    <a:pt x="95" y="111"/>
                    <a:pt x="94" y="110"/>
                    <a:pt x="93" y="109"/>
                  </a:cubicBezTo>
                  <a:cubicBezTo>
                    <a:pt x="91" y="108"/>
                    <a:pt x="89" y="108"/>
                    <a:pt x="88" y="107"/>
                  </a:cubicBezTo>
                  <a:cubicBezTo>
                    <a:pt x="84" y="105"/>
                    <a:pt x="82" y="102"/>
                    <a:pt x="79" y="100"/>
                  </a:cubicBezTo>
                  <a:cubicBezTo>
                    <a:pt x="75" y="97"/>
                    <a:pt x="73" y="94"/>
                    <a:pt x="69" y="91"/>
                  </a:cubicBezTo>
                  <a:cubicBezTo>
                    <a:pt x="66" y="88"/>
                    <a:pt x="63" y="87"/>
                    <a:pt x="59" y="86"/>
                  </a:cubicBezTo>
                  <a:cubicBezTo>
                    <a:pt x="56" y="84"/>
                    <a:pt x="52" y="86"/>
                    <a:pt x="49" y="84"/>
                  </a:cubicBezTo>
                  <a:cubicBezTo>
                    <a:pt x="47" y="83"/>
                    <a:pt x="47" y="81"/>
                    <a:pt x="45" y="80"/>
                  </a:cubicBezTo>
                  <a:cubicBezTo>
                    <a:pt x="44" y="78"/>
                    <a:pt x="42" y="77"/>
                    <a:pt x="41" y="76"/>
                  </a:cubicBezTo>
                  <a:cubicBezTo>
                    <a:pt x="38" y="73"/>
                    <a:pt x="35" y="71"/>
                    <a:pt x="33" y="67"/>
                  </a:cubicBezTo>
                  <a:cubicBezTo>
                    <a:pt x="32" y="66"/>
                    <a:pt x="32" y="66"/>
                    <a:pt x="33" y="65"/>
                  </a:cubicBezTo>
                  <a:cubicBezTo>
                    <a:pt x="33" y="65"/>
                    <a:pt x="34" y="65"/>
                    <a:pt x="34" y="65"/>
                  </a:cubicBezTo>
                  <a:cubicBezTo>
                    <a:pt x="35" y="64"/>
                    <a:pt x="36" y="64"/>
                    <a:pt x="37" y="64"/>
                  </a:cubicBezTo>
                  <a:cubicBezTo>
                    <a:pt x="37" y="63"/>
                    <a:pt x="35" y="62"/>
                    <a:pt x="34" y="61"/>
                  </a:cubicBezTo>
                  <a:cubicBezTo>
                    <a:pt x="32" y="59"/>
                    <a:pt x="31" y="58"/>
                    <a:pt x="29" y="56"/>
                  </a:cubicBezTo>
                  <a:cubicBezTo>
                    <a:pt x="28" y="54"/>
                    <a:pt x="27" y="53"/>
                    <a:pt x="26" y="52"/>
                  </a:cubicBezTo>
                  <a:cubicBezTo>
                    <a:pt x="25" y="52"/>
                    <a:pt x="23" y="51"/>
                    <a:pt x="24" y="49"/>
                  </a:cubicBezTo>
                  <a:cubicBezTo>
                    <a:pt x="24" y="52"/>
                    <a:pt x="29" y="49"/>
                    <a:pt x="27" y="46"/>
                  </a:cubicBezTo>
                  <a:cubicBezTo>
                    <a:pt x="28" y="43"/>
                    <a:pt x="26" y="41"/>
                    <a:pt x="24" y="40"/>
                  </a:cubicBezTo>
                  <a:cubicBezTo>
                    <a:pt x="22" y="38"/>
                    <a:pt x="20" y="35"/>
                    <a:pt x="17" y="35"/>
                  </a:cubicBezTo>
                  <a:cubicBezTo>
                    <a:pt x="15" y="35"/>
                    <a:pt x="15" y="35"/>
                    <a:pt x="14" y="37"/>
                  </a:cubicBezTo>
                  <a:cubicBezTo>
                    <a:pt x="14" y="39"/>
                    <a:pt x="14" y="39"/>
                    <a:pt x="13" y="40"/>
                  </a:cubicBezTo>
                  <a:cubicBezTo>
                    <a:pt x="12" y="41"/>
                    <a:pt x="12" y="42"/>
                    <a:pt x="12" y="44"/>
                  </a:cubicBezTo>
                  <a:cubicBezTo>
                    <a:pt x="11" y="45"/>
                    <a:pt x="12" y="45"/>
                    <a:pt x="11" y="43"/>
                  </a:cubicBezTo>
                  <a:cubicBezTo>
                    <a:pt x="9" y="45"/>
                    <a:pt x="10" y="48"/>
                    <a:pt x="9" y="49"/>
                  </a:cubicBezTo>
                  <a:cubicBezTo>
                    <a:pt x="6" y="52"/>
                    <a:pt x="4" y="47"/>
                    <a:pt x="4" y="45"/>
                  </a:cubicBezTo>
                  <a:cubicBezTo>
                    <a:pt x="3" y="44"/>
                    <a:pt x="2" y="43"/>
                    <a:pt x="3" y="42"/>
                  </a:cubicBezTo>
                  <a:cubicBezTo>
                    <a:pt x="3" y="41"/>
                    <a:pt x="4" y="42"/>
                    <a:pt x="4" y="41"/>
                  </a:cubicBezTo>
                  <a:cubicBezTo>
                    <a:pt x="4" y="40"/>
                    <a:pt x="3" y="40"/>
                    <a:pt x="3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2"/>
                    <a:pt x="10" y="34"/>
                    <a:pt x="8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8" y="30"/>
                    <a:pt x="19" y="28"/>
                    <a:pt x="19" y="26"/>
                  </a:cubicBezTo>
                  <a:cubicBezTo>
                    <a:pt x="21" y="26"/>
                    <a:pt x="26" y="33"/>
                    <a:pt x="27" y="30"/>
                  </a:cubicBezTo>
                  <a:cubicBezTo>
                    <a:pt x="29" y="31"/>
                    <a:pt x="35" y="35"/>
                    <a:pt x="36" y="31"/>
                  </a:cubicBezTo>
                  <a:cubicBezTo>
                    <a:pt x="36" y="30"/>
                    <a:pt x="34" y="29"/>
                    <a:pt x="35" y="28"/>
                  </a:cubicBezTo>
                  <a:cubicBezTo>
                    <a:pt x="35" y="27"/>
                    <a:pt x="37" y="27"/>
                    <a:pt x="36" y="25"/>
                  </a:cubicBezTo>
                  <a:cubicBezTo>
                    <a:pt x="33" y="25"/>
                    <a:pt x="36" y="24"/>
                    <a:pt x="37" y="23"/>
                  </a:cubicBezTo>
                  <a:cubicBezTo>
                    <a:pt x="39" y="22"/>
                    <a:pt x="41" y="23"/>
                    <a:pt x="42" y="20"/>
                  </a:cubicBezTo>
                  <a:cubicBezTo>
                    <a:pt x="42" y="19"/>
                    <a:pt x="43" y="17"/>
                    <a:pt x="43" y="15"/>
                  </a:cubicBezTo>
                  <a:cubicBezTo>
                    <a:pt x="42" y="14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0"/>
                    <a:pt x="46" y="10"/>
                    <a:pt x="47" y="9"/>
                  </a:cubicBezTo>
                  <a:cubicBezTo>
                    <a:pt x="49" y="8"/>
                    <a:pt x="49" y="8"/>
                    <a:pt x="50" y="7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3" y="6"/>
                    <a:pt x="53" y="7"/>
                    <a:pt x="54" y="5"/>
                  </a:cubicBezTo>
                  <a:cubicBezTo>
                    <a:pt x="54" y="5"/>
                    <a:pt x="54" y="4"/>
                    <a:pt x="54" y="3"/>
                  </a:cubicBezTo>
                  <a:cubicBezTo>
                    <a:pt x="55" y="0"/>
                    <a:pt x="56" y="3"/>
                    <a:pt x="58" y="2"/>
                  </a:cubicBezTo>
                  <a:cubicBezTo>
                    <a:pt x="61" y="4"/>
                    <a:pt x="64" y="5"/>
                    <a:pt x="66" y="7"/>
                  </a:cubicBezTo>
                  <a:cubicBezTo>
                    <a:pt x="67" y="8"/>
                    <a:pt x="68" y="11"/>
                    <a:pt x="70" y="12"/>
                  </a:cubicBezTo>
                  <a:cubicBezTo>
                    <a:pt x="71" y="13"/>
                    <a:pt x="72" y="13"/>
                    <a:pt x="73" y="14"/>
                  </a:cubicBezTo>
                  <a:cubicBezTo>
                    <a:pt x="74" y="14"/>
                    <a:pt x="74" y="16"/>
                    <a:pt x="75" y="17"/>
                  </a:cubicBezTo>
                  <a:cubicBezTo>
                    <a:pt x="77" y="18"/>
                    <a:pt x="79" y="19"/>
                    <a:pt x="81" y="21"/>
                  </a:cubicBezTo>
                  <a:cubicBezTo>
                    <a:pt x="84" y="22"/>
                    <a:pt x="86" y="22"/>
                    <a:pt x="89" y="22"/>
                  </a:cubicBezTo>
                  <a:cubicBezTo>
                    <a:pt x="92" y="22"/>
                    <a:pt x="94" y="23"/>
                    <a:pt x="97" y="22"/>
                  </a:cubicBezTo>
                  <a:cubicBezTo>
                    <a:pt x="99" y="20"/>
                    <a:pt x="100" y="20"/>
                    <a:pt x="103" y="19"/>
                  </a:cubicBezTo>
                  <a:cubicBezTo>
                    <a:pt x="105" y="19"/>
                    <a:pt x="107" y="16"/>
                    <a:pt x="108" y="16"/>
                  </a:cubicBezTo>
                  <a:cubicBezTo>
                    <a:pt x="107" y="19"/>
                    <a:pt x="105" y="20"/>
                    <a:pt x="105" y="23"/>
                  </a:cubicBezTo>
                  <a:cubicBezTo>
                    <a:pt x="105" y="24"/>
                    <a:pt x="106" y="25"/>
                    <a:pt x="106" y="26"/>
                  </a:cubicBezTo>
                  <a:cubicBezTo>
                    <a:pt x="106" y="28"/>
                    <a:pt x="105" y="29"/>
                    <a:pt x="105" y="30"/>
                  </a:cubicBezTo>
                  <a:cubicBezTo>
                    <a:pt x="106" y="30"/>
                    <a:pt x="108" y="29"/>
                    <a:pt x="109" y="31"/>
                  </a:cubicBezTo>
                  <a:cubicBezTo>
                    <a:pt x="109" y="31"/>
                    <a:pt x="108" y="32"/>
                    <a:pt x="108" y="33"/>
                  </a:cubicBezTo>
                  <a:cubicBezTo>
                    <a:pt x="107" y="34"/>
                    <a:pt x="107" y="34"/>
                    <a:pt x="107" y="35"/>
                  </a:cubicBezTo>
                  <a:cubicBezTo>
                    <a:pt x="109" y="36"/>
                    <a:pt x="111" y="36"/>
                    <a:pt x="113" y="37"/>
                  </a:cubicBezTo>
                  <a:cubicBezTo>
                    <a:pt x="116" y="38"/>
                    <a:pt x="114" y="40"/>
                    <a:pt x="112" y="40"/>
                  </a:cubicBezTo>
                  <a:cubicBezTo>
                    <a:pt x="110" y="40"/>
                    <a:pt x="110" y="41"/>
                    <a:pt x="110" y="43"/>
                  </a:cubicBezTo>
                  <a:cubicBezTo>
                    <a:pt x="109" y="45"/>
                    <a:pt x="110" y="46"/>
                    <a:pt x="108" y="48"/>
                  </a:cubicBezTo>
                  <a:cubicBezTo>
                    <a:pt x="104" y="50"/>
                    <a:pt x="104" y="45"/>
                    <a:pt x="102" y="43"/>
                  </a:cubicBezTo>
                  <a:cubicBezTo>
                    <a:pt x="100" y="41"/>
                    <a:pt x="100" y="42"/>
                    <a:pt x="98" y="42"/>
                  </a:cubicBezTo>
                  <a:cubicBezTo>
                    <a:pt x="95" y="43"/>
                    <a:pt x="94" y="41"/>
                    <a:pt x="92" y="40"/>
                  </a:cubicBezTo>
                  <a:cubicBezTo>
                    <a:pt x="92" y="41"/>
                    <a:pt x="90" y="41"/>
                    <a:pt x="89" y="41"/>
                  </a:cubicBezTo>
                  <a:cubicBezTo>
                    <a:pt x="88" y="40"/>
                    <a:pt x="87" y="41"/>
                    <a:pt x="86" y="41"/>
                  </a:cubicBezTo>
                  <a:cubicBezTo>
                    <a:pt x="84" y="42"/>
                    <a:pt x="84" y="42"/>
                    <a:pt x="82" y="41"/>
                  </a:cubicBezTo>
                  <a:cubicBezTo>
                    <a:pt x="81" y="40"/>
                    <a:pt x="81" y="39"/>
                    <a:pt x="79" y="40"/>
                  </a:cubicBezTo>
                  <a:cubicBezTo>
                    <a:pt x="78" y="40"/>
                    <a:pt x="77" y="42"/>
                    <a:pt x="76" y="40"/>
                  </a:cubicBezTo>
                  <a:cubicBezTo>
                    <a:pt x="75" y="40"/>
                    <a:pt x="74" y="39"/>
                    <a:pt x="73" y="39"/>
                  </a:cubicBezTo>
                  <a:cubicBezTo>
                    <a:pt x="72" y="39"/>
                    <a:pt x="72" y="40"/>
                    <a:pt x="70" y="39"/>
                  </a:cubicBezTo>
                  <a:cubicBezTo>
                    <a:pt x="69" y="38"/>
                    <a:pt x="68" y="36"/>
                    <a:pt x="66" y="37"/>
                  </a:cubicBezTo>
                  <a:cubicBezTo>
                    <a:pt x="64" y="38"/>
                    <a:pt x="64" y="39"/>
                    <a:pt x="61" y="39"/>
                  </a:cubicBezTo>
                  <a:cubicBezTo>
                    <a:pt x="59" y="38"/>
                    <a:pt x="58" y="38"/>
                    <a:pt x="56" y="41"/>
                  </a:cubicBezTo>
                  <a:cubicBezTo>
                    <a:pt x="55" y="42"/>
                    <a:pt x="55" y="44"/>
                    <a:pt x="53" y="43"/>
                  </a:cubicBezTo>
                  <a:cubicBezTo>
                    <a:pt x="53" y="43"/>
                    <a:pt x="52" y="42"/>
                    <a:pt x="52" y="41"/>
                  </a:cubicBezTo>
                  <a:cubicBezTo>
                    <a:pt x="51" y="40"/>
                    <a:pt x="50" y="40"/>
                    <a:pt x="49" y="39"/>
                  </a:cubicBezTo>
                  <a:cubicBezTo>
                    <a:pt x="42" y="37"/>
                    <a:pt x="45" y="45"/>
                    <a:pt x="44" y="49"/>
                  </a:cubicBezTo>
                  <a:cubicBezTo>
                    <a:pt x="43" y="51"/>
                    <a:pt x="43" y="52"/>
                    <a:pt x="45" y="53"/>
                  </a:cubicBezTo>
                  <a:cubicBezTo>
                    <a:pt x="46" y="53"/>
                    <a:pt x="47" y="53"/>
                    <a:pt x="48" y="54"/>
                  </a:cubicBezTo>
                  <a:cubicBezTo>
                    <a:pt x="49" y="55"/>
                    <a:pt x="49" y="56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7"/>
                  </a:cubicBezTo>
                  <a:cubicBezTo>
                    <a:pt x="50" y="58"/>
                    <a:pt x="51" y="58"/>
                    <a:pt x="51" y="59"/>
                  </a:cubicBezTo>
                  <a:cubicBezTo>
                    <a:pt x="52" y="61"/>
                    <a:pt x="52" y="64"/>
                    <a:pt x="53" y="66"/>
                  </a:cubicBezTo>
                  <a:cubicBezTo>
                    <a:pt x="55" y="71"/>
                    <a:pt x="60" y="75"/>
                    <a:pt x="64" y="79"/>
                  </a:cubicBezTo>
                  <a:cubicBezTo>
                    <a:pt x="65" y="81"/>
                    <a:pt x="67" y="83"/>
                    <a:pt x="70" y="85"/>
                  </a:cubicBezTo>
                  <a:cubicBezTo>
                    <a:pt x="70" y="85"/>
                    <a:pt x="72" y="86"/>
                    <a:pt x="72" y="86"/>
                  </a:cubicBezTo>
                  <a:cubicBezTo>
                    <a:pt x="74" y="87"/>
                    <a:pt x="73" y="89"/>
                    <a:pt x="74" y="90"/>
                  </a:cubicBezTo>
                  <a:cubicBezTo>
                    <a:pt x="75" y="93"/>
                    <a:pt x="78" y="94"/>
                    <a:pt x="79" y="96"/>
                  </a:cubicBezTo>
                  <a:cubicBezTo>
                    <a:pt x="81" y="98"/>
                    <a:pt x="82" y="101"/>
                    <a:pt x="84" y="102"/>
                  </a:cubicBezTo>
                  <a:cubicBezTo>
                    <a:pt x="85" y="103"/>
                    <a:pt x="86" y="103"/>
                    <a:pt x="87" y="104"/>
                  </a:cubicBezTo>
                  <a:cubicBezTo>
                    <a:pt x="88" y="105"/>
                    <a:pt x="89" y="106"/>
                    <a:pt x="90" y="106"/>
                  </a:cubicBezTo>
                  <a:cubicBezTo>
                    <a:pt x="92" y="108"/>
                    <a:pt x="97" y="109"/>
                    <a:pt x="96" y="112"/>
                  </a:cubicBezTo>
                  <a:close/>
                  <a:moveTo>
                    <a:pt x="22" y="41"/>
                  </a:moveTo>
                  <a:cubicBezTo>
                    <a:pt x="22" y="39"/>
                    <a:pt x="20" y="40"/>
                    <a:pt x="20" y="41"/>
                  </a:cubicBezTo>
                  <a:cubicBezTo>
                    <a:pt x="18" y="43"/>
                    <a:pt x="19" y="42"/>
                    <a:pt x="21" y="43"/>
                  </a:cubicBezTo>
                  <a:cubicBezTo>
                    <a:pt x="22" y="44"/>
                    <a:pt x="23" y="46"/>
                    <a:pt x="24" y="45"/>
                  </a:cubicBezTo>
                  <a:cubicBezTo>
                    <a:pt x="26" y="44"/>
                    <a:pt x="23" y="43"/>
                    <a:pt x="23" y="42"/>
                  </a:cubicBezTo>
                  <a:cubicBezTo>
                    <a:pt x="22" y="42"/>
                    <a:pt x="23" y="41"/>
                    <a:pt x="22" y="41"/>
                  </a:cubicBezTo>
                  <a:close/>
                  <a:moveTo>
                    <a:pt x="19" y="47"/>
                  </a:moveTo>
                  <a:cubicBezTo>
                    <a:pt x="19" y="46"/>
                    <a:pt x="18" y="44"/>
                    <a:pt x="17" y="43"/>
                  </a:cubicBezTo>
                  <a:cubicBezTo>
                    <a:pt x="17" y="41"/>
                    <a:pt x="15" y="40"/>
                    <a:pt x="15" y="42"/>
                  </a:cubicBezTo>
                  <a:cubicBezTo>
                    <a:pt x="16" y="43"/>
                    <a:pt x="17" y="44"/>
                    <a:pt x="17" y="45"/>
                  </a:cubicBezTo>
                  <a:cubicBezTo>
                    <a:pt x="17" y="46"/>
                    <a:pt x="17" y="46"/>
                    <a:pt x="17" y="47"/>
                  </a:cubicBezTo>
                  <a:cubicBezTo>
                    <a:pt x="16" y="49"/>
                    <a:pt x="17" y="50"/>
                    <a:pt x="17" y="51"/>
                  </a:cubicBezTo>
                  <a:cubicBezTo>
                    <a:pt x="17" y="53"/>
                    <a:pt x="17" y="56"/>
                    <a:pt x="18" y="57"/>
                  </a:cubicBezTo>
                  <a:cubicBezTo>
                    <a:pt x="20" y="60"/>
                    <a:pt x="19" y="57"/>
                    <a:pt x="19" y="56"/>
                  </a:cubicBezTo>
                  <a:cubicBezTo>
                    <a:pt x="19" y="54"/>
                    <a:pt x="19" y="54"/>
                    <a:pt x="19" y="53"/>
                  </a:cubicBezTo>
                  <a:cubicBezTo>
                    <a:pt x="19" y="52"/>
                    <a:pt x="19" y="51"/>
                    <a:pt x="19" y="51"/>
                  </a:cubicBezTo>
                  <a:cubicBezTo>
                    <a:pt x="19" y="50"/>
                    <a:pt x="19" y="49"/>
                    <a:pt x="18" y="48"/>
                  </a:cubicBezTo>
                  <a:cubicBezTo>
                    <a:pt x="18" y="48"/>
                    <a:pt x="19" y="47"/>
                    <a:pt x="19" y="47"/>
                  </a:cubicBezTo>
                  <a:close/>
                  <a:moveTo>
                    <a:pt x="26" y="55"/>
                  </a:moveTo>
                  <a:cubicBezTo>
                    <a:pt x="26" y="55"/>
                    <a:pt x="25" y="54"/>
                    <a:pt x="24" y="53"/>
                  </a:cubicBezTo>
                  <a:cubicBezTo>
                    <a:pt x="23" y="54"/>
                    <a:pt x="25" y="56"/>
                    <a:pt x="26" y="57"/>
                  </a:cubicBezTo>
                  <a:cubicBezTo>
                    <a:pt x="27" y="58"/>
                    <a:pt x="28" y="59"/>
                    <a:pt x="28" y="60"/>
                  </a:cubicBezTo>
                  <a:cubicBezTo>
                    <a:pt x="29" y="60"/>
                    <a:pt x="29" y="62"/>
                    <a:pt x="30" y="63"/>
                  </a:cubicBezTo>
                  <a:cubicBezTo>
                    <a:pt x="32" y="64"/>
                    <a:pt x="31" y="61"/>
                    <a:pt x="31" y="60"/>
                  </a:cubicBezTo>
                  <a:cubicBezTo>
                    <a:pt x="30" y="58"/>
                    <a:pt x="28" y="57"/>
                    <a:pt x="26" y="55"/>
                  </a:cubicBezTo>
                  <a:cubicBezTo>
                    <a:pt x="26" y="55"/>
                    <a:pt x="27" y="55"/>
                    <a:pt x="26" y="55"/>
                  </a:cubicBezTo>
                  <a:close/>
                  <a:moveTo>
                    <a:pt x="26" y="67"/>
                  </a:moveTo>
                  <a:cubicBezTo>
                    <a:pt x="26" y="69"/>
                    <a:pt x="33" y="78"/>
                    <a:pt x="35" y="78"/>
                  </a:cubicBezTo>
                  <a:cubicBezTo>
                    <a:pt x="37" y="77"/>
                    <a:pt x="33" y="73"/>
                    <a:pt x="32" y="73"/>
                  </a:cubicBezTo>
                  <a:cubicBezTo>
                    <a:pt x="31" y="72"/>
                    <a:pt x="30" y="71"/>
                    <a:pt x="29" y="70"/>
                  </a:cubicBezTo>
                  <a:cubicBezTo>
                    <a:pt x="28" y="69"/>
                    <a:pt x="28" y="68"/>
                    <a:pt x="26" y="67"/>
                  </a:cubicBezTo>
                  <a:cubicBezTo>
                    <a:pt x="26" y="68"/>
                    <a:pt x="27" y="67"/>
                    <a:pt x="26" y="67"/>
                  </a:cubicBezTo>
                  <a:close/>
                  <a:moveTo>
                    <a:pt x="55" y="88"/>
                  </a:moveTo>
                  <a:cubicBezTo>
                    <a:pt x="53" y="87"/>
                    <a:pt x="54" y="89"/>
                    <a:pt x="54" y="89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9" y="91"/>
                    <a:pt x="63" y="91"/>
                    <a:pt x="65" y="91"/>
                  </a:cubicBezTo>
                  <a:cubicBezTo>
                    <a:pt x="66" y="89"/>
                    <a:pt x="59" y="89"/>
                    <a:pt x="57" y="89"/>
                  </a:cubicBezTo>
                  <a:cubicBezTo>
                    <a:pt x="56" y="89"/>
                    <a:pt x="56" y="88"/>
                    <a:pt x="55" y="88"/>
                  </a:cubicBezTo>
                  <a:close/>
                  <a:moveTo>
                    <a:pt x="61" y="101"/>
                  </a:moveTo>
                  <a:cubicBezTo>
                    <a:pt x="64" y="101"/>
                    <a:pt x="66" y="101"/>
                    <a:pt x="69" y="101"/>
                  </a:cubicBezTo>
                  <a:cubicBezTo>
                    <a:pt x="69" y="101"/>
                    <a:pt x="71" y="101"/>
                    <a:pt x="71" y="100"/>
                  </a:cubicBezTo>
                  <a:cubicBezTo>
                    <a:pt x="70" y="99"/>
                    <a:pt x="68" y="100"/>
                    <a:pt x="67" y="99"/>
                  </a:cubicBezTo>
                  <a:cubicBezTo>
                    <a:pt x="66" y="100"/>
                    <a:pt x="61" y="99"/>
                    <a:pt x="61" y="101"/>
                  </a:cubicBezTo>
                  <a:cubicBezTo>
                    <a:pt x="62" y="101"/>
                    <a:pt x="61" y="99"/>
                    <a:pt x="61" y="101"/>
                  </a:cubicBezTo>
                  <a:close/>
                  <a:moveTo>
                    <a:pt x="73" y="100"/>
                  </a:moveTo>
                  <a:cubicBezTo>
                    <a:pt x="76" y="100"/>
                    <a:pt x="78" y="104"/>
                    <a:pt x="80" y="104"/>
                  </a:cubicBezTo>
                  <a:cubicBezTo>
                    <a:pt x="82" y="102"/>
                    <a:pt x="77" y="100"/>
                    <a:pt x="76" y="99"/>
                  </a:cubicBezTo>
                  <a:cubicBezTo>
                    <a:pt x="75" y="99"/>
                    <a:pt x="73" y="98"/>
                    <a:pt x="72" y="98"/>
                  </a:cubicBezTo>
                  <a:cubicBezTo>
                    <a:pt x="71" y="98"/>
                    <a:pt x="72" y="100"/>
                    <a:pt x="73" y="100"/>
                  </a:cubicBezTo>
                  <a:cubicBezTo>
                    <a:pt x="74" y="100"/>
                    <a:pt x="72" y="100"/>
                    <a:pt x="73" y="100"/>
                  </a:cubicBezTo>
                  <a:close/>
                  <a:moveTo>
                    <a:pt x="52" y="96"/>
                  </a:moveTo>
                  <a:cubicBezTo>
                    <a:pt x="51" y="96"/>
                    <a:pt x="47" y="97"/>
                    <a:pt x="50" y="98"/>
                  </a:cubicBezTo>
                  <a:cubicBezTo>
                    <a:pt x="51" y="99"/>
                    <a:pt x="54" y="98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79964DB9-8722-8DEE-ABB1-A7B218CD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5233988"/>
              <a:ext cx="476250" cy="301625"/>
            </a:xfrm>
            <a:custGeom>
              <a:avLst/>
              <a:gdLst>
                <a:gd name="T0" fmla="*/ 112 w 125"/>
                <a:gd name="T1" fmla="*/ 10 h 79"/>
                <a:gd name="T2" fmla="*/ 106 w 125"/>
                <a:gd name="T3" fmla="*/ 7 h 79"/>
                <a:gd name="T4" fmla="*/ 100 w 125"/>
                <a:gd name="T5" fmla="*/ 5 h 79"/>
                <a:gd name="T6" fmla="*/ 83 w 125"/>
                <a:gd name="T7" fmla="*/ 4 h 79"/>
                <a:gd name="T8" fmla="*/ 70 w 125"/>
                <a:gd name="T9" fmla="*/ 10 h 79"/>
                <a:gd name="T10" fmla="*/ 58 w 125"/>
                <a:gd name="T11" fmla="*/ 14 h 79"/>
                <a:gd name="T12" fmla="*/ 44 w 125"/>
                <a:gd name="T13" fmla="*/ 12 h 79"/>
                <a:gd name="T14" fmla="*/ 30 w 125"/>
                <a:gd name="T15" fmla="*/ 11 h 79"/>
                <a:gd name="T16" fmla="*/ 11 w 125"/>
                <a:gd name="T17" fmla="*/ 6 h 79"/>
                <a:gd name="T18" fmla="*/ 11 w 125"/>
                <a:gd name="T19" fmla="*/ 2 h 79"/>
                <a:gd name="T20" fmla="*/ 6 w 125"/>
                <a:gd name="T21" fmla="*/ 4 h 79"/>
                <a:gd name="T22" fmla="*/ 3 w 125"/>
                <a:gd name="T23" fmla="*/ 16 h 79"/>
                <a:gd name="T24" fmla="*/ 8 w 125"/>
                <a:gd name="T25" fmla="*/ 23 h 79"/>
                <a:gd name="T26" fmla="*/ 13 w 125"/>
                <a:gd name="T27" fmla="*/ 28 h 79"/>
                <a:gd name="T28" fmla="*/ 9 w 125"/>
                <a:gd name="T29" fmla="*/ 34 h 79"/>
                <a:gd name="T30" fmla="*/ 3 w 125"/>
                <a:gd name="T31" fmla="*/ 38 h 79"/>
                <a:gd name="T32" fmla="*/ 2 w 125"/>
                <a:gd name="T33" fmla="*/ 45 h 79"/>
                <a:gd name="T34" fmla="*/ 0 w 125"/>
                <a:gd name="T35" fmla="*/ 51 h 79"/>
                <a:gd name="T36" fmla="*/ 11 w 125"/>
                <a:gd name="T37" fmla="*/ 62 h 79"/>
                <a:gd name="T38" fmla="*/ 11 w 125"/>
                <a:gd name="T39" fmla="*/ 77 h 79"/>
                <a:gd name="T40" fmla="*/ 22 w 125"/>
                <a:gd name="T41" fmla="*/ 74 h 79"/>
                <a:gd name="T42" fmla="*/ 34 w 125"/>
                <a:gd name="T43" fmla="*/ 72 h 79"/>
                <a:gd name="T44" fmla="*/ 38 w 125"/>
                <a:gd name="T45" fmla="*/ 71 h 79"/>
                <a:gd name="T46" fmla="*/ 41 w 125"/>
                <a:gd name="T47" fmla="*/ 71 h 79"/>
                <a:gd name="T48" fmla="*/ 44 w 125"/>
                <a:gd name="T49" fmla="*/ 73 h 79"/>
                <a:gd name="T50" fmla="*/ 57 w 125"/>
                <a:gd name="T51" fmla="*/ 79 h 79"/>
                <a:gd name="T52" fmla="*/ 69 w 125"/>
                <a:gd name="T53" fmla="*/ 76 h 79"/>
                <a:gd name="T54" fmla="*/ 73 w 125"/>
                <a:gd name="T55" fmla="*/ 68 h 79"/>
                <a:gd name="T56" fmla="*/ 81 w 125"/>
                <a:gd name="T57" fmla="*/ 64 h 79"/>
                <a:gd name="T58" fmla="*/ 93 w 125"/>
                <a:gd name="T59" fmla="*/ 57 h 79"/>
                <a:gd name="T60" fmla="*/ 97 w 125"/>
                <a:gd name="T61" fmla="*/ 57 h 79"/>
                <a:gd name="T62" fmla="*/ 104 w 125"/>
                <a:gd name="T63" fmla="*/ 61 h 79"/>
                <a:gd name="T64" fmla="*/ 106 w 125"/>
                <a:gd name="T65" fmla="*/ 61 h 79"/>
                <a:gd name="T66" fmla="*/ 108 w 125"/>
                <a:gd name="T67" fmla="*/ 54 h 79"/>
                <a:gd name="T68" fmla="*/ 101 w 125"/>
                <a:gd name="T69" fmla="*/ 48 h 79"/>
                <a:gd name="T70" fmla="*/ 105 w 125"/>
                <a:gd name="T71" fmla="*/ 42 h 79"/>
                <a:gd name="T72" fmla="*/ 109 w 125"/>
                <a:gd name="T73" fmla="*/ 32 h 79"/>
                <a:gd name="T74" fmla="*/ 119 w 125"/>
                <a:gd name="T75" fmla="*/ 22 h 79"/>
                <a:gd name="T76" fmla="*/ 116 w 125"/>
                <a:gd name="T77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79">
                  <a:moveTo>
                    <a:pt x="116" y="12"/>
                  </a:moveTo>
                  <a:cubicBezTo>
                    <a:pt x="114" y="12"/>
                    <a:pt x="113" y="12"/>
                    <a:pt x="112" y="10"/>
                  </a:cubicBezTo>
                  <a:cubicBezTo>
                    <a:pt x="110" y="8"/>
                    <a:pt x="111" y="6"/>
                    <a:pt x="108" y="6"/>
                  </a:cubicBezTo>
                  <a:cubicBezTo>
                    <a:pt x="107" y="6"/>
                    <a:pt x="107" y="7"/>
                    <a:pt x="106" y="7"/>
                  </a:cubicBezTo>
                  <a:cubicBezTo>
                    <a:pt x="105" y="6"/>
                    <a:pt x="104" y="5"/>
                    <a:pt x="104" y="5"/>
                  </a:cubicBezTo>
                  <a:cubicBezTo>
                    <a:pt x="103" y="5"/>
                    <a:pt x="101" y="5"/>
                    <a:pt x="100" y="5"/>
                  </a:cubicBezTo>
                  <a:cubicBezTo>
                    <a:pt x="99" y="5"/>
                    <a:pt x="98" y="4"/>
                    <a:pt x="97" y="3"/>
                  </a:cubicBezTo>
                  <a:cubicBezTo>
                    <a:pt x="93" y="0"/>
                    <a:pt x="88" y="2"/>
                    <a:pt x="83" y="4"/>
                  </a:cubicBezTo>
                  <a:cubicBezTo>
                    <a:pt x="81" y="4"/>
                    <a:pt x="78" y="5"/>
                    <a:pt x="76" y="6"/>
                  </a:cubicBezTo>
                  <a:cubicBezTo>
                    <a:pt x="75" y="7"/>
                    <a:pt x="72" y="9"/>
                    <a:pt x="70" y="10"/>
                  </a:cubicBezTo>
                  <a:cubicBezTo>
                    <a:pt x="69" y="12"/>
                    <a:pt x="68" y="13"/>
                    <a:pt x="66" y="14"/>
                  </a:cubicBezTo>
                  <a:cubicBezTo>
                    <a:pt x="63" y="14"/>
                    <a:pt x="61" y="15"/>
                    <a:pt x="58" y="14"/>
                  </a:cubicBezTo>
                  <a:cubicBezTo>
                    <a:pt x="55" y="13"/>
                    <a:pt x="54" y="12"/>
                    <a:pt x="51" y="13"/>
                  </a:cubicBezTo>
                  <a:cubicBezTo>
                    <a:pt x="48" y="13"/>
                    <a:pt x="47" y="12"/>
                    <a:pt x="44" y="12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2"/>
                    <a:pt x="32" y="11"/>
                    <a:pt x="30" y="11"/>
                  </a:cubicBezTo>
                  <a:cubicBezTo>
                    <a:pt x="25" y="10"/>
                    <a:pt x="21" y="8"/>
                    <a:pt x="17" y="9"/>
                  </a:cubicBezTo>
                  <a:cubicBezTo>
                    <a:pt x="15" y="10"/>
                    <a:pt x="8" y="10"/>
                    <a:pt x="11" y="6"/>
                  </a:cubicBezTo>
                  <a:cubicBezTo>
                    <a:pt x="12" y="5"/>
                    <a:pt x="16" y="5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1"/>
                    <a:pt x="9" y="0"/>
                    <a:pt x="7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0" y="9"/>
                    <a:pt x="2" y="13"/>
                    <a:pt x="3" y="16"/>
                  </a:cubicBezTo>
                  <a:cubicBezTo>
                    <a:pt x="4" y="17"/>
                    <a:pt x="4" y="19"/>
                    <a:pt x="4" y="20"/>
                  </a:cubicBezTo>
                  <a:cubicBezTo>
                    <a:pt x="5" y="21"/>
                    <a:pt x="7" y="22"/>
                    <a:pt x="8" y="23"/>
                  </a:cubicBezTo>
                  <a:cubicBezTo>
                    <a:pt x="9" y="24"/>
                    <a:pt x="10" y="24"/>
                    <a:pt x="11" y="26"/>
                  </a:cubicBezTo>
                  <a:cubicBezTo>
                    <a:pt x="11" y="27"/>
                    <a:pt x="13" y="27"/>
                    <a:pt x="13" y="28"/>
                  </a:cubicBezTo>
                  <a:cubicBezTo>
                    <a:pt x="14" y="30"/>
                    <a:pt x="13" y="31"/>
                    <a:pt x="12" y="32"/>
                  </a:cubicBezTo>
                  <a:cubicBezTo>
                    <a:pt x="10" y="33"/>
                    <a:pt x="10" y="33"/>
                    <a:pt x="9" y="34"/>
                  </a:cubicBezTo>
                  <a:cubicBezTo>
                    <a:pt x="8" y="36"/>
                    <a:pt x="8" y="36"/>
                    <a:pt x="6" y="36"/>
                  </a:cubicBezTo>
                  <a:cubicBezTo>
                    <a:pt x="5" y="36"/>
                    <a:pt x="3" y="36"/>
                    <a:pt x="3" y="38"/>
                  </a:cubicBezTo>
                  <a:cubicBezTo>
                    <a:pt x="2" y="39"/>
                    <a:pt x="3" y="40"/>
                    <a:pt x="3" y="41"/>
                  </a:cubicBezTo>
                  <a:cubicBezTo>
                    <a:pt x="2" y="42"/>
                    <a:pt x="2" y="43"/>
                    <a:pt x="2" y="45"/>
                  </a:cubicBezTo>
                  <a:cubicBezTo>
                    <a:pt x="3" y="46"/>
                    <a:pt x="4" y="46"/>
                    <a:pt x="4" y="48"/>
                  </a:cubicBezTo>
                  <a:cubicBezTo>
                    <a:pt x="4" y="50"/>
                    <a:pt x="2" y="51"/>
                    <a:pt x="0" y="51"/>
                  </a:cubicBezTo>
                  <a:cubicBezTo>
                    <a:pt x="3" y="53"/>
                    <a:pt x="4" y="55"/>
                    <a:pt x="6" y="57"/>
                  </a:cubicBezTo>
                  <a:cubicBezTo>
                    <a:pt x="10" y="58"/>
                    <a:pt x="10" y="58"/>
                    <a:pt x="11" y="62"/>
                  </a:cubicBezTo>
                  <a:cubicBezTo>
                    <a:pt x="11" y="64"/>
                    <a:pt x="14" y="66"/>
                    <a:pt x="13" y="69"/>
                  </a:cubicBezTo>
                  <a:cubicBezTo>
                    <a:pt x="12" y="72"/>
                    <a:pt x="12" y="74"/>
                    <a:pt x="11" y="77"/>
                  </a:cubicBezTo>
                  <a:cubicBezTo>
                    <a:pt x="13" y="77"/>
                    <a:pt x="15" y="77"/>
                    <a:pt x="17" y="76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4"/>
                    <a:pt x="26" y="76"/>
                    <a:pt x="28" y="75"/>
                  </a:cubicBezTo>
                  <a:cubicBezTo>
                    <a:pt x="30" y="74"/>
                    <a:pt x="32" y="72"/>
                    <a:pt x="34" y="72"/>
                  </a:cubicBezTo>
                  <a:cubicBezTo>
                    <a:pt x="35" y="72"/>
                    <a:pt x="36" y="72"/>
                    <a:pt x="37" y="71"/>
                  </a:cubicBezTo>
                  <a:cubicBezTo>
                    <a:pt x="38" y="71"/>
                    <a:pt x="37" y="70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2"/>
                    <a:pt x="41" y="71"/>
                    <a:pt x="41" y="71"/>
                  </a:cubicBezTo>
                  <a:cubicBezTo>
                    <a:pt x="42" y="71"/>
                    <a:pt x="42" y="70"/>
                    <a:pt x="43" y="71"/>
                  </a:cubicBezTo>
                  <a:cubicBezTo>
                    <a:pt x="44" y="71"/>
                    <a:pt x="44" y="72"/>
                    <a:pt x="44" y="73"/>
                  </a:cubicBezTo>
                  <a:cubicBezTo>
                    <a:pt x="45" y="75"/>
                    <a:pt x="46" y="75"/>
                    <a:pt x="49" y="76"/>
                  </a:cubicBezTo>
                  <a:cubicBezTo>
                    <a:pt x="51" y="73"/>
                    <a:pt x="55" y="78"/>
                    <a:pt x="57" y="79"/>
                  </a:cubicBezTo>
                  <a:cubicBezTo>
                    <a:pt x="59" y="79"/>
                    <a:pt x="61" y="78"/>
                    <a:pt x="63" y="78"/>
                  </a:cubicBezTo>
                  <a:cubicBezTo>
                    <a:pt x="65" y="77"/>
                    <a:pt x="67" y="76"/>
                    <a:pt x="69" y="76"/>
                  </a:cubicBezTo>
                  <a:cubicBezTo>
                    <a:pt x="73" y="77"/>
                    <a:pt x="77" y="75"/>
                    <a:pt x="76" y="71"/>
                  </a:cubicBezTo>
                  <a:cubicBezTo>
                    <a:pt x="75" y="70"/>
                    <a:pt x="73" y="69"/>
                    <a:pt x="73" y="68"/>
                  </a:cubicBezTo>
                  <a:cubicBezTo>
                    <a:pt x="73" y="65"/>
                    <a:pt x="77" y="66"/>
                    <a:pt x="78" y="67"/>
                  </a:cubicBezTo>
                  <a:cubicBezTo>
                    <a:pt x="78" y="64"/>
                    <a:pt x="80" y="65"/>
                    <a:pt x="81" y="64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86" y="58"/>
                    <a:pt x="92" y="62"/>
                    <a:pt x="93" y="57"/>
                  </a:cubicBezTo>
                  <a:cubicBezTo>
                    <a:pt x="94" y="57"/>
                    <a:pt x="94" y="58"/>
                    <a:pt x="95" y="58"/>
                  </a:cubicBezTo>
                  <a:cubicBezTo>
                    <a:pt x="96" y="58"/>
                    <a:pt x="97" y="57"/>
                    <a:pt x="97" y="57"/>
                  </a:cubicBezTo>
                  <a:cubicBezTo>
                    <a:pt x="99" y="57"/>
                    <a:pt x="100" y="60"/>
                    <a:pt x="101" y="61"/>
                  </a:cubicBezTo>
                  <a:cubicBezTo>
                    <a:pt x="102" y="61"/>
                    <a:pt x="102" y="62"/>
                    <a:pt x="104" y="61"/>
                  </a:cubicBezTo>
                  <a:cubicBezTo>
                    <a:pt x="104" y="61"/>
                    <a:pt x="104" y="61"/>
                    <a:pt x="105" y="60"/>
                  </a:cubicBezTo>
                  <a:cubicBezTo>
                    <a:pt x="105" y="60"/>
                    <a:pt x="106" y="60"/>
                    <a:pt x="106" y="61"/>
                  </a:cubicBezTo>
                  <a:cubicBezTo>
                    <a:pt x="108" y="60"/>
                    <a:pt x="109" y="59"/>
                    <a:pt x="111" y="59"/>
                  </a:cubicBezTo>
                  <a:cubicBezTo>
                    <a:pt x="110" y="57"/>
                    <a:pt x="109" y="56"/>
                    <a:pt x="108" y="54"/>
                  </a:cubicBezTo>
                  <a:cubicBezTo>
                    <a:pt x="107" y="52"/>
                    <a:pt x="106" y="50"/>
                    <a:pt x="105" y="49"/>
                  </a:cubicBezTo>
                  <a:cubicBezTo>
                    <a:pt x="104" y="48"/>
                    <a:pt x="102" y="49"/>
                    <a:pt x="101" y="48"/>
                  </a:cubicBezTo>
                  <a:cubicBezTo>
                    <a:pt x="99" y="47"/>
                    <a:pt x="101" y="45"/>
                    <a:pt x="103" y="45"/>
                  </a:cubicBezTo>
                  <a:cubicBezTo>
                    <a:pt x="103" y="44"/>
                    <a:pt x="105" y="43"/>
                    <a:pt x="105" y="42"/>
                  </a:cubicBezTo>
                  <a:cubicBezTo>
                    <a:pt x="106" y="41"/>
                    <a:pt x="108" y="40"/>
                    <a:pt x="108" y="39"/>
                  </a:cubicBezTo>
                  <a:cubicBezTo>
                    <a:pt x="109" y="37"/>
                    <a:pt x="109" y="34"/>
                    <a:pt x="109" y="32"/>
                  </a:cubicBezTo>
                  <a:cubicBezTo>
                    <a:pt x="110" y="30"/>
                    <a:pt x="110" y="28"/>
                    <a:pt x="111" y="26"/>
                  </a:cubicBezTo>
                  <a:cubicBezTo>
                    <a:pt x="113" y="23"/>
                    <a:pt x="115" y="22"/>
                    <a:pt x="119" y="22"/>
                  </a:cubicBezTo>
                  <a:cubicBezTo>
                    <a:pt x="125" y="22"/>
                    <a:pt x="122" y="16"/>
                    <a:pt x="122" y="13"/>
                  </a:cubicBezTo>
                  <a:cubicBezTo>
                    <a:pt x="120" y="13"/>
                    <a:pt x="118" y="13"/>
                    <a:pt x="116" y="12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5A5B7734-CC70-0361-0944-421BB4CC1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4422775"/>
              <a:ext cx="285750" cy="236537"/>
            </a:xfrm>
            <a:custGeom>
              <a:avLst/>
              <a:gdLst>
                <a:gd name="T0" fmla="*/ 17 w 75"/>
                <a:gd name="T1" fmla="*/ 8 h 62"/>
                <a:gd name="T2" fmla="*/ 23 w 75"/>
                <a:gd name="T3" fmla="*/ 7 h 62"/>
                <a:gd name="T4" fmla="*/ 32 w 75"/>
                <a:gd name="T5" fmla="*/ 7 h 62"/>
                <a:gd name="T6" fmla="*/ 35 w 75"/>
                <a:gd name="T7" fmla="*/ 6 h 62"/>
                <a:gd name="T8" fmla="*/ 37 w 75"/>
                <a:gd name="T9" fmla="*/ 4 h 62"/>
                <a:gd name="T10" fmla="*/ 41 w 75"/>
                <a:gd name="T11" fmla="*/ 3 h 62"/>
                <a:gd name="T12" fmla="*/ 46 w 75"/>
                <a:gd name="T13" fmla="*/ 3 h 62"/>
                <a:gd name="T14" fmla="*/ 50 w 75"/>
                <a:gd name="T15" fmla="*/ 4 h 62"/>
                <a:gd name="T16" fmla="*/ 56 w 75"/>
                <a:gd name="T17" fmla="*/ 8 h 62"/>
                <a:gd name="T18" fmla="*/ 59 w 75"/>
                <a:gd name="T19" fmla="*/ 8 h 62"/>
                <a:gd name="T20" fmla="*/ 63 w 75"/>
                <a:gd name="T21" fmla="*/ 16 h 62"/>
                <a:gd name="T22" fmla="*/ 61 w 75"/>
                <a:gd name="T23" fmla="*/ 21 h 62"/>
                <a:gd name="T24" fmla="*/ 70 w 75"/>
                <a:gd name="T25" fmla="*/ 25 h 62"/>
                <a:gd name="T26" fmla="*/ 75 w 75"/>
                <a:gd name="T27" fmla="*/ 35 h 62"/>
                <a:gd name="T28" fmla="*/ 70 w 75"/>
                <a:gd name="T29" fmla="*/ 42 h 62"/>
                <a:gd name="T30" fmla="*/ 63 w 75"/>
                <a:gd name="T31" fmla="*/ 50 h 62"/>
                <a:gd name="T32" fmla="*/ 64 w 75"/>
                <a:gd name="T33" fmla="*/ 61 h 62"/>
                <a:gd name="T34" fmla="*/ 57 w 75"/>
                <a:gd name="T35" fmla="*/ 59 h 62"/>
                <a:gd name="T36" fmla="*/ 54 w 75"/>
                <a:gd name="T37" fmla="*/ 56 h 62"/>
                <a:gd name="T38" fmla="*/ 49 w 75"/>
                <a:gd name="T39" fmla="*/ 53 h 62"/>
                <a:gd name="T40" fmla="*/ 46 w 75"/>
                <a:gd name="T41" fmla="*/ 53 h 62"/>
                <a:gd name="T42" fmla="*/ 44 w 75"/>
                <a:gd name="T43" fmla="*/ 47 h 62"/>
                <a:gd name="T44" fmla="*/ 41 w 75"/>
                <a:gd name="T45" fmla="*/ 47 h 62"/>
                <a:gd name="T46" fmla="*/ 32 w 75"/>
                <a:gd name="T47" fmla="*/ 48 h 62"/>
                <a:gd name="T48" fmla="*/ 32 w 75"/>
                <a:gd name="T49" fmla="*/ 43 h 62"/>
                <a:gd name="T50" fmla="*/ 33 w 75"/>
                <a:gd name="T51" fmla="*/ 39 h 62"/>
                <a:gd name="T52" fmla="*/ 24 w 75"/>
                <a:gd name="T53" fmla="*/ 38 h 62"/>
                <a:gd name="T54" fmla="*/ 15 w 75"/>
                <a:gd name="T55" fmla="*/ 30 h 62"/>
                <a:gd name="T56" fmla="*/ 9 w 75"/>
                <a:gd name="T57" fmla="*/ 24 h 62"/>
                <a:gd name="T58" fmla="*/ 4 w 75"/>
                <a:gd name="T59" fmla="*/ 23 h 62"/>
                <a:gd name="T60" fmla="*/ 1 w 75"/>
                <a:gd name="T61" fmla="*/ 16 h 62"/>
                <a:gd name="T62" fmla="*/ 5 w 75"/>
                <a:gd name="T63" fmla="*/ 11 h 62"/>
                <a:gd name="T64" fmla="*/ 16 w 75"/>
                <a:gd name="T6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2">
                  <a:moveTo>
                    <a:pt x="16" y="4"/>
                  </a:moveTo>
                  <a:cubicBezTo>
                    <a:pt x="16" y="5"/>
                    <a:pt x="16" y="7"/>
                    <a:pt x="17" y="8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1" y="7"/>
                    <a:pt x="21" y="7"/>
                    <a:pt x="23" y="7"/>
                  </a:cubicBezTo>
                  <a:cubicBezTo>
                    <a:pt x="24" y="7"/>
                    <a:pt x="24" y="8"/>
                    <a:pt x="25" y="9"/>
                  </a:cubicBezTo>
                  <a:cubicBezTo>
                    <a:pt x="27" y="10"/>
                    <a:pt x="30" y="9"/>
                    <a:pt x="32" y="7"/>
                  </a:cubicBezTo>
                  <a:cubicBezTo>
                    <a:pt x="32" y="7"/>
                    <a:pt x="33" y="5"/>
                    <a:pt x="34" y="5"/>
                  </a:cubicBezTo>
                  <a:cubicBezTo>
                    <a:pt x="35" y="5"/>
                    <a:pt x="34" y="6"/>
                    <a:pt x="35" y="6"/>
                  </a:cubicBezTo>
                  <a:cubicBezTo>
                    <a:pt x="35" y="6"/>
                    <a:pt x="36" y="5"/>
                    <a:pt x="36" y="5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7" y="3"/>
                    <a:pt x="37" y="0"/>
                    <a:pt x="39" y="1"/>
                  </a:cubicBezTo>
                  <a:cubicBezTo>
                    <a:pt x="40" y="1"/>
                    <a:pt x="39" y="3"/>
                    <a:pt x="41" y="3"/>
                  </a:cubicBezTo>
                  <a:cubicBezTo>
                    <a:pt x="42" y="3"/>
                    <a:pt x="43" y="1"/>
                    <a:pt x="45" y="0"/>
                  </a:cubicBezTo>
                  <a:cubicBezTo>
                    <a:pt x="46" y="1"/>
                    <a:pt x="44" y="3"/>
                    <a:pt x="46" y="3"/>
                  </a:cubicBezTo>
                  <a:cubicBezTo>
                    <a:pt x="48" y="4"/>
                    <a:pt x="48" y="2"/>
                    <a:pt x="49" y="1"/>
                  </a:cubicBezTo>
                  <a:cubicBezTo>
                    <a:pt x="50" y="2"/>
                    <a:pt x="49" y="3"/>
                    <a:pt x="50" y="4"/>
                  </a:cubicBezTo>
                  <a:cubicBezTo>
                    <a:pt x="50" y="5"/>
                    <a:pt x="51" y="5"/>
                    <a:pt x="52" y="6"/>
                  </a:cubicBezTo>
                  <a:cubicBezTo>
                    <a:pt x="53" y="7"/>
                    <a:pt x="53" y="8"/>
                    <a:pt x="56" y="8"/>
                  </a:cubicBezTo>
                  <a:cubicBezTo>
                    <a:pt x="57" y="8"/>
                    <a:pt x="57" y="7"/>
                    <a:pt x="58" y="7"/>
                  </a:cubicBezTo>
                  <a:cubicBezTo>
                    <a:pt x="59" y="7"/>
                    <a:pt x="59" y="8"/>
                    <a:pt x="59" y="8"/>
                  </a:cubicBezTo>
                  <a:cubicBezTo>
                    <a:pt x="61" y="9"/>
                    <a:pt x="63" y="9"/>
                    <a:pt x="64" y="11"/>
                  </a:cubicBezTo>
                  <a:cubicBezTo>
                    <a:pt x="66" y="12"/>
                    <a:pt x="64" y="14"/>
                    <a:pt x="63" y="16"/>
                  </a:cubicBezTo>
                  <a:cubicBezTo>
                    <a:pt x="63" y="17"/>
                    <a:pt x="63" y="18"/>
                    <a:pt x="63" y="19"/>
                  </a:cubicBezTo>
                  <a:cubicBezTo>
                    <a:pt x="62" y="19"/>
                    <a:pt x="61" y="20"/>
                    <a:pt x="61" y="21"/>
                  </a:cubicBezTo>
                  <a:cubicBezTo>
                    <a:pt x="62" y="23"/>
                    <a:pt x="64" y="24"/>
                    <a:pt x="65" y="24"/>
                  </a:cubicBezTo>
                  <a:cubicBezTo>
                    <a:pt x="68" y="24"/>
                    <a:pt x="68" y="24"/>
                    <a:pt x="70" y="25"/>
                  </a:cubicBezTo>
                  <a:cubicBezTo>
                    <a:pt x="72" y="27"/>
                    <a:pt x="71" y="28"/>
                    <a:pt x="72" y="30"/>
                  </a:cubicBezTo>
                  <a:cubicBezTo>
                    <a:pt x="73" y="32"/>
                    <a:pt x="75" y="33"/>
                    <a:pt x="75" y="35"/>
                  </a:cubicBezTo>
                  <a:cubicBezTo>
                    <a:pt x="75" y="37"/>
                    <a:pt x="74" y="37"/>
                    <a:pt x="73" y="38"/>
                  </a:cubicBezTo>
                  <a:cubicBezTo>
                    <a:pt x="72" y="39"/>
                    <a:pt x="72" y="41"/>
                    <a:pt x="70" y="42"/>
                  </a:cubicBezTo>
                  <a:cubicBezTo>
                    <a:pt x="68" y="43"/>
                    <a:pt x="67" y="42"/>
                    <a:pt x="66" y="45"/>
                  </a:cubicBezTo>
                  <a:cubicBezTo>
                    <a:pt x="65" y="46"/>
                    <a:pt x="63" y="48"/>
                    <a:pt x="63" y="50"/>
                  </a:cubicBezTo>
                  <a:cubicBezTo>
                    <a:pt x="63" y="52"/>
                    <a:pt x="64" y="53"/>
                    <a:pt x="65" y="55"/>
                  </a:cubicBezTo>
                  <a:cubicBezTo>
                    <a:pt x="66" y="57"/>
                    <a:pt x="66" y="59"/>
                    <a:pt x="64" y="61"/>
                  </a:cubicBezTo>
                  <a:cubicBezTo>
                    <a:pt x="63" y="61"/>
                    <a:pt x="59" y="60"/>
                    <a:pt x="59" y="62"/>
                  </a:cubicBezTo>
                  <a:cubicBezTo>
                    <a:pt x="57" y="62"/>
                    <a:pt x="58" y="60"/>
                    <a:pt x="57" y="59"/>
                  </a:cubicBezTo>
                  <a:cubicBezTo>
                    <a:pt x="56" y="58"/>
                    <a:pt x="55" y="58"/>
                    <a:pt x="54" y="58"/>
                  </a:cubicBezTo>
                  <a:cubicBezTo>
                    <a:pt x="54" y="57"/>
                    <a:pt x="54" y="57"/>
                    <a:pt x="54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51" y="55"/>
                    <a:pt x="50" y="54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6" y="53"/>
                    <a:pt x="46" y="53"/>
                  </a:cubicBezTo>
                  <a:cubicBezTo>
                    <a:pt x="44" y="52"/>
                    <a:pt x="46" y="50"/>
                    <a:pt x="46" y="49"/>
                  </a:cubicBezTo>
                  <a:cubicBezTo>
                    <a:pt x="46" y="48"/>
                    <a:pt x="44" y="48"/>
                    <a:pt x="44" y="47"/>
                  </a:cubicBezTo>
                  <a:cubicBezTo>
                    <a:pt x="44" y="47"/>
                    <a:pt x="46" y="43"/>
                    <a:pt x="47" y="43"/>
                  </a:cubicBezTo>
                  <a:cubicBezTo>
                    <a:pt x="43" y="39"/>
                    <a:pt x="43" y="48"/>
                    <a:pt x="41" y="47"/>
                  </a:cubicBezTo>
                  <a:cubicBezTo>
                    <a:pt x="40" y="49"/>
                    <a:pt x="37" y="49"/>
                    <a:pt x="36" y="48"/>
                  </a:cubicBezTo>
                  <a:cubicBezTo>
                    <a:pt x="35" y="48"/>
                    <a:pt x="32" y="48"/>
                    <a:pt x="32" y="48"/>
                  </a:cubicBezTo>
                  <a:cubicBezTo>
                    <a:pt x="31" y="46"/>
                    <a:pt x="32" y="46"/>
                    <a:pt x="33" y="45"/>
                  </a:cubicBezTo>
                  <a:cubicBezTo>
                    <a:pt x="33" y="44"/>
                    <a:pt x="32" y="44"/>
                    <a:pt x="32" y="43"/>
                  </a:cubicBezTo>
                  <a:cubicBezTo>
                    <a:pt x="32" y="42"/>
                    <a:pt x="32" y="42"/>
                    <a:pt x="33" y="40"/>
                  </a:cubicBezTo>
                  <a:cubicBezTo>
                    <a:pt x="33" y="39"/>
                    <a:pt x="33" y="40"/>
                    <a:pt x="33" y="39"/>
                  </a:cubicBezTo>
                  <a:cubicBezTo>
                    <a:pt x="32" y="38"/>
                    <a:pt x="30" y="37"/>
                    <a:pt x="29" y="36"/>
                  </a:cubicBezTo>
                  <a:cubicBezTo>
                    <a:pt x="29" y="37"/>
                    <a:pt x="24" y="38"/>
                    <a:pt x="24" y="38"/>
                  </a:cubicBezTo>
                  <a:cubicBezTo>
                    <a:pt x="21" y="37"/>
                    <a:pt x="23" y="33"/>
                    <a:pt x="21" y="32"/>
                  </a:cubicBezTo>
                  <a:cubicBezTo>
                    <a:pt x="19" y="31"/>
                    <a:pt x="16" y="32"/>
                    <a:pt x="15" y="30"/>
                  </a:cubicBezTo>
                  <a:cubicBezTo>
                    <a:pt x="14" y="29"/>
                    <a:pt x="14" y="26"/>
                    <a:pt x="13" y="24"/>
                  </a:cubicBezTo>
                  <a:cubicBezTo>
                    <a:pt x="12" y="22"/>
                    <a:pt x="11" y="23"/>
                    <a:pt x="9" y="24"/>
                  </a:cubicBezTo>
                  <a:cubicBezTo>
                    <a:pt x="8" y="24"/>
                    <a:pt x="8" y="25"/>
                    <a:pt x="6" y="25"/>
                  </a:cubicBezTo>
                  <a:cubicBezTo>
                    <a:pt x="5" y="25"/>
                    <a:pt x="5" y="23"/>
                    <a:pt x="4" y="23"/>
                  </a:cubicBezTo>
                  <a:cubicBezTo>
                    <a:pt x="3" y="21"/>
                    <a:pt x="1" y="22"/>
                    <a:pt x="1" y="19"/>
                  </a:cubicBezTo>
                  <a:cubicBezTo>
                    <a:pt x="1" y="18"/>
                    <a:pt x="2" y="17"/>
                    <a:pt x="1" y="16"/>
                  </a:cubicBezTo>
                  <a:cubicBezTo>
                    <a:pt x="1" y="15"/>
                    <a:pt x="0" y="15"/>
                    <a:pt x="0" y="13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0" y="7"/>
                    <a:pt x="15" y="3"/>
                    <a:pt x="16" y="4"/>
                  </a:cubicBezTo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F1775A32-D157-A6E8-922E-2376F975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3838575"/>
              <a:ext cx="728663" cy="614362"/>
            </a:xfrm>
            <a:custGeom>
              <a:avLst/>
              <a:gdLst>
                <a:gd name="T0" fmla="*/ 24 w 191"/>
                <a:gd name="T1" fmla="*/ 146 h 161"/>
                <a:gd name="T2" fmla="*/ 42 w 191"/>
                <a:gd name="T3" fmla="*/ 139 h 161"/>
                <a:gd name="T4" fmla="*/ 67 w 191"/>
                <a:gd name="T5" fmla="*/ 143 h 161"/>
                <a:gd name="T6" fmla="*/ 78 w 191"/>
                <a:gd name="T7" fmla="*/ 145 h 161"/>
                <a:gd name="T8" fmla="*/ 88 w 191"/>
                <a:gd name="T9" fmla="*/ 149 h 161"/>
                <a:gd name="T10" fmla="*/ 95 w 191"/>
                <a:gd name="T11" fmla="*/ 150 h 161"/>
                <a:gd name="T12" fmla="*/ 106 w 191"/>
                <a:gd name="T13" fmla="*/ 151 h 161"/>
                <a:gd name="T14" fmla="*/ 115 w 191"/>
                <a:gd name="T15" fmla="*/ 151 h 161"/>
                <a:gd name="T16" fmla="*/ 126 w 191"/>
                <a:gd name="T17" fmla="*/ 156 h 161"/>
                <a:gd name="T18" fmla="*/ 137 w 191"/>
                <a:gd name="T19" fmla="*/ 154 h 161"/>
                <a:gd name="T20" fmla="*/ 147 w 191"/>
                <a:gd name="T21" fmla="*/ 150 h 161"/>
                <a:gd name="T22" fmla="*/ 158 w 191"/>
                <a:gd name="T23" fmla="*/ 135 h 161"/>
                <a:gd name="T24" fmla="*/ 171 w 191"/>
                <a:gd name="T25" fmla="*/ 135 h 161"/>
                <a:gd name="T26" fmla="*/ 168 w 191"/>
                <a:gd name="T27" fmla="*/ 122 h 161"/>
                <a:gd name="T28" fmla="*/ 167 w 191"/>
                <a:gd name="T29" fmla="*/ 114 h 161"/>
                <a:gd name="T30" fmla="*/ 164 w 191"/>
                <a:gd name="T31" fmla="*/ 102 h 161"/>
                <a:gd name="T32" fmla="*/ 174 w 191"/>
                <a:gd name="T33" fmla="*/ 102 h 161"/>
                <a:gd name="T34" fmla="*/ 189 w 191"/>
                <a:gd name="T35" fmla="*/ 95 h 161"/>
                <a:gd name="T36" fmla="*/ 185 w 191"/>
                <a:gd name="T37" fmla="*/ 83 h 161"/>
                <a:gd name="T38" fmla="*/ 174 w 191"/>
                <a:gd name="T39" fmla="*/ 80 h 161"/>
                <a:gd name="T40" fmla="*/ 164 w 191"/>
                <a:gd name="T41" fmla="*/ 64 h 161"/>
                <a:gd name="T42" fmla="*/ 160 w 191"/>
                <a:gd name="T43" fmla="*/ 52 h 161"/>
                <a:gd name="T44" fmla="*/ 152 w 191"/>
                <a:gd name="T45" fmla="*/ 45 h 161"/>
                <a:gd name="T46" fmla="*/ 157 w 191"/>
                <a:gd name="T47" fmla="*/ 37 h 161"/>
                <a:gd name="T48" fmla="*/ 153 w 191"/>
                <a:gd name="T49" fmla="*/ 29 h 161"/>
                <a:gd name="T50" fmla="*/ 155 w 191"/>
                <a:gd name="T51" fmla="*/ 21 h 161"/>
                <a:gd name="T52" fmla="*/ 149 w 191"/>
                <a:gd name="T53" fmla="*/ 16 h 161"/>
                <a:gd name="T54" fmla="*/ 132 w 191"/>
                <a:gd name="T55" fmla="*/ 12 h 161"/>
                <a:gd name="T56" fmla="*/ 126 w 191"/>
                <a:gd name="T57" fmla="*/ 6 h 161"/>
                <a:gd name="T58" fmla="*/ 110 w 191"/>
                <a:gd name="T59" fmla="*/ 2 h 161"/>
                <a:gd name="T60" fmla="*/ 95 w 191"/>
                <a:gd name="T61" fmla="*/ 3 h 161"/>
                <a:gd name="T62" fmla="*/ 85 w 191"/>
                <a:gd name="T63" fmla="*/ 10 h 161"/>
                <a:gd name="T64" fmla="*/ 71 w 191"/>
                <a:gd name="T65" fmla="*/ 16 h 161"/>
                <a:gd name="T66" fmla="*/ 72 w 191"/>
                <a:gd name="T67" fmla="*/ 31 h 161"/>
                <a:gd name="T68" fmla="*/ 63 w 191"/>
                <a:gd name="T69" fmla="*/ 37 h 161"/>
                <a:gd name="T70" fmla="*/ 54 w 191"/>
                <a:gd name="T71" fmla="*/ 49 h 161"/>
                <a:gd name="T72" fmla="*/ 54 w 191"/>
                <a:gd name="T73" fmla="*/ 64 h 161"/>
                <a:gd name="T74" fmla="*/ 46 w 191"/>
                <a:gd name="T75" fmla="*/ 65 h 161"/>
                <a:gd name="T76" fmla="*/ 34 w 191"/>
                <a:gd name="T77" fmla="*/ 73 h 161"/>
                <a:gd name="T78" fmla="*/ 20 w 191"/>
                <a:gd name="T79" fmla="*/ 75 h 161"/>
                <a:gd name="T80" fmla="*/ 13 w 191"/>
                <a:gd name="T81" fmla="*/ 87 h 161"/>
                <a:gd name="T82" fmla="*/ 17 w 191"/>
                <a:gd name="T83" fmla="*/ 117 h 161"/>
                <a:gd name="T84" fmla="*/ 11 w 191"/>
                <a:gd name="T85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61">
                  <a:moveTo>
                    <a:pt x="16" y="149"/>
                  </a:moveTo>
                  <a:cubicBezTo>
                    <a:pt x="18" y="150"/>
                    <a:pt x="19" y="151"/>
                    <a:pt x="21" y="149"/>
                  </a:cubicBezTo>
                  <a:cubicBezTo>
                    <a:pt x="22" y="148"/>
                    <a:pt x="23" y="147"/>
                    <a:pt x="24" y="146"/>
                  </a:cubicBezTo>
                  <a:cubicBezTo>
                    <a:pt x="26" y="142"/>
                    <a:pt x="27" y="140"/>
                    <a:pt x="31" y="140"/>
                  </a:cubicBezTo>
                  <a:cubicBezTo>
                    <a:pt x="33" y="140"/>
                    <a:pt x="35" y="140"/>
                    <a:pt x="37" y="140"/>
                  </a:cubicBezTo>
                  <a:cubicBezTo>
                    <a:pt x="39" y="140"/>
                    <a:pt x="40" y="139"/>
                    <a:pt x="42" y="139"/>
                  </a:cubicBezTo>
                  <a:cubicBezTo>
                    <a:pt x="45" y="139"/>
                    <a:pt x="47" y="139"/>
                    <a:pt x="49" y="139"/>
                  </a:cubicBezTo>
                  <a:cubicBezTo>
                    <a:pt x="52" y="139"/>
                    <a:pt x="54" y="140"/>
                    <a:pt x="57" y="140"/>
                  </a:cubicBezTo>
                  <a:cubicBezTo>
                    <a:pt x="61" y="140"/>
                    <a:pt x="64" y="142"/>
                    <a:pt x="67" y="143"/>
                  </a:cubicBezTo>
                  <a:cubicBezTo>
                    <a:pt x="68" y="144"/>
                    <a:pt x="69" y="144"/>
                    <a:pt x="71" y="144"/>
                  </a:cubicBezTo>
                  <a:cubicBezTo>
                    <a:pt x="73" y="144"/>
                    <a:pt x="74" y="144"/>
                    <a:pt x="76" y="144"/>
                  </a:cubicBezTo>
                  <a:cubicBezTo>
                    <a:pt x="76" y="145"/>
                    <a:pt x="77" y="145"/>
                    <a:pt x="78" y="145"/>
                  </a:cubicBezTo>
                  <a:cubicBezTo>
                    <a:pt x="78" y="145"/>
                    <a:pt x="79" y="144"/>
                    <a:pt x="79" y="144"/>
                  </a:cubicBezTo>
                  <a:cubicBezTo>
                    <a:pt x="81" y="144"/>
                    <a:pt x="81" y="145"/>
                    <a:pt x="82" y="146"/>
                  </a:cubicBezTo>
                  <a:cubicBezTo>
                    <a:pt x="83" y="148"/>
                    <a:pt x="86" y="152"/>
                    <a:pt x="88" y="149"/>
                  </a:cubicBezTo>
                  <a:cubicBezTo>
                    <a:pt x="90" y="149"/>
                    <a:pt x="91" y="149"/>
                    <a:pt x="91" y="150"/>
                  </a:cubicBezTo>
                  <a:cubicBezTo>
                    <a:pt x="92" y="152"/>
                    <a:pt x="91" y="154"/>
                    <a:pt x="93" y="153"/>
                  </a:cubicBezTo>
                  <a:cubicBezTo>
                    <a:pt x="95" y="153"/>
                    <a:pt x="94" y="151"/>
                    <a:pt x="95" y="150"/>
                  </a:cubicBezTo>
                  <a:cubicBezTo>
                    <a:pt x="97" y="149"/>
                    <a:pt x="98" y="151"/>
                    <a:pt x="100" y="151"/>
                  </a:cubicBezTo>
                  <a:cubicBezTo>
                    <a:pt x="101" y="151"/>
                    <a:pt x="101" y="149"/>
                    <a:pt x="102" y="149"/>
                  </a:cubicBezTo>
                  <a:cubicBezTo>
                    <a:pt x="104" y="149"/>
                    <a:pt x="104" y="151"/>
                    <a:pt x="106" y="151"/>
                  </a:cubicBezTo>
                  <a:cubicBezTo>
                    <a:pt x="107" y="151"/>
                    <a:pt x="108" y="150"/>
                    <a:pt x="110" y="152"/>
                  </a:cubicBezTo>
                  <a:cubicBezTo>
                    <a:pt x="111" y="153"/>
                    <a:pt x="111" y="155"/>
                    <a:pt x="113" y="155"/>
                  </a:cubicBezTo>
                  <a:cubicBezTo>
                    <a:pt x="114" y="153"/>
                    <a:pt x="113" y="152"/>
                    <a:pt x="115" y="151"/>
                  </a:cubicBezTo>
                  <a:cubicBezTo>
                    <a:pt x="116" y="150"/>
                    <a:pt x="117" y="150"/>
                    <a:pt x="117" y="150"/>
                  </a:cubicBezTo>
                  <a:cubicBezTo>
                    <a:pt x="118" y="149"/>
                    <a:pt x="118" y="149"/>
                    <a:pt x="119" y="149"/>
                  </a:cubicBezTo>
                  <a:cubicBezTo>
                    <a:pt x="123" y="150"/>
                    <a:pt x="121" y="158"/>
                    <a:pt x="126" y="156"/>
                  </a:cubicBezTo>
                  <a:cubicBezTo>
                    <a:pt x="128" y="156"/>
                    <a:pt x="128" y="153"/>
                    <a:pt x="131" y="153"/>
                  </a:cubicBezTo>
                  <a:cubicBezTo>
                    <a:pt x="132" y="153"/>
                    <a:pt x="133" y="154"/>
                    <a:pt x="134" y="154"/>
                  </a:cubicBezTo>
                  <a:cubicBezTo>
                    <a:pt x="135" y="155"/>
                    <a:pt x="136" y="154"/>
                    <a:pt x="137" y="154"/>
                  </a:cubicBezTo>
                  <a:cubicBezTo>
                    <a:pt x="139" y="154"/>
                    <a:pt x="141" y="154"/>
                    <a:pt x="143" y="156"/>
                  </a:cubicBezTo>
                  <a:cubicBezTo>
                    <a:pt x="144" y="157"/>
                    <a:pt x="144" y="160"/>
                    <a:pt x="146" y="160"/>
                  </a:cubicBezTo>
                  <a:cubicBezTo>
                    <a:pt x="152" y="161"/>
                    <a:pt x="148" y="152"/>
                    <a:pt x="147" y="150"/>
                  </a:cubicBezTo>
                  <a:cubicBezTo>
                    <a:pt x="147" y="147"/>
                    <a:pt x="148" y="145"/>
                    <a:pt x="150" y="143"/>
                  </a:cubicBezTo>
                  <a:cubicBezTo>
                    <a:pt x="151" y="141"/>
                    <a:pt x="153" y="140"/>
                    <a:pt x="155" y="138"/>
                  </a:cubicBezTo>
                  <a:cubicBezTo>
                    <a:pt x="156" y="137"/>
                    <a:pt x="156" y="135"/>
                    <a:pt x="158" y="135"/>
                  </a:cubicBezTo>
                  <a:cubicBezTo>
                    <a:pt x="159" y="135"/>
                    <a:pt x="160" y="135"/>
                    <a:pt x="161" y="135"/>
                  </a:cubicBezTo>
                  <a:cubicBezTo>
                    <a:pt x="163" y="135"/>
                    <a:pt x="163" y="135"/>
                    <a:pt x="164" y="134"/>
                  </a:cubicBezTo>
                  <a:cubicBezTo>
                    <a:pt x="167" y="133"/>
                    <a:pt x="169" y="136"/>
                    <a:pt x="171" y="135"/>
                  </a:cubicBezTo>
                  <a:cubicBezTo>
                    <a:pt x="172" y="134"/>
                    <a:pt x="171" y="132"/>
                    <a:pt x="170" y="130"/>
                  </a:cubicBezTo>
                  <a:cubicBezTo>
                    <a:pt x="169" y="128"/>
                    <a:pt x="168" y="128"/>
                    <a:pt x="168" y="125"/>
                  </a:cubicBezTo>
                  <a:cubicBezTo>
                    <a:pt x="169" y="124"/>
                    <a:pt x="168" y="123"/>
                    <a:pt x="168" y="122"/>
                  </a:cubicBezTo>
                  <a:cubicBezTo>
                    <a:pt x="168" y="121"/>
                    <a:pt x="169" y="120"/>
                    <a:pt x="168" y="119"/>
                  </a:cubicBezTo>
                  <a:cubicBezTo>
                    <a:pt x="168" y="118"/>
                    <a:pt x="167" y="118"/>
                    <a:pt x="167" y="117"/>
                  </a:cubicBezTo>
                  <a:cubicBezTo>
                    <a:pt x="166" y="115"/>
                    <a:pt x="167" y="116"/>
                    <a:pt x="167" y="114"/>
                  </a:cubicBezTo>
                  <a:cubicBezTo>
                    <a:pt x="169" y="111"/>
                    <a:pt x="166" y="111"/>
                    <a:pt x="165" y="110"/>
                  </a:cubicBezTo>
                  <a:cubicBezTo>
                    <a:pt x="164" y="108"/>
                    <a:pt x="162" y="105"/>
                    <a:pt x="162" y="104"/>
                  </a:cubicBezTo>
                  <a:cubicBezTo>
                    <a:pt x="162" y="103"/>
                    <a:pt x="163" y="102"/>
                    <a:pt x="164" y="102"/>
                  </a:cubicBezTo>
                  <a:cubicBezTo>
                    <a:pt x="164" y="101"/>
                    <a:pt x="164" y="99"/>
                    <a:pt x="165" y="99"/>
                  </a:cubicBezTo>
                  <a:cubicBezTo>
                    <a:pt x="166" y="98"/>
                    <a:pt x="169" y="98"/>
                    <a:pt x="170" y="99"/>
                  </a:cubicBezTo>
                  <a:cubicBezTo>
                    <a:pt x="173" y="99"/>
                    <a:pt x="172" y="101"/>
                    <a:pt x="174" y="102"/>
                  </a:cubicBezTo>
                  <a:cubicBezTo>
                    <a:pt x="179" y="104"/>
                    <a:pt x="184" y="102"/>
                    <a:pt x="186" y="98"/>
                  </a:cubicBezTo>
                  <a:cubicBezTo>
                    <a:pt x="186" y="97"/>
                    <a:pt x="186" y="96"/>
                    <a:pt x="187" y="96"/>
                  </a:cubicBezTo>
                  <a:cubicBezTo>
                    <a:pt x="188" y="95"/>
                    <a:pt x="189" y="95"/>
                    <a:pt x="189" y="95"/>
                  </a:cubicBezTo>
                  <a:cubicBezTo>
                    <a:pt x="191" y="93"/>
                    <a:pt x="190" y="91"/>
                    <a:pt x="188" y="90"/>
                  </a:cubicBezTo>
                  <a:cubicBezTo>
                    <a:pt x="187" y="89"/>
                    <a:pt x="184" y="87"/>
                    <a:pt x="184" y="85"/>
                  </a:cubicBezTo>
                  <a:cubicBezTo>
                    <a:pt x="184" y="84"/>
                    <a:pt x="186" y="84"/>
                    <a:pt x="185" y="83"/>
                  </a:cubicBezTo>
                  <a:cubicBezTo>
                    <a:pt x="185" y="82"/>
                    <a:pt x="185" y="82"/>
                    <a:pt x="184" y="82"/>
                  </a:cubicBezTo>
                  <a:cubicBezTo>
                    <a:pt x="182" y="81"/>
                    <a:pt x="181" y="79"/>
                    <a:pt x="180" y="79"/>
                  </a:cubicBezTo>
                  <a:cubicBezTo>
                    <a:pt x="178" y="78"/>
                    <a:pt x="176" y="80"/>
                    <a:pt x="174" y="80"/>
                  </a:cubicBezTo>
                  <a:cubicBezTo>
                    <a:pt x="172" y="79"/>
                    <a:pt x="173" y="75"/>
                    <a:pt x="173" y="73"/>
                  </a:cubicBezTo>
                  <a:cubicBezTo>
                    <a:pt x="173" y="70"/>
                    <a:pt x="172" y="70"/>
                    <a:pt x="170" y="69"/>
                  </a:cubicBezTo>
                  <a:cubicBezTo>
                    <a:pt x="167" y="68"/>
                    <a:pt x="165" y="67"/>
                    <a:pt x="164" y="64"/>
                  </a:cubicBezTo>
                  <a:cubicBezTo>
                    <a:pt x="163" y="62"/>
                    <a:pt x="163" y="59"/>
                    <a:pt x="161" y="57"/>
                  </a:cubicBezTo>
                  <a:cubicBezTo>
                    <a:pt x="160" y="57"/>
                    <a:pt x="159" y="57"/>
                    <a:pt x="159" y="56"/>
                  </a:cubicBezTo>
                  <a:cubicBezTo>
                    <a:pt x="159" y="55"/>
                    <a:pt x="160" y="54"/>
                    <a:pt x="160" y="52"/>
                  </a:cubicBezTo>
                  <a:cubicBezTo>
                    <a:pt x="160" y="51"/>
                    <a:pt x="159" y="51"/>
                    <a:pt x="158" y="50"/>
                  </a:cubicBezTo>
                  <a:cubicBezTo>
                    <a:pt x="158" y="50"/>
                    <a:pt x="157" y="49"/>
                    <a:pt x="157" y="48"/>
                  </a:cubicBezTo>
                  <a:cubicBezTo>
                    <a:pt x="156" y="47"/>
                    <a:pt x="153" y="47"/>
                    <a:pt x="152" y="45"/>
                  </a:cubicBezTo>
                  <a:cubicBezTo>
                    <a:pt x="152" y="44"/>
                    <a:pt x="154" y="41"/>
                    <a:pt x="155" y="41"/>
                  </a:cubicBezTo>
                  <a:cubicBezTo>
                    <a:pt x="155" y="40"/>
                    <a:pt x="155" y="39"/>
                    <a:pt x="155" y="39"/>
                  </a:cubicBezTo>
                  <a:cubicBezTo>
                    <a:pt x="156" y="38"/>
                    <a:pt x="157" y="38"/>
                    <a:pt x="157" y="37"/>
                  </a:cubicBezTo>
                  <a:cubicBezTo>
                    <a:pt x="157" y="36"/>
                    <a:pt x="156" y="35"/>
                    <a:pt x="157" y="34"/>
                  </a:cubicBezTo>
                  <a:cubicBezTo>
                    <a:pt x="156" y="34"/>
                    <a:pt x="156" y="32"/>
                    <a:pt x="155" y="31"/>
                  </a:cubicBezTo>
                  <a:cubicBezTo>
                    <a:pt x="155" y="30"/>
                    <a:pt x="153" y="30"/>
                    <a:pt x="153" y="29"/>
                  </a:cubicBezTo>
                  <a:cubicBezTo>
                    <a:pt x="153" y="28"/>
                    <a:pt x="155" y="27"/>
                    <a:pt x="156" y="26"/>
                  </a:cubicBezTo>
                  <a:cubicBezTo>
                    <a:pt x="156" y="25"/>
                    <a:pt x="155" y="24"/>
                    <a:pt x="155" y="23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56" y="18"/>
                    <a:pt x="155" y="19"/>
                    <a:pt x="153" y="18"/>
                  </a:cubicBezTo>
                  <a:cubicBezTo>
                    <a:pt x="152" y="18"/>
                    <a:pt x="151" y="17"/>
                    <a:pt x="151" y="17"/>
                  </a:cubicBezTo>
                  <a:cubicBezTo>
                    <a:pt x="150" y="16"/>
                    <a:pt x="150" y="17"/>
                    <a:pt x="149" y="16"/>
                  </a:cubicBezTo>
                  <a:cubicBezTo>
                    <a:pt x="149" y="16"/>
                    <a:pt x="149" y="15"/>
                    <a:pt x="149" y="15"/>
                  </a:cubicBezTo>
                  <a:cubicBezTo>
                    <a:pt x="148" y="14"/>
                    <a:pt x="147" y="12"/>
                    <a:pt x="145" y="11"/>
                  </a:cubicBezTo>
                  <a:cubicBezTo>
                    <a:pt x="142" y="10"/>
                    <a:pt x="135" y="8"/>
                    <a:pt x="132" y="12"/>
                  </a:cubicBezTo>
                  <a:cubicBezTo>
                    <a:pt x="129" y="12"/>
                    <a:pt x="129" y="14"/>
                    <a:pt x="126" y="15"/>
                  </a:cubicBezTo>
                  <a:cubicBezTo>
                    <a:pt x="125" y="13"/>
                    <a:pt x="125" y="12"/>
                    <a:pt x="125" y="10"/>
                  </a:cubicBezTo>
                  <a:cubicBezTo>
                    <a:pt x="126" y="9"/>
                    <a:pt x="127" y="7"/>
                    <a:pt x="126" y="6"/>
                  </a:cubicBezTo>
                  <a:cubicBezTo>
                    <a:pt x="125" y="4"/>
                    <a:pt x="122" y="5"/>
                    <a:pt x="121" y="4"/>
                  </a:cubicBezTo>
                  <a:cubicBezTo>
                    <a:pt x="117" y="2"/>
                    <a:pt x="116" y="6"/>
                    <a:pt x="113" y="6"/>
                  </a:cubicBezTo>
                  <a:cubicBezTo>
                    <a:pt x="111" y="6"/>
                    <a:pt x="111" y="3"/>
                    <a:pt x="110" y="2"/>
                  </a:cubicBezTo>
                  <a:cubicBezTo>
                    <a:pt x="109" y="0"/>
                    <a:pt x="107" y="1"/>
                    <a:pt x="106" y="2"/>
                  </a:cubicBezTo>
                  <a:cubicBezTo>
                    <a:pt x="103" y="4"/>
                    <a:pt x="102" y="2"/>
                    <a:pt x="100" y="0"/>
                  </a:cubicBezTo>
                  <a:cubicBezTo>
                    <a:pt x="98" y="1"/>
                    <a:pt x="97" y="1"/>
                    <a:pt x="95" y="3"/>
                  </a:cubicBezTo>
                  <a:cubicBezTo>
                    <a:pt x="94" y="4"/>
                    <a:pt x="92" y="6"/>
                    <a:pt x="91" y="7"/>
                  </a:cubicBezTo>
                  <a:cubicBezTo>
                    <a:pt x="91" y="9"/>
                    <a:pt x="91" y="11"/>
                    <a:pt x="89" y="12"/>
                  </a:cubicBezTo>
                  <a:cubicBezTo>
                    <a:pt x="88" y="12"/>
                    <a:pt x="87" y="10"/>
                    <a:pt x="85" y="10"/>
                  </a:cubicBezTo>
                  <a:cubicBezTo>
                    <a:pt x="85" y="13"/>
                    <a:pt x="80" y="9"/>
                    <a:pt x="79" y="10"/>
                  </a:cubicBezTo>
                  <a:cubicBezTo>
                    <a:pt x="78" y="10"/>
                    <a:pt x="77" y="12"/>
                    <a:pt x="76" y="13"/>
                  </a:cubicBezTo>
                  <a:cubicBezTo>
                    <a:pt x="74" y="15"/>
                    <a:pt x="73" y="15"/>
                    <a:pt x="71" y="16"/>
                  </a:cubicBezTo>
                  <a:cubicBezTo>
                    <a:pt x="73" y="18"/>
                    <a:pt x="69" y="23"/>
                    <a:pt x="69" y="26"/>
                  </a:cubicBezTo>
                  <a:cubicBezTo>
                    <a:pt x="68" y="30"/>
                    <a:pt x="72" y="27"/>
                    <a:pt x="74" y="29"/>
                  </a:cubicBezTo>
                  <a:cubicBezTo>
                    <a:pt x="76" y="31"/>
                    <a:pt x="73" y="31"/>
                    <a:pt x="72" y="31"/>
                  </a:cubicBezTo>
                  <a:cubicBezTo>
                    <a:pt x="72" y="32"/>
                    <a:pt x="72" y="34"/>
                    <a:pt x="71" y="35"/>
                  </a:cubicBezTo>
                  <a:cubicBezTo>
                    <a:pt x="70" y="36"/>
                    <a:pt x="68" y="34"/>
                    <a:pt x="66" y="34"/>
                  </a:cubicBezTo>
                  <a:cubicBezTo>
                    <a:pt x="64" y="34"/>
                    <a:pt x="64" y="36"/>
                    <a:pt x="63" y="37"/>
                  </a:cubicBezTo>
                  <a:cubicBezTo>
                    <a:pt x="62" y="39"/>
                    <a:pt x="62" y="40"/>
                    <a:pt x="61" y="41"/>
                  </a:cubicBezTo>
                  <a:cubicBezTo>
                    <a:pt x="59" y="42"/>
                    <a:pt x="56" y="42"/>
                    <a:pt x="55" y="44"/>
                  </a:cubicBezTo>
                  <a:cubicBezTo>
                    <a:pt x="54" y="45"/>
                    <a:pt x="54" y="48"/>
                    <a:pt x="54" y="49"/>
                  </a:cubicBezTo>
                  <a:cubicBezTo>
                    <a:pt x="54" y="51"/>
                    <a:pt x="54" y="53"/>
                    <a:pt x="53" y="55"/>
                  </a:cubicBezTo>
                  <a:cubicBezTo>
                    <a:pt x="53" y="57"/>
                    <a:pt x="51" y="59"/>
                    <a:pt x="51" y="61"/>
                  </a:cubicBezTo>
                  <a:cubicBezTo>
                    <a:pt x="51" y="63"/>
                    <a:pt x="53" y="63"/>
                    <a:pt x="54" y="64"/>
                  </a:cubicBezTo>
                  <a:cubicBezTo>
                    <a:pt x="54" y="66"/>
                    <a:pt x="54" y="68"/>
                    <a:pt x="52" y="67"/>
                  </a:cubicBezTo>
                  <a:cubicBezTo>
                    <a:pt x="49" y="67"/>
                    <a:pt x="50" y="64"/>
                    <a:pt x="49" y="63"/>
                  </a:cubicBezTo>
                  <a:cubicBezTo>
                    <a:pt x="48" y="64"/>
                    <a:pt x="48" y="64"/>
                    <a:pt x="46" y="65"/>
                  </a:cubicBezTo>
                  <a:cubicBezTo>
                    <a:pt x="45" y="65"/>
                    <a:pt x="44" y="64"/>
                    <a:pt x="43" y="64"/>
                  </a:cubicBezTo>
                  <a:cubicBezTo>
                    <a:pt x="44" y="68"/>
                    <a:pt x="40" y="67"/>
                    <a:pt x="38" y="68"/>
                  </a:cubicBezTo>
                  <a:cubicBezTo>
                    <a:pt x="34" y="68"/>
                    <a:pt x="38" y="73"/>
                    <a:pt x="34" y="73"/>
                  </a:cubicBezTo>
                  <a:cubicBezTo>
                    <a:pt x="31" y="74"/>
                    <a:pt x="30" y="74"/>
                    <a:pt x="28" y="75"/>
                  </a:cubicBezTo>
                  <a:cubicBezTo>
                    <a:pt x="25" y="76"/>
                    <a:pt x="25" y="75"/>
                    <a:pt x="23" y="74"/>
                  </a:cubicBezTo>
                  <a:cubicBezTo>
                    <a:pt x="22" y="74"/>
                    <a:pt x="21" y="74"/>
                    <a:pt x="20" y="75"/>
                  </a:cubicBezTo>
                  <a:cubicBezTo>
                    <a:pt x="19" y="75"/>
                    <a:pt x="17" y="75"/>
                    <a:pt x="16" y="75"/>
                  </a:cubicBezTo>
                  <a:cubicBezTo>
                    <a:pt x="14" y="75"/>
                    <a:pt x="12" y="75"/>
                    <a:pt x="10" y="74"/>
                  </a:cubicBezTo>
                  <a:cubicBezTo>
                    <a:pt x="10" y="79"/>
                    <a:pt x="11" y="83"/>
                    <a:pt x="13" y="87"/>
                  </a:cubicBezTo>
                  <a:cubicBezTo>
                    <a:pt x="14" y="91"/>
                    <a:pt x="17" y="95"/>
                    <a:pt x="17" y="99"/>
                  </a:cubicBezTo>
                  <a:cubicBezTo>
                    <a:pt x="18" y="102"/>
                    <a:pt x="19" y="106"/>
                    <a:pt x="19" y="110"/>
                  </a:cubicBezTo>
                  <a:cubicBezTo>
                    <a:pt x="19" y="112"/>
                    <a:pt x="20" y="116"/>
                    <a:pt x="17" y="117"/>
                  </a:cubicBezTo>
                  <a:cubicBezTo>
                    <a:pt x="14" y="120"/>
                    <a:pt x="0" y="124"/>
                    <a:pt x="5" y="130"/>
                  </a:cubicBezTo>
                  <a:cubicBezTo>
                    <a:pt x="8" y="132"/>
                    <a:pt x="12" y="133"/>
                    <a:pt x="13" y="136"/>
                  </a:cubicBezTo>
                  <a:cubicBezTo>
                    <a:pt x="15" y="140"/>
                    <a:pt x="11" y="145"/>
                    <a:pt x="11" y="149"/>
                  </a:cubicBezTo>
                  <a:cubicBezTo>
                    <a:pt x="13" y="148"/>
                    <a:pt x="15" y="148"/>
                    <a:pt x="16" y="149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0E5C09F8-E714-1638-DD8E-C94C2408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4711700"/>
              <a:ext cx="563563" cy="293687"/>
            </a:xfrm>
            <a:custGeom>
              <a:avLst/>
              <a:gdLst>
                <a:gd name="T0" fmla="*/ 99 w 148"/>
                <a:gd name="T1" fmla="*/ 76 h 77"/>
                <a:gd name="T2" fmla="*/ 114 w 148"/>
                <a:gd name="T3" fmla="*/ 70 h 77"/>
                <a:gd name="T4" fmla="*/ 126 w 148"/>
                <a:gd name="T5" fmla="*/ 67 h 77"/>
                <a:gd name="T6" fmla="*/ 127 w 148"/>
                <a:gd name="T7" fmla="*/ 63 h 77"/>
                <a:gd name="T8" fmla="*/ 136 w 148"/>
                <a:gd name="T9" fmla="*/ 58 h 77"/>
                <a:gd name="T10" fmla="*/ 136 w 148"/>
                <a:gd name="T11" fmla="*/ 51 h 77"/>
                <a:gd name="T12" fmla="*/ 138 w 148"/>
                <a:gd name="T13" fmla="*/ 47 h 77"/>
                <a:gd name="T14" fmla="*/ 135 w 148"/>
                <a:gd name="T15" fmla="*/ 39 h 77"/>
                <a:gd name="T16" fmla="*/ 145 w 148"/>
                <a:gd name="T17" fmla="*/ 39 h 77"/>
                <a:gd name="T18" fmla="*/ 145 w 148"/>
                <a:gd name="T19" fmla="*/ 23 h 77"/>
                <a:gd name="T20" fmla="*/ 145 w 148"/>
                <a:gd name="T21" fmla="*/ 11 h 77"/>
                <a:gd name="T22" fmla="*/ 142 w 148"/>
                <a:gd name="T23" fmla="*/ 9 h 77"/>
                <a:gd name="T24" fmla="*/ 130 w 148"/>
                <a:gd name="T25" fmla="*/ 8 h 77"/>
                <a:gd name="T26" fmla="*/ 120 w 148"/>
                <a:gd name="T27" fmla="*/ 5 h 77"/>
                <a:gd name="T28" fmla="*/ 107 w 148"/>
                <a:gd name="T29" fmla="*/ 2 h 77"/>
                <a:gd name="T30" fmla="*/ 104 w 148"/>
                <a:gd name="T31" fmla="*/ 8 h 77"/>
                <a:gd name="T32" fmla="*/ 97 w 148"/>
                <a:gd name="T33" fmla="*/ 12 h 77"/>
                <a:gd name="T34" fmla="*/ 83 w 148"/>
                <a:gd name="T35" fmla="*/ 9 h 77"/>
                <a:gd name="T36" fmla="*/ 78 w 148"/>
                <a:gd name="T37" fmla="*/ 14 h 77"/>
                <a:gd name="T38" fmla="*/ 68 w 148"/>
                <a:gd name="T39" fmla="*/ 23 h 77"/>
                <a:gd name="T40" fmla="*/ 65 w 148"/>
                <a:gd name="T41" fmla="*/ 30 h 77"/>
                <a:gd name="T42" fmla="*/ 67 w 148"/>
                <a:gd name="T43" fmla="*/ 39 h 77"/>
                <a:gd name="T44" fmla="*/ 65 w 148"/>
                <a:gd name="T45" fmla="*/ 44 h 77"/>
                <a:gd name="T46" fmla="*/ 55 w 148"/>
                <a:gd name="T47" fmla="*/ 39 h 77"/>
                <a:gd name="T48" fmla="*/ 47 w 148"/>
                <a:gd name="T49" fmla="*/ 42 h 77"/>
                <a:gd name="T50" fmla="*/ 33 w 148"/>
                <a:gd name="T51" fmla="*/ 47 h 77"/>
                <a:gd name="T52" fmla="*/ 22 w 148"/>
                <a:gd name="T53" fmla="*/ 43 h 77"/>
                <a:gd name="T54" fmla="*/ 18 w 148"/>
                <a:gd name="T55" fmla="*/ 47 h 77"/>
                <a:gd name="T56" fmla="*/ 12 w 148"/>
                <a:gd name="T57" fmla="*/ 48 h 77"/>
                <a:gd name="T58" fmla="*/ 0 w 148"/>
                <a:gd name="T59" fmla="*/ 43 h 77"/>
                <a:gd name="T60" fmla="*/ 0 w 148"/>
                <a:gd name="T61" fmla="*/ 51 h 77"/>
                <a:gd name="T62" fmla="*/ 3 w 148"/>
                <a:gd name="T63" fmla="*/ 58 h 77"/>
                <a:gd name="T64" fmla="*/ 9 w 148"/>
                <a:gd name="T65" fmla="*/ 62 h 77"/>
                <a:gd name="T66" fmla="*/ 19 w 148"/>
                <a:gd name="T67" fmla="*/ 63 h 77"/>
                <a:gd name="T68" fmla="*/ 30 w 148"/>
                <a:gd name="T69" fmla="*/ 65 h 77"/>
                <a:gd name="T70" fmla="*/ 39 w 148"/>
                <a:gd name="T71" fmla="*/ 60 h 77"/>
                <a:gd name="T72" fmla="*/ 52 w 148"/>
                <a:gd name="T73" fmla="*/ 57 h 77"/>
                <a:gd name="T74" fmla="*/ 53 w 148"/>
                <a:gd name="T75" fmla="*/ 63 h 77"/>
                <a:gd name="T76" fmla="*/ 60 w 148"/>
                <a:gd name="T77" fmla="*/ 69 h 77"/>
                <a:gd name="T78" fmla="*/ 67 w 148"/>
                <a:gd name="T79" fmla="*/ 71 h 77"/>
                <a:gd name="T80" fmla="*/ 81 w 148"/>
                <a:gd name="T81" fmla="*/ 7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77">
                  <a:moveTo>
                    <a:pt x="88" y="74"/>
                  </a:moveTo>
                  <a:cubicBezTo>
                    <a:pt x="91" y="74"/>
                    <a:pt x="95" y="77"/>
                    <a:pt x="99" y="76"/>
                  </a:cubicBezTo>
                  <a:cubicBezTo>
                    <a:pt x="103" y="75"/>
                    <a:pt x="104" y="70"/>
                    <a:pt x="108" y="69"/>
                  </a:cubicBezTo>
                  <a:cubicBezTo>
                    <a:pt x="110" y="69"/>
                    <a:pt x="112" y="70"/>
                    <a:pt x="114" y="70"/>
                  </a:cubicBezTo>
                  <a:cubicBezTo>
                    <a:pt x="117" y="70"/>
                    <a:pt x="118" y="68"/>
                    <a:pt x="120" y="68"/>
                  </a:cubicBezTo>
                  <a:cubicBezTo>
                    <a:pt x="122" y="67"/>
                    <a:pt x="125" y="68"/>
                    <a:pt x="126" y="67"/>
                  </a:cubicBezTo>
                  <a:cubicBezTo>
                    <a:pt x="126" y="66"/>
                    <a:pt x="125" y="65"/>
                    <a:pt x="126" y="65"/>
                  </a:cubicBezTo>
                  <a:cubicBezTo>
                    <a:pt x="126" y="64"/>
                    <a:pt x="127" y="64"/>
                    <a:pt x="127" y="63"/>
                  </a:cubicBezTo>
                  <a:cubicBezTo>
                    <a:pt x="129" y="62"/>
                    <a:pt x="130" y="61"/>
                    <a:pt x="132" y="60"/>
                  </a:cubicBezTo>
                  <a:cubicBezTo>
                    <a:pt x="133" y="59"/>
                    <a:pt x="135" y="59"/>
                    <a:pt x="136" y="58"/>
                  </a:cubicBezTo>
                  <a:cubicBezTo>
                    <a:pt x="137" y="56"/>
                    <a:pt x="134" y="55"/>
                    <a:pt x="134" y="54"/>
                  </a:cubicBezTo>
                  <a:cubicBezTo>
                    <a:pt x="134" y="52"/>
                    <a:pt x="136" y="52"/>
                    <a:pt x="136" y="51"/>
                  </a:cubicBezTo>
                  <a:cubicBezTo>
                    <a:pt x="136" y="49"/>
                    <a:pt x="134" y="49"/>
                    <a:pt x="136" y="48"/>
                  </a:cubicBezTo>
                  <a:cubicBezTo>
                    <a:pt x="136" y="48"/>
                    <a:pt x="137" y="48"/>
                    <a:pt x="138" y="47"/>
                  </a:cubicBezTo>
                  <a:cubicBezTo>
                    <a:pt x="138" y="47"/>
                    <a:pt x="140" y="45"/>
                    <a:pt x="140" y="45"/>
                  </a:cubicBezTo>
                  <a:cubicBezTo>
                    <a:pt x="142" y="41"/>
                    <a:pt x="135" y="41"/>
                    <a:pt x="135" y="39"/>
                  </a:cubicBezTo>
                  <a:cubicBezTo>
                    <a:pt x="137" y="38"/>
                    <a:pt x="138" y="37"/>
                    <a:pt x="140" y="38"/>
                  </a:cubicBezTo>
                  <a:cubicBezTo>
                    <a:pt x="141" y="38"/>
                    <a:pt x="143" y="39"/>
                    <a:pt x="145" y="39"/>
                  </a:cubicBezTo>
                  <a:cubicBezTo>
                    <a:pt x="148" y="39"/>
                    <a:pt x="147" y="36"/>
                    <a:pt x="147" y="34"/>
                  </a:cubicBezTo>
                  <a:cubicBezTo>
                    <a:pt x="148" y="30"/>
                    <a:pt x="147" y="26"/>
                    <a:pt x="145" y="23"/>
                  </a:cubicBezTo>
                  <a:cubicBezTo>
                    <a:pt x="145" y="21"/>
                    <a:pt x="143" y="20"/>
                    <a:pt x="143" y="18"/>
                  </a:cubicBezTo>
                  <a:cubicBezTo>
                    <a:pt x="143" y="16"/>
                    <a:pt x="145" y="14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4" y="11"/>
                    <a:pt x="144" y="9"/>
                    <a:pt x="142" y="9"/>
                  </a:cubicBezTo>
                  <a:cubicBezTo>
                    <a:pt x="140" y="9"/>
                    <a:pt x="139" y="8"/>
                    <a:pt x="138" y="7"/>
                  </a:cubicBezTo>
                  <a:cubicBezTo>
                    <a:pt x="135" y="6"/>
                    <a:pt x="133" y="9"/>
                    <a:pt x="130" y="8"/>
                  </a:cubicBezTo>
                  <a:cubicBezTo>
                    <a:pt x="128" y="8"/>
                    <a:pt x="127" y="7"/>
                    <a:pt x="125" y="6"/>
                  </a:cubicBezTo>
                  <a:cubicBezTo>
                    <a:pt x="124" y="5"/>
                    <a:pt x="122" y="5"/>
                    <a:pt x="120" y="5"/>
                  </a:cubicBezTo>
                  <a:cubicBezTo>
                    <a:pt x="117" y="4"/>
                    <a:pt x="114" y="0"/>
                    <a:pt x="111" y="2"/>
                  </a:cubicBezTo>
                  <a:cubicBezTo>
                    <a:pt x="110" y="1"/>
                    <a:pt x="108" y="1"/>
                    <a:pt x="107" y="2"/>
                  </a:cubicBezTo>
                  <a:cubicBezTo>
                    <a:pt x="106" y="2"/>
                    <a:pt x="106" y="4"/>
                    <a:pt x="106" y="5"/>
                  </a:cubicBezTo>
                  <a:cubicBezTo>
                    <a:pt x="105" y="7"/>
                    <a:pt x="105" y="7"/>
                    <a:pt x="104" y="8"/>
                  </a:cubicBezTo>
                  <a:cubicBezTo>
                    <a:pt x="103" y="9"/>
                    <a:pt x="102" y="11"/>
                    <a:pt x="101" y="12"/>
                  </a:cubicBezTo>
                  <a:cubicBezTo>
                    <a:pt x="99" y="13"/>
                    <a:pt x="99" y="12"/>
                    <a:pt x="97" y="12"/>
                  </a:cubicBezTo>
                  <a:cubicBezTo>
                    <a:pt x="96" y="12"/>
                    <a:pt x="94" y="13"/>
                    <a:pt x="92" y="13"/>
                  </a:cubicBezTo>
                  <a:cubicBezTo>
                    <a:pt x="89" y="14"/>
                    <a:pt x="87" y="10"/>
                    <a:pt x="83" y="9"/>
                  </a:cubicBezTo>
                  <a:cubicBezTo>
                    <a:pt x="84" y="11"/>
                    <a:pt x="84" y="14"/>
                    <a:pt x="82" y="14"/>
                  </a:cubicBezTo>
                  <a:cubicBezTo>
                    <a:pt x="80" y="14"/>
                    <a:pt x="79" y="13"/>
                    <a:pt x="78" y="14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4" y="22"/>
                    <a:pt x="72" y="22"/>
                    <a:pt x="68" y="23"/>
                  </a:cubicBezTo>
                  <a:cubicBezTo>
                    <a:pt x="67" y="24"/>
                    <a:pt x="63" y="25"/>
                    <a:pt x="63" y="28"/>
                  </a:cubicBezTo>
                  <a:cubicBezTo>
                    <a:pt x="63" y="29"/>
                    <a:pt x="64" y="30"/>
                    <a:pt x="65" y="30"/>
                  </a:cubicBezTo>
                  <a:cubicBezTo>
                    <a:pt x="66" y="32"/>
                    <a:pt x="67" y="33"/>
                    <a:pt x="67" y="35"/>
                  </a:cubicBezTo>
                  <a:cubicBezTo>
                    <a:pt x="67" y="36"/>
                    <a:pt x="66" y="37"/>
                    <a:pt x="67" y="39"/>
                  </a:cubicBezTo>
                  <a:cubicBezTo>
                    <a:pt x="68" y="40"/>
                    <a:pt x="69" y="40"/>
                    <a:pt x="69" y="42"/>
                  </a:cubicBezTo>
                  <a:cubicBezTo>
                    <a:pt x="69" y="44"/>
                    <a:pt x="67" y="46"/>
                    <a:pt x="65" y="44"/>
                  </a:cubicBezTo>
                  <a:cubicBezTo>
                    <a:pt x="64" y="42"/>
                    <a:pt x="64" y="40"/>
                    <a:pt x="61" y="40"/>
                  </a:cubicBezTo>
                  <a:cubicBezTo>
                    <a:pt x="60" y="43"/>
                    <a:pt x="57" y="40"/>
                    <a:pt x="55" y="39"/>
                  </a:cubicBezTo>
                  <a:cubicBezTo>
                    <a:pt x="53" y="39"/>
                    <a:pt x="53" y="40"/>
                    <a:pt x="52" y="41"/>
                  </a:cubicBezTo>
                  <a:cubicBezTo>
                    <a:pt x="50" y="42"/>
                    <a:pt x="48" y="42"/>
                    <a:pt x="47" y="42"/>
                  </a:cubicBezTo>
                  <a:cubicBezTo>
                    <a:pt x="44" y="42"/>
                    <a:pt x="40" y="43"/>
                    <a:pt x="38" y="45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1" y="47"/>
                    <a:pt x="29" y="47"/>
                    <a:pt x="28" y="47"/>
                  </a:cubicBezTo>
                  <a:cubicBezTo>
                    <a:pt x="26" y="44"/>
                    <a:pt x="25" y="43"/>
                    <a:pt x="22" y="43"/>
                  </a:cubicBezTo>
                  <a:cubicBezTo>
                    <a:pt x="21" y="43"/>
                    <a:pt x="18" y="43"/>
                    <a:pt x="17" y="43"/>
                  </a:cubicBezTo>
                  <a:cubicBezTo>
                    <a:pt x="16" y="44"/>
                    <a:pt x="18" y="46"/>
                    <a:pt x="18" y="47"/>
                  </a:cubicBezTo>
                  <a:cubicBezTo>
                    <a:pt x="17" y="48"/>
                    <a:pt x="16" y="50"/>
                    <a:pt x="15" y="50"/>
                  </a:cubicBezTo>
                  <a:cubicBezTo>
                    <a:pt x="13" y="51"/>
                    <a:pt x="13" y="49"/>
                    <a:pt x="12" y="48"/>
                  </a:cubicBezTo>
                  <a:cubicBezTo>
                    <a:pt x="11" y="47"/>
                    <a:pt x="10" y="45"/>
                    <a:pt x="8" y="45"/>
                  </a:cubicBezTo>
                  <a:cubicBezTo>
                    <a:pt x="6" y="43"/>
                    <a:pt x="3" y="44"/>
                    <a:pt x="0" y="43"/>
                  </a:cubicBezTo>
                  <a:cubicBezTo>
                    <a:pt x="1" y="45"/>
                    <a:pt x="2" y="45"/>
                    <a:pt x="2" y="47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2"/>
                    <a:pt x="1" y="54"/>
                    <a:pt x="2" y="55"/>
                  </a:cubicBezTo>
                  <a:cubicBezTo>
                    <a:pt x="3" y="57"/>
                    <a:pt x="2" y="57"/>
                    <a:pt x="3" y="58"/>
                  </a:cubicBezTo>
                  <a:cubicBezTo>
                    <a:pt x="5" y="58"/>
                    <a:pt x="6" y="58"/>
                    <a:pt x="7" y="60"/>
                  </a:cubicBezTo>
                  <a:cubicBezTo>
                    <a:pt x="8" y="61"/>
                    <a:pt x="8" y="61"/>
                    <a:pt x="9" y="62"/>
                  </a:cubicBezTo>
                  <a:cubicBezTo>
                    <a:pt x="12" y="64"/>
                    <a:pt x="14" y="62"/>
                    <a:pt x="15" y="61"/>
                  </a:cubicBezTo>
                  <a:cubicBezTo>
                    <a:pt x="17" y="58"/>
                    <a:pt x="19" y="60"/>
                    <a:pt x="19" y="63"/>
                  </a:cubicBezTo>
                  <a:cubicBezTo>
                    <a:pt x="21" y="62"/>
                    <a:pt x="22" y="62"/>
                    <a:pt x="24" y="64"/>
                  </a:cubicBezTo>
                  <a:cubicBezTo>
                    <a:pt x="26" y="65"/>
                    <a:pt x="28" y="67"/>
                    <a:pt x="30" y="65"/>
                  </a:cubicBezTo>
                  <a:cubicBezTo>
                    <a:pt x="30" y="63"/>
                    <a:pt x="31" y="61"/>
                    <a:pt x="32" y="60"/>
                  </a:cubicBezTo>
                  <a:cubicBezTo>
                    <a:pt x="34" y="59"/>
                    <a:pt x="37" y="60"/>
                    <a:pt x="39" y="60"/>
                  </a:cubicBezTo>
                  <a:cubicBezTo>
                    <a:pt x="41" y="59"/>
                    <a:pt x="43" y="60"/>
                    <a:pt x="45" y="59"/>
                  </a:cubicBezTo>
                  <a:cubicBezTo>
                    <a:pt x="48" y="59"/>
                    <a:pt x="49" y="57"/>
                    <a:pt x="52" y="57"/>
                  </a:cubicBezTo>
                  <a:cubicBezTo>
                    <a:pt x="52" y="58"/>
                    <a:pt x="51" y="59"/>
                    <a:pt x="51" y="60"/>
                  </a:cubicBezTo>
                  <a:cubicBezTo>
                    <a:pt x="51" y="62"/>
                    <a:pt x="52" y="62"/>
                    <a:pt x="53" y="63"/>
                  </a:cubicBezTo>
                  <a:cubicBezTo>
                    <a:pt x="55" y="65"/>
                    <a:pt x="54" y="66"/>
                    <a:pt x="56" y="67"/>
                  </a:cubicBezTo>
                  <a:cubicBezTo>
                    <a:pt x="57" y="68"/>
                    <a:pt x="59" y="69"/>
                    <a:pt x="60" y="69"/>
                  </a:cubicBezTo>
                  <a:cubicBezTo>
                    <a:pt x="62" y="69"/>
                    <a:pt x="64" y="69"/>
                    <a:pt x="65" y="69"/>
                  </a:cubicBezTo>
                  <a:cubicBezTo>
                    <a:pt x="66" y="70"/>
                    <a:pt x="66" y="70"/>
                    <a:pt x="67" y="71"/>
                  </a:cubicBezTo>
                  <a:cubicBezTo>
                    <a:pt x="68" y="71"/>
                    <a:pt x="69" y="71"/>
                    <a:pt x="70" y="71"/>
                  </a:cubicBezTo>
                  <a:cubicBezTo>
                    <a:pt x="73" y="71"/>
                    <a:pt x="77" y="72"/>
                    <a:pt x="81" y="73"/>
                  </a:cubicBezTo>
                  <a:cubicBezTo>
                    <a:pt x="83" y="73"/>
                    <a:pt x="86" y="73"/>
                    <a:pt x="88" y="74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B66F731E-049F-4F22-5907-14EC7568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4906963"/>
              <a:ext cx="14288" cy="25400"/>
            </a:xfrm>
            <a:custGeom>
              <a:avLst/>
              <a:gdLst>
                <a:gd name="T0" fmla="*/ 4 w 4"/>
                <a:gd name="T1" fmla="*/ 5 h 7"/>
                <a:gd name="T2" fmla="*/ 2 w 4"/>
                <a:gd name="T3" fmla="*/ 0 h 7"/>
                <a:gd name="T4" fmla="*/ 1 w 4"/>
                <a:gd name="T5" fmla="*/ 6 h 7"/>
                <a:gd name="T6" fmla="*/ 4 w 4"/>
                <a:gd name="T7" fmla="*/ 7 h 7"/>
                <a:gd name="T8" fmla="*/ 4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2" y="4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chemeClr val="accent3"/>
            </a:solidFill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8" name="Picture 2" descr="EENA">
            <a:extLst>
              <a:ext uri="{FF2B5EF4-FFF2-40B4-BE49-F238E27FC236}">
                <a16:creationId xmlns:a16="http://schemas.microsoft.com/office/drawing/2014/main" id="{9BB16C27-5239-B153-3612-93B31E2A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3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D0C3E-1085-8551-AA20-15A024AE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14499"/>
            <a:ext cx="9905998" cy="1905000"/>
          </a:xfrm>
        </p:spPr>
        <p:txBody>
          <a:bodyPr/>
          <a:lstStyle/>
          <a:p>
            <a:r>
              <a:rPr lang="en-US" dirty="0"/>
              <a:t>Todays topic:</a:t>
            </a:r>
            <a:br>
              <a:rPr lang="en-US" dirty="0"/>
            </a:br>
            <a:r>
              <a:rPr lang="en-US" dirty="0"/>
              <a:t>enhancing cardiac emergency response with volunteers in rural areas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21685-1853-BFEB-1910-A18A7AF6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and comparing response times in OHCA based on population density</a:t>
            </a:r>
          </a:p>
          <a:p>
            <a:r>
              <a:rPr lang="en-US" dirty="0"/>
              <a:t>Exploring the experiences of volunteer responders in rural areas</a:t>
            </a:r>
          </a:p>
        </p:txBody>
      </p:sp>
      <p:pic>
        <p:nvPicPr>
          <p:cNvPr id="5" name="Picture 2" descr="EENA">
            <a:extLst>
              <a:ext uri="{FF2B5EF4-FFF2-40B4-BE49-F238E27FC236}">
                <a16:creationId xmlns:a16="http://schemas.microsoft.com/office/drawing/2014/main" id="{CD80DB23-1DA3-B8CD-10C1-4B1048A3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5884805"/>
            <a:ext cx="2232453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4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ENA">
            <a:extLst>
              <a:ext uri="{FF2B5EF4-FFF2-40B4-BE49-F238E27FC236}">
                <a16:creationId xmlns:a16="http://schemas.microsoft.com/office/drawing/2014/main" id="{B30B48DE-3B32-3DB2-390C-C7556F59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9" y="2211860"/>
            <a:ext cx="10647382" cy="45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00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EF9160D138246B5115FA36B32E19C" ma:contentTypeVersion="5" ma:contentTypeDescription="Crée un document." ma:contentTypeScope="" ma:versionID="a2ec1e6df0e6411cddf71d92f1a416f4">
  <xsd:schema xmlns:xsd="http://www.w3.org/2001/XMLSchema" xmlns:xs="http://www.w3.org/2001/XMLSchema" xmlns:p="http://schemas.microsoft.com/office/2006/metadata/properties" xmlns:ns3="c97cceac-1b89-45d0-8b60-97ed51072ac2" targetNamespace="http://schemas.microsoft.com/office/2006/metadata/properties" ma:root="true" ma:fieldsID="69dff7bc55d76cdb05945dc7c689249d" ns3:_="">
    <xsd:import namespace="c97cceac-1b89-45d0-8b60-97ed51072ac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cceac-1b89-45d0-8b60-97ed51072ac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67E1F1-4C32-478E-9AC8-F52931D27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cceac-1b89-45d0-8b60-97ed51072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1AA12E-7482-4C26-A311-77D043AB1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507C7-C80D-42E0-8F0D-2C003856DB2F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97cceac-1b89-45d0-8b60-97ed51072a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Nät</Template>
  <TotalTime>117</TotalTime>
  <Words>181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Helvetica Neue</vt:lpstr>
      <vt:lpstr>Wingdings</vt:lpstr>
      <vt:lpstr>Nät</vt:lpstr>
      <vt:lpstr>Enhancing Cardiac Emergency Responses with Volunteer First Responders in Europe’s Rural Areas </vt:lpstr>
      <vt:lpstr>Background</vt:lpstr>
      <vt:lpstr>PowerPoint Presentation</vt:lpstr>
      <vt:lpstr>Background</vt:lpstr>
      <vt:lpstr>The chain of survival</vt:lpstr>
      <vt:lpstr>The “real” chain of survival</vt:lpstr>
      <vt:lpstr>Volunteer responders in OHCA</vt:lpstr>
      <vt:lpstr>Todays topic: enhancing cardiac emergency response with volunteers in rural areas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Cardiac Emergency Responses with Volunteer First Responders in Europe’s Rural Areas</dc:title>
  <dc:creator>David</dc:creator>
  <cp:lastModifiedBy>Sanna Antila</cp:lastModifiedBy>
  <cp:revision>4</cp:revision>
  <dcterms:created xsi:type="dcterms:W3CDTF">2024-12-12T06:59:13Z</dcterms:created>
  <dcterms:modified xsi:type="dcterms:W3CDTF">2024-12-20T09:40:47Z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0x010100AF3EF9160D138246B5115FA36B32E19C</vt:lpwstr>
  </property>
</Properties>
</file>