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5" r:id="rId5"/>
    <p:sldId id="266" r:id="rId6"/>
    <p:sldId id="267" r:id="rId7"/>
    <p:sldId id="282" r:id="rId8"/>
    <p:sldId id="270" r:id="rId9"/>
    <p:sldId id="272" r:id="rId10"/>
    <p:sldId id="274" r:id="rId11"/>
    <p:sldId id="276" r:id="rId12"/>
    <p:sldId id="275" r:id="rId13"/>
    <p:sldId id="271" r:id="rId14"/>
    <p:sldId id="278" r:id="rId15"/>
    <p:sldId id="279" r:id="rId16"/>
    <p:sldId id="280" r:id="rId17"/>
    <p:sldId id="284" r:id="rId18"/>
    <p:sldId id="281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A31621"/>
    <a:srgbClr val="C3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933C5-2A24-BD4F-A9DB-E978A2F5C1E9}" v="87" dt="2024-09-30T14:24:50.442"/>
    <p1510:client id="{D574FF98-A18E-40AE-BD74-EEDE4360E6C7}" v="1" dt="2024-09-30T14:47:21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/>
    <p:restoredTop sz="88124"/>
  </p:normalViewPr>
  <p:slideViewPr>
    <p:cSldViewPr snapToGrid="0" snapToObjects="1">
      <p:cViewPr varScale="1">
        <p:scale>
          <a:sx n="144" d="100"/>
          <a:sy n="144" d="100"/>
        </p:scale>
        <p:origin x="3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Palma" userId="bcfd8a60-a359-456e-bf92-517a1572199d" providerId="ADAL" clId="{97677B82-61A2-C348-AFBF-52A5B796A0B0}"/>
    <pc:docChg chg="undo redo custSel addSld delSld modSld sldOrd">
      <pc:chgData name="Luca Palma" userId="bcfd8a60-a359-456e-bf92-517a1572199d" providerId="ADAL" clId="{97677B82-61A2-C348-AFBF-52A5B796A0B0}" dt="2024-09-27T06:53:32.834" v="2612"/>
      <pc:docMkLst>
        <pc:docMk/>
      </pc:docMkLst>
      <pc:sldChg chg="addSp delSp modSp mod modTransition setBg delAnim modAnim">
        <pc:chgData name="Luca Palma" userId="bcfd8a60-a359-456e-bf92-517a1572199d" providerId="ADAL" clId="{97677B82-61A2-C348-AFBF-52A5B796A0B0}" dt="2024-09-27T06:37:38.562" v="2382"/>
        <pc:sldMkLst>
          <pc:docMk/>
          <pc:sldMk cId="2287040858" sldId="256"/>
        </pc:sldMkLst>
        <pc:spChg chg="add mod">
          <ac:chgData name="Luca Palma" userId="bcfd8a60-a359-456e-bf92-517a1572199d" providerId="ADAL" clId="{97677B82-61A2-C348-AFBF-52A5B796A0B0}" dt="2024-09-26T13:38:02.340" v="156" actId="1035"/>
          <ac:spMkLst>
            <pc:docMk/>
            <pc:sldMk cId="2287040858" sldId="256"/>
            <ac:spMk id="2" creationId="{F87DC22D-4B48-3779-2FEB-856E05BFCCB4}"/>
          </ac:spMkLst>
        </pc:spChg>
        <pc:spChg chg="add mod">
          <ac:chgData name="Luca Palma" userId="bcfd8a60-a359-456e-bf92-517a1572199d" providerId="ADAL" clId="{97677B82-61A2-C348-AFBF-52A5B796A0B0}" dt="2024-09-26T13:30:36.423" v="79" actId="108"/>
          <ac:spMkLst>
            <pc:docMk/>
            <pc:sldMk cId="2287040858" sldId="256"/>
            <ac:spMk id="3" creationId="{AC38DFEC-905E-4022-F7F1-D261F8FFFE56}"/>
          </ac:spMkLst>
        </pc:spChg>
        <pc:spChg chg="mod">
          <ac:chgData name="Luca Palma" userId="bcfd8a60-a359-456e-bf92-517a1572199d" providerId="ADAL" clId="{97677B82-61A2-C348-AFBF-52A5B796A0B0}" dt="2024-09-26T13:40:37.813" v="190" actId="1076"/>
          <ac:spMkLst>
            <pc:docMk/>
            <pc:sldMk cId="2287040858" sldId="256"/>
            <ac:spMk id="4" creationId="{A284D44D-C13C-DF43-AD13-84EB096E2C14}"/>
          </ac:spMkLst>
        </pc:spChg>
        <pc:spChg chg="del">
          <ac:chgData name="Luca Palma" userId="bcfd8a60-a359-456e-bf92-517a1572199d" providerId="ADAL" clId="{97677B82-61A2-C348-AFBF-52A5B796A0B0}" dt="2024-09-26T13:30:53.357" v="80" actId="478"/>
          <ac:spMkLst>
            <pc:docMk/>
            <pc:sldMk cId="2287040858" sldId="256"/>
            <ac:spMk id="5" creationId="{6EDD73BB-3740-0B4F-BC91-CFC30C15C98B}"/>
          </ac:spMkLst>
        </pc:spChg>
        <pc:spChg chg="mod">
          <ac:chgData name="Luca Palma" userId="bcfd8a60-a359-456e-bf92-517a1572199d" providerId="ADAL" clId="{97677B82-61A2-C348-AFBF-52A5B796A0B0}" dt="2024-09-26T14:08:18.678" v="291" actId="207"/>
          <ac:spMkLst>
            <pc:docMk/>
            <pc:sldMk cId="2287040858" sldId="256"/>
            <ac:spMk id="6" creationId="{C91F5918-7415-DD46-A63E-E70DF2522C7F}"/>
          </ac:spMkLst>
        </pc:spChg>
        <pc:spChg chg="mod">
          <ac:chgData name="Luca Palma" userId="bcfd8a60-a359-456e-bf92-517a1572199d" providerId="ADAL" clId="{97677B82-61A2-C348-AFBF-52A5B796A0B0}" dt="2024-09-26T14:08:22.118" v="292" actId="207"/>
          <ac:spMkLst>
            <pc:docMk/>
            <pc:sldMk cId="2287040858" sldId="256"/>
            <ac:spMk id="7" creationId="{2E8B21A2-5A81-C244-AAD0-2AB6B851B419}"/>
          </ac:spMkLst>
        </pc:spChg>
        <pc:spChg chg="add del mod">
          <ac:chgData name="Luca Palma" userId="bcfd8a60-a359-456e-bf92-517a1572199d" providerId="ADAL" clId="{97677B82-61A2-C348-AFBF-52A5B796A0B0}" dt="2024-09-26T13:31:53.362" v="90" actId="478"/>
          <ac:spMkLst>
            <pc:docMk/>
            <pc:sldMk cId="2287040858" sldId="256"/>
            <ac:spMk id="9" creationId="{134D4681-DC14-DB22-271A-2380784B8D8C}"/>
          </ac:spMkLst>
        </pc:spChg>
        <pc:spChg chg="add mod">
          <ac:chgData name="Luca Palma" userId="bcfd8a60-a359-456e-bf92-517a1572199d" providerId="ADAL" clId="{97677B82-61A2-C348-AFBF-52A5B796A0B0}" dt="2024-09-26T13:38:17.196" v="181" actId="20577"/>
          <ac:spMkLst>
            <pc:docMk/>
            <pc:sldMk cId="2287040858" sldId="256"/>
            <ac:spMk id="11" creationId="{B2E70F2D-81D8-B8B4-7E25-54C6F88F7FE0}"/>
          </ac:spMkLst>
        </pc:spChg>
        <pc:picChg chg="add mod">
          <ac:chgData name="Luca Palma" userId="bcfd8a60-a359-456e-bf92-517a1572199d" providerId="ADAL" clId="{97677B82-61A2-C348-AFBF-52A5B796A0B0}" dt="2024-09-26T13:32:17.162" v="99" actId="1037"/>
          <ac:picMkLst>
            <pc:docMk/>
            <pc:sldMk cId="2287040858" sldId="256"/>
            <ac:picMk id="8" creationId="{0ADF1B8F-5B05-9000-5233-DED2B50618C4}"/>
          </ac:picMkLst>
        </pc:picChg>
        <pc:picChg chg="del">
          <ac:chgData name="Luca Palma" userId="bcfd8a60-a359-456e-bf92-517a1572199d" providerId="ADAL" clId="{97677B82-61A2-C348-AFBF-52A5B796A0B0}" dt="2024-09-26T13:30:55.357" v="82" actId="478"/>
          <ac:picMkLst>
            <pc:docMk/>
            <pc:sldMk cId="2287040858" sldId="256"/>
            <ac:picMk id="12" creationId="{FF5AE892-02CA-5742-B3BF-E966A6C7F46A}"/>
          </ac:picMkLst>
        </pc:picChg>
        <pc:picChg chg="add mod">
          <ac:chgData name="Luca Palma" userId="bcfd8a60-a359-456e-bf92-517a1572199d" providerId="ADAL" clId="{97677B82-61A2-C348-AFBF-52A5B796A0B0}" dt="2024-09-26T13:37:12.253" v="140" actId="1035"/>
          <ac:picMkLst>
            <pc:docMk/>
            <pc:sldMk cId="2287040858" sldId="256"/>
            <ac:picMk id="13" creationId="{B57BA161-A418-DA1B-5210-D095992FC2CF}"/>
          </ac:picMkLst>
        </pc:picChg>
        <pc:picChg chg="del">
          <ac:chgData name="Luca Palma" userId="bcfd8a60-a359-456e-bf92-517a1572199d" providerId="ADAL" clId="{97677B82-61A2-C348-AFBF-52A5B796A0B0}" dt="2024-09-26T13:30:54.769" v="81" actId="478"/>
          <ac:picMkLst>
            <pc:docMk/>
            <pc:sldMk cId="2287040858" sldId="256"/>
            <ac:picMk id="14" creationId="{E3F9DE8E-D07E-9747-AD94-168007019146}"/>
          </ac:picMkLst>
        </pc:picChg>
        <pc:picChg chg="mod">
          <ac:chgData name="Luca Palma" userId="bcfd8a60-a359-456e-bf92-517a1572199d" providerId="ADAL" clId="{97677B82-61A2-C348-AFBF-52A5B796A0B0}" dt="2024-09-26T13:32:03.655" v="92" actId="1076"/>
          <ac:picMkLst>
            <pc:docMk/>
            <pc:sldMk cId="2287040858" sldId="256"/>
            <ac:picMk id="16" creationId="{3C911C7E-B40B-EC4E-8A0E-FC4E669B0979}"/>
          </ac:picMkLst>
        </pc:picChg>
        <pc:picChg chg="del">
          <ac:chgData name="Luca Palma" userId="bcfd8a60-a359-456e-bf92-517a1572199d" providerId="ADAL" clId="{97677B82-61A2-C348-AFBF-52A5B796A0B0}" dt="2024-09-26T13:29:45.128" v="65" actId="478"/>
          <ac:picMkLst>
            <pc:docMk/>
            <pc:sldMk cId="2287040858" sldId="256"/>
            <ac:picMk id="1026" creationId="{5A368362-AC95-434F-A0CB-383AAE5463E5}"/>
          </ac:picMkLst>
        </pc:picChg>
        <pc:picChg chg="del">
          <ac:chgData name="Luca Palma" userId="bcfd8a60-a359-456e-bf92-517a1572199d" providerId="ADAL" clId="{97677B82-61A2-C348-AFBF-52A5B796A0B0}" dt="2024-09-26T13:31:52.853" v="89" actId="478"/>
          <ac:picMkLst>
            <pc:docMk/>
            <pc:sldMk cId="2287040858" sldId="256"/>
            <ac:picMk id="1028" creationId="{684A7C51-C73F-E349-8B53-F74B6461A89C}"/>
          </ac:picMkLst>
        </pc:picChg>
        <pc:picChg chg="del mod">
          <ac:chgData name="Luca Palma" userId="bcfd8a60-a359-456e-bf92-517a1572199d" providerId="ADAL" clId="{97677B82-61A2-C348-AFBF-52A5B796A0B0}" dt="2024-09-26T13:31:52.074" v="88" actId="478"/>
          <ac:picMkLst>
            <pc:docMk/>
            <pc:sldMk cId="2287040858" sldId="256"/>
            <ac:picMk id="1030" creationId="{69FA8A67-74D2-A64A-A0E9-07371B864B98}"/>
          </ac:picMkLst>
        </pc:picChg>
        <pc:picChg chg="del">
          <ac:chgData name="Luca Palma" userId="bcfd8a60-a359-456e-bf92-517a1572199d" providerId="ADAL" clId="{97677B82-61A2-C348-AFBF-52A5B796A0B0}" dt="2024-09-26T13:30:55.801" v="83" actId="478"/>
          <ac:picMkLst>
            <pc:docMk/>
            <pc:sldMk cId="2287040858" sldId="256"/>
            <ac:picMk id="1032" creationId="{87EE7337-2C48-CC4C-9E12-0908D998BCA7}"/>
          </ac:picMkLst>
        </pc:picChg>
        <pc:cxnChg chg="add mod">
          <ac:chgData name="Luca Palma" userId="bcfd8a60-a359-456e-bf92-517a1572199d" providerId="ADAL" clId="{97677B82-61A2-C348-AFBF-52A5B796A0B0}" dt="2024-09-26T13:37:12.253" v="140" actId="1035"/>
          <ac:cxnSpMkLst>
            <pc:docMk/>
            <pc:sldMk cId="2287040858" sldId="256"/>
            <ac:cxnSpMk id="10" creationId="{97F56A77-E10F-1615-B82A-988CCE1EFCFF}"/>
          </ac:cxnSpMkLst>
        </pc:cxnChg>
      </pc:sldChg>
      <pc:sldChg chg="addSp delSp modSp mod modTransition modAnim">
        <pc:chgData name="Luca Palma" userId="bcfd8a60-a359-456e-bf92-517a1572199d" providerId="ADAL" clId="{97677B82-61A2-C348-AFBF-52A5B796A0B0}" dt="2024-09-27T06:53:32.834" v="2612"/>
        <pc:sldMkLst>
          <pc:docMk/>
          <pc:sldMk cId="2942853181" sldId="257"/>
        </pc:sldMkLst>
        <pc:spChg chg="del topLvl">
          <ac:chgData name="Luca Palma" userId="bcfd8a60-a359-456e-bf92-517a1572199d" providerId="ADAL" clId="{97677B82-61A2-C348-AFBF-52A5B796A0B0}" dt="2024-09-26T13:42:48.629" v="218" actId="478"/>
          <ac:spMkLst>
            <pc:docMk/>
            <pc:sldMk cId="2942853181" sldId="257"/>
            <ac:spMk id="3" creationId="{0B3081B3-49C2-5A4F-B7D2-96C7094E2797}"/>
          </ac:spMkLst>
        </pc:spChg>
        <pc:spChg chg="add del mod">
          <ac:chgData name="Luca Palma" userId="bcfd8a60-a359-456e-bf92-517a1572199d" providerId="ADAL" clId="{97677B82-61A2-C348-AFBF-52A5B796A0B0}" dt="2024-09-26T13:43:08.787" v="224" actId="478"/>
          <ac:spMkLst>
            <pc:docMk/>
            <pc:sldMk cId="2942853181" sldId="257"/>
            <ac:spMk id="4" creationId="{107E136F-61E1-3D0D-D598-81F6C6B3D07A}"/>
          </ac:spMkLst>
        </pc:spChg>
        <pc:spChg chg="add mod">
          <ac:chgData name="Luca Palma" userId="bcfd8a60-a359-456e-bf92-517a1572199d" providerId="ADAL" clId="{97677B82-61A2-C348-AFBF-52A5B796A0B0}" dt="2024-09-26T13:46:28.040" v="253" actId="1076"/>
          <ac:spMkLst>
            <pc:docMk/>
            <pc:sldMk cId="2942853181" sldId="257"/>
            <ac:spMk id="6" creationId="{4B855C3C-BE83-B22B-2862-2EC66CCF0C61}"/>
          </ac:spMkLst>
        </pc:spChg>
        <pc:spChg chg="mod">
          <ac:chgData name="Luca Palma" userId="bcfd8a60-a359-456e-bf92-517a1572199d" providerId="ADAL" clId="{97677B82-61A2-C348-AFBF-52A5B796A0B0}" dt="2024-09-26T13:46:40.537" v="257" actId="1076"/>
          <ac:spMkLst>
            <pc:docMk/>
            <pc:sldMk cId="2942853181" sldId="257"/>
            <ac:spMk id="13" creationId="{E39BF9F6-D18E-AC46-926B-A59F8D92B2B0}"/>
          </ac:spMkLst>
        </pc:spChg>
        <pc:spChg chg="add mod">
          <ac:chgData name="Luca Palma" userId="bcfd8a60-a359-456e-bf92-517a1572199d" providerId="ADAL" clId="{97677B82-61A2-C348-AFBF-52A5B796A0B0}" dt="2024-09-26T13:47:29.274" v="266" actId="1076"/>
          <ac:spMkLst>
            <pc:docMk/>
            <pc:sldMk cId="2942853181" sldId="257"/>
            <ac:spMk id="15" creationId="{D0348F9F-E3C2-BC57-8792-C845E3F081F4}"/>
          </ac:spMkLst>
        </pc:spChg>
        <pc:spChg chg="add mod">
          <ac:chgData name="Luca Palma" userId="bcfd8a60-a359-456e-bf92-517a1572199d" providerId="ADAL" clId="{97677B82-61A2-C348-AFBF-52A5B796A0B0}" dt="2024-09-26T13:43:32.250" v="228"/>
          <ac:spMkLst>
            <pc:docMk/>
            <pc:sldMk cId="2942853181" sldId="257"/>
            <ac:spMk id="16" creationId="{9A0B52B0-4DC7-78AF-9984-9E1939848EAC}"/>
          </ac:spMkLst>
        </pc:spChg>
        <pc:spChg chg="add mod">
          <ac:chgData name="Luca Palma" userId="bcfd8a60-a359-456e-bf92-517a1572199d" providerId="ADAL" clId="{97677B82-61A2-C348-AFBF-52A5B796A0B0}" dt="2024-09-26T13:43:32.250" v="228"/>
          <ac:spMkLst>
            <pc:docMk/>
            <pc:sldMk cId="2942853181" sldId="257"/>
            <ac:spMk id="33" creationId="{5349EC5B-8443-F844-699D-A1E66F7BC283}"/>
          </ac:spMkLst>
        </pc:spChg>
        <pc:spChg chg="add mod">
          <ac:chgData name="Luca Palma" userId="bcfd8a60-a359-456e-bf92-517a1572199d" providerId="ADAL" clId="{97677B82-61A2-C348-AFBF-52A5B796A0B0}" dt="2024-09-26T14:08:49.268" v="301" actId="14100"/>
          <ac:spMkLst>
            <pc:docMk/>
            <pc:sldMk cId="2942853181" sldId="257"/>
            <ac:spMk id="37" creationId="{5F2353AC-DF39-8867-3FFD-917CD47D9C81}"/>
          </ac:spMkLst>
        </pc:spChg>
        <pc:spChg chg="add mod">
          <ac:chgData name="Luca Palma" userId="bcfd8a60-a359-456e-bf92-517a1572199d" providerId="ADAL" clId="{97677B82-61A2-C348-AFBF-52A5B796A0B0}" dt="2024-09-26T13:48:20.263" v="277" actId="1076"/>
          <ac:spMkLst>
            <pc:docMk/>
            <pc:sldMk cId="2942853181" sldId="257"/>
            <ac:spMk id="38" creationId="{EBB2338F-4D91-4AC8-72EA-0E14C9F89F74}"/>
          </ac:spMkLst>
        </pc:spChg>
        <pc:spChg chg="add mod">
          <ac:chgData name="Luca Palma" userId="bcfd8a60-a359-456e-bf92-517a1572199d" providerId="ADAL" clId="{97677B82-61A2-C348-AFBF-52A5B796A0B0}" dt="2024-09-26T13:48:00.576" v="274"/>
          <ac:spMkLst>
            <pc:docMk/>
            <pc:sldMk cId="2942853181" sldId="257"/>
            <ac:spMk id="39" creationId="{F34A232A-55B2-E49B-DCCE-4AEBCC826ECE}"/>
          </ac:spMkLst>
        </pc:spChg>
        <pc:grpChg chg="del">
          <ac:chgData name="Luca Palma" userId="bcfd8a60-a359-456e-bf92-517a1572199d" providerId="ADAL" clId="{97677B82-61A2-C348-AFBF-52A5B796A0B0}" dt="2024-09-26T13:47:50.455" v="271" actId="478"/>
          <ac:grpSpMkLst>
            <pc:docMk/>
            <pc:sldMk cId="2942853181" sldId="257"/>
            <ac:grpSpMk id="8" creationId="{64728384-588C-1346-A044-091D4C2F4702}"/>
          </ac:grpSpMkLst>
        </pc:grpChg>
        <pc:grpChg chg="del">
          <ac:chgData name="Luca Palma" userId="bcfd8a60-a359-456e-bf92-517a1572199d" providerId="ADAL" clId="{97677B82-61A2-C348-AFBF-52A5B796A0B0}" dt="2024-09-26T13:42:48.629" v="218" actId="478"/>
          <ac:grpSpMkLst>
            <pc:docMk/>
            <pc:sldMk cId="2942853181" sldId="257"/>
            <ac:grpSpMk id="9" creationId="{058575CA-6E9F-6A41-B35F-E0C93128551B}"/>
          </ac:grpSpMkLst>
        </pc:grpChg>
        <pc:grpChg chg="del">
          <ac:chgData name="Luca Palma" userId="bcfd8a60-a359-456e-bf92-517a1572199d" providerId="ADAL" clId="{97677B82-61A2-C348-AFBF-52A5B796A0B0}" dt="2024-09-26T13:42:50.565" v="220" actId="478"/>
          <ac:grpSpMkLst>
            <pc:docMk/>
            <pc:sldMk cId="2942853181" sldId="257"/>
            <ac:grpSpMk id="10" creationId="{63470499-DD17-004B-95B1-4D612B845696}"/>
          </ac:grpSpMkLst>
        </pc:grpChg>
        <pc:grpChg chg="del">
          <ac:chgData name="Luca Palma" userId="bcfd8a60-a359-456e-bf92-517a1572199d" providerId="ADAL" clId="{97677B82-61A2-C348-AFBF-52A5B796A0B0}" dt="2024-09-26T13:42:51.672" v="221" actId="478"/>
          <ac:grpSpMkLst>
            <pc:docMk/>
            <pc:sldMk cId="2942853181" sldId="257"/>
            <ac:grpSpMk id="11" creationId="{A05AC3ED-3788-6940-94A3-8EE6CA38B37E}"/>
          </ac:grpSpMkLst>
        </pc:grpChg>
        <pc:grpChg chg="del">
          <ac:chgData name="Luca Palma" userId="bcfd8a60-a359-456e-bf92-517a1572199d" providerId="ADAL" clId="{97677B82-61A2-C348-AFBF-52A5B796A0B0}" dt="2024-09-26T13:47:50.455" v="271" actId="478"/>
          <ac:grpSpMkLst>
            <pc:docMk/>
            <pc:sldMk cId="2942853181" sldId="257"/>
            <ac:grpSpMk id="30" creationId="{D1E8835D-B617-1E44-BF64-B246BE96E479}"/>
          </ac:grpSpMkLst>
        </pc:grpChg>
        <pc:grpChg chg="del">
          <ac:chgData name="Luca Palma" userId="bcfd8a60-a359-456e-bf92-517a1572199d" providerId="ADAL" clId="{97677B82-61A2-C348-AFBF-52A5B796A0B0}" dt="2024-09-26T13:47:50.455" v="271" actId="478"/>
          <ac:grpSpMkLst>
            <pc:docMk/>
            <pc:sldMk cId="2942853181" sldId="257"/>
            <ac:grpSpMk id="31" creationId="{0488A49D-FB6D-5F46-AA3A-214D98CD51BF}"/>
          </ac:grpSpMkLst>
        </pc:grpChg>
        <pc:grpChg chg="del">
          <ac:chgData name="Luca Palma" userId="bcfd8a60-a359-456e-bf92-517a1572199d" providerId="ADAL" clId="{97677B82-61A2-C348-AFBF-52A5B796A0B0}" dt="2024-09-26T13:47:50.455" v="271" actId="478"/>
          <ac:grpSpMkLst>
            <pc:docMk/>
            <pc:sldMk cId="2942853181" sldId="257"/>
            <ac:grpSpMk id="32" creationId="{1B2C4B58-B194-FA44-8304-85F60C771654}"/>
          </ac:grpSpMkLst>
        </pc:grpChg>
        <pc:grpChg chg="add">
          <ac:chgData name="Luca Palma" userId="bcfd8a60-a359-456e-bf92-517a1572199d" providerId="ADAL" clId="{97677B82-61A2-C348-AFBF-52A5B796A0B0}" dt="2024-09-27T06:39:06.037" v="2385" actId="164"/>
          <ac:grpSpMkLst>
            <pc:docMk/>
            <pc:sldMk cId="2942853181" sldId="257"/>
            <ac:grpSpMk id="41" creationId="{8C2A177C-8847-B02C-9318-B53F3D9BC8AF}"/>
          </ac:grpSpMkLst>
        </pc:grpChg>
        <pc:grpChg chg="add">
          <ac:chgData name="Luca Palma" userId="bcfd8a60-a359-456e-bf92-517a1572199d" providerId="ADAL" clId="{97677B82-61A2-C348-AFBF-52A5B796A0B0}" dt="2024-09-27T06:39:09.275" v="2386" actId="164"/>
          <ac:grpSpMkLst>
            <pc:docMk/>
            <pc:sldMk cId="2942853181" sldId="257"/>
            <ac:grpSpMk id="42" creationId="{4E48C5EC-DF27-8CCD-6B7C-1A80C5AD08F4}"/>
          </ac:grpSpMkLst>
        </pc:grpChg>
        <pc:grpChg chg="add">
          <ac:chgData name="Luca Palma" userId="bcfd8a60-a359-456e-bf92-517a1572199d" providerId="ADAL" clId="{97677B82-61A2-C348-AFBF-52A5B796A0B0}" dt="2024-09-27T06:39:12.435" v="2387" actId="164"/>
          <ac:grpSpMkLst>
            <pc:docMk/>
            <pc:sldMk cId="2942853181" sldId="257"/>
            <ac:grpSpMk id="43" creationId="{59351A37-03C4-B008-0091-4D6B0F2DCDD4}"/>
          </ac:grpSpMkLst>
        </pc:grpChg>
        <pc:grpChg chg="add">
          <ac:chgData name="Luca Palma" userId="bcfd8a60-a359-456e-bf92-517a1572199d" providerId="ADAL" clId="{97677B82-61A2-C348-AFBF-52A5B796A0B0}" dt="2024-09-27T06:39:14.762" v="2388" actId="164"/>
          <ac:grpSpMkLst>
            <pc:docMk/>
            <pc:sldMk cId="2942853181" sldId="257"/>
            <ac:grpSpMk id="44" creationId="{58F06E3F-866E-071A-183E-F84AB4670969}"/>
          </ac:grpSpMkLst>
        </pc:grpChg>
        <pc:picChg chg="add mod">
          <ac:chgData name="Luca Palma" userId="bcfd8a60-a359-456e-bf92-517a1572199d" providerId="ADAL" clId="{97677B82-61A2-C348-AFBF-52A5B796A0B0}" dt="2024-09-26T13:46:43.642" v="261" actId="1036"/>
          <ac:picMkLst>
            <pc:docMk/>
            <pc:sldMk cId="2942853181" sldId="257"/>
            <ac:picMk id="2" creationId="{D9FBA509-93D7-F54C-D7A8-EA6BB860A2B1}"/>
          </ac:picMkLst>
        </pc:picChg>
        <pc:picChg chg="add del mod">
          <ac:chgData name="Luca Palma" userId="bcfd8a60-a359-456e-bf92-517a1572199d" providerId="ADAL" clId="{97677B82-61A2-C348-AFBF-52A5B796A0B0}" dt="2024-09-26T14:07:57.659" v="280" actId="478"/>
          <ac:picMkLst>
            <pc:docMk/>
            <pc:sldMk cId="2942853181" sldId="257"/>
            <ac:picMk id="12" creationId="{FF5AE892-02CA-5742-B3BF-E966A6C7F46A}"/>
          </ac:picMkLst>
        </pc:picChg>
        <pc:picChg chg="del">
          <ac:chgData name="Luca Palma" userId="bcfd8a60-a359-456e-bf92-517a1572199d" providerId="ADAL" clId="{97677B82-61A2-C348-AFBF-52A5B796A0B0}" dt="2024-09-26T13:45:53.112" v="246" actId="478"/>
          <ac:picMkLst>
            <pc:docMk/>
            <pc:sldMk cId="2942853181" sldId="257"/>
            <ac:picMk id="14" creationId="{E3F9DE8E-D07E-9747-AD94-168007019146}"/>
          </ac:picMkLst>
        </pc:picChg>
        <pc:picChg chg="del topLvl">
          <ac:chgData name="Luca Palma" userId="bcfd8a60-a359-456e-bf92-517a1572199d" providerId="ADAL" clId="{97677B82-61A2-C348-AFBF-52A5B796A0B0}" dt="2024-09-26T13:42:49.767" v="219" actId="478"/>
          <ac:picMkLst>
            <pc:docMk/>
            <pc:sldMk cId="2942853181" sldId="257"/>
            <ac:picMk id="23" creationId="{793142AE-9B4E-B847-ADD0-0FFB39F34BAD}"/>
          </ac:picMkLst>
        </pc:picChg>
        <pc:picChg chg="add del mod">
          <ac:chgData name="Luca Palma" userId="bcfd8a60-a359-456e-bf92-517a1572199d" providerId="ADAL" clId="{97677B82-61A2-C348-AFBF-52A5B796A0B0}" dt="2024-09-26T14:14:32.346" v="310" actId="1076"/>
          <ac:picMkLst>
            <pc:docMk/>
            <pc:sldMk cId="2942853181" sldId="257"/>
            <ac:picMk id="34" creationId="{7DFA14D2-C34A-D244-6FA6-0499B271B5EF}"/>
          </ac:picMkLst>
        </pc:picChg>
        <pc:picChg chg="add mod">
          <ac:chgData name="Luca Palma" userId="bcfd8a60-a359-456e-bf92-517a1572199d" providerId="ADAL" clId="{97677B82-61A2-C348-AFBF-52A5B796A0B0}" dt="2024-09-26T14:14:27.822" v="308" actId="1076"/>
          <ac:picMkLst>
            <pc:docMk/>
            <pc:sldMk cId="2942853181" sldId="257"/>
            <ac:picMk id="40" creationId="{44971CA1-AF2B-0B52-6DF5-9647F751C8FC}"/>
          </ac:picMkLst>
        </pc:picChg>
        <pc:picChg chg="mod">
          <ac:chgData name="Luca Palma" userId="bcfd8a60-a359-456e-bf92-517a1572199d" providerId="ADAL" clId="{97677B82-61A2-C348-AFBF-52A5B796A0B0}" dt="2024-09-26T14:14:25.818" v="307" actId="1076"/>
          <ac:picMkLst>
            <pc:docMk/>
            <pc:sldMk cId="2942853181" sldId="257"/>
            <ac:picMk id="1032" creationId="{87EE7337-2C48-CC4C-9E12-0908D998BCA7}"/>
          </ac:picMkLst>
        </pc:picChg>
        <pc:cxnChg chg="add mod">
          <ac:chgData name="Luca Palma" userId="bcfd8a60-a359-456e-bf92-517a1572199d" providerId="ADAL" clId="{97677B82-61A2-C348-AFBF-52A5B796A0B0}" dt="2024-09-26T14:08:38.813" v="299" actId="1035"/>
          <ac:cxnSpMkLst>
            <pc:docMk/>
            <pc:sldMk cId="2942853181" sldId="257"/>
            <ac:cxnSpMk id="36" creationId="{2095FAEF-76C2-485F-D777-D5774CCD4F2D}"/>
          </ac:cxnSpMkLst>
        </pc:cxnChg>
      </pc:sldChg>
      <pc:sldChg chg="addSp delSp modSp mod modTransition modAnim">
        <pc:chgData name="Luca Palma" userId="bcfd8a60-a359-456e-bf92-517a1572199d" providerId="ADAL" clId="{97677B82-61A2-C348-AFBF-52A5B796A0B0}" dt="2024-09-27T06:43:00.837" v="2449"/>
        <pc:sldMkLst>
          <pc:docMk/>
          <pc:sldMk cId="3266692465" sldId="258"/>
        </pc:sldMkLst>
        <pc:spChg chg="add mod">
          <ac:chgData name="Luca Palma" userId="bcfd8a60-a359-456e-bf92-517a1572199d" providerId="ADAL" clId="{97677B82-61A2-C348-AFBF-52A5B796A0B0}" dt="2024-09-26T14:15:20.850" v="315"/>
          <ac:spMkLst>
            <pc:docMk/>
            <pc:sldMk cId="3266692465" sldId="258"/>
            <ac:spMk id="3" creationId="{18038AAC-2525-5168-202B-A390DD122C4A}"/>
          </ac:spMkLst>
        </pc:spChg>
        <pc:spChg chg="del">
          <ac:chgData name="Luca Palma" userId="bcfd8a60-a359-456e-bf92-517a1572199d" providerId="ADAL" clId="{97677B82-61A2-C348-AFBF-52A5B796A0B0}" dt="2024-09-26T14:15:16.207" v="314" actId="478"/>
          <ac:spMkLst>
            <pc:docMk/>
            <pc:sldMk cId="3266692465" sldId="258"/>
            <ac:spMk id="5" creationId="{6EDD73BB-3740-0B4F-BC91-CFC30C15C98B}"/>
          </ac:spMkLst>
        </pc:spChg>
        <pc:spChg chg="del">
          <ac:chgData name="Luca Palma" userId="bcfd8a60-a359-456e-bf92-517a1572199d" providerId="ADAL" clId="{97677B82-61A2-C348-AFBF-52A5B796A0B0}" dt="2024-09-26T14:15:16.207" v="314" actId="478"/>
          <ac:spMkLst>
            <pc:docMk/>
            <pc:sldMk cId="3266692465" sldId="258"/>
            <ac:spMk id="7" creationId="{2E8B21A2-5A81-C244-AAD0-2AB6B851B419}"/>
          </ac:spMkLst>
        </pc:spChg>
        <pc:spChg chg="add mod">
          <ac:chgData name="Luca Palma" userId="bcfd8a60-a359-456e-bf92-517a1572199d" providerId="ADAL" clId="{97677B82-61A2-C348-AFBF-52A5B796A0B0}" dt="2024-09-26T14:15:20.850" v="315"/>
          <ac:spMkLst>
            <pc:docMk/>
            <pc:sldMk cId="3266692465" sldId="258"/>
            <ac:spMk id="8" creationId="{741B137A-29FB-6736-B909-F2E93643898E}"/>
          </ac:spMkLst>
        </pc:spChg>
        <pc:spChg chg="add mod">
          <ac:chgData name="Luca Palma" userId="bcfd8a60-a359-456e-bf92-517a1572199d" providerId="ADAL" clId="{97677B82-61A2-C348-AFBF-52A5B796A0B0}" dt="2024-09-26T14:15:30.279" v="333" actId="20577"/>
          <ac:spMkLst>
            <pc:docMk/>
            <pc:sldMk cId="3266692465" sldId="258"/>
            <ac:spMk id="9" creationId="{93B88630-677D-8489-5978-14C15FD75B3E}"/>
          </ac:spMkLst>
        </pc:spChg>
        <pc:spChg chg="add del mod">
          <ac:chgData name="Luca Palma" userId="bcfd8a60-a359-456e-bf92-517a1572199d" providerId="ADAL" clId="{97677B82-61A2-C348-AFBF-52A5B796A0B0}" dt="2024-09-26T14:15:47.487" v="345"/>
          <ac:spMkLst>
            <pc:docMk/>
            <pc:sldMk cId="3266692465" sldId="258"/>
            <ac:spMk id="11" creationId="{59919135-545E-FED3-60F2-C511C3AEFDEF}"/>
          </ac:spMkLst>
        </pc:spChg>
        <pc:spChg chg="del">
          <ac:chgData name="Luca Palma" userId="bcfd8a60-a359-456e-bf92-517a1572199d" providerId="ADAL" clId="{97677B82-61A2-C348-AFBF-52A5B796A0B0}" dt="2024-09-26T14:15:16.207" v="314" actId="478"/>
          <ac:spMkLst>
            <pc:docMk/>
            <pc:sldMk cId="3266692465" sldId="258"/>
            <ac:spMk id="13" creationId="{E39BF9F6-D18E-AC46-926B-A59F8D92B2B0}"/>
          </ac:spMkLst>
        </pc:spChg>
        <pc:spChg chg="del">
          <ac:chgData name="Luca Palma" userId="bcfd8a60-a359-456e-bf92-517a1572199d" providerId="ADAL" clId="{97677B82-61A2-C348-AFBF-52A5B796A0B0}" dt="2024-09-26T14:15:14.373" v="313" actId="478"/>
          <ac:spMkLst>
            <pc:docMk/>
            <pc:sldMk cId="3266692465" sldId="258"/>
            <ac:spMk id="15" creationId="{CDA85F02-A1AC-FF41-9CAD-B22FE67F01E4}"/>
          </ac:spMkLst>
        </pc:spChg>
        <pc:spChg chg="del">
          <ac:chgData name="Luca Palma" userId="bcfd8a60-a359-456e-bf92-517a1572199d" providerId="ADAL" clId="{97677B82-61A2-C348-AFBF-52A5B796A0B0}" dt="2024-09-26T14:15:14.373" v="313" actId="478"/>
          <ac:spMkLst>
            <pc:docMk/>
            <pc:sldMk cId="3266692465" sldId="258"/>
            <ac:spMk id="16" creationId="{6089472D-39CC-6640-9F89-13145D18844A}"/>
          </ac:spMkLst>
        </pc:spChg>
        <pc:spChg chg="add mod">
          <ac:chgData name="Luca Palma" userId="bcfd8a60-a359-456e-bf92-517a1572199d" providerId="ADAL" clId="{97677B82-61A2-C348-AFBF-52A5B796A0B0}" dt="2024-09-26T14:25:54.039" v="634" actId="1076"/>
          <ac:spMkLst>
            <pc:docMk/>
            <pc:sldMk cId="3266692465" sldId="258"/>
            <ac:spMk id="19" creationId="{E06677AB-22C3-E5C3-44AB-1D7C3E5AB5A7}"/>
          </ac:spMkLst>
        </pc:spChg>
        <pc:spChg chg="add del mod">
          <ac:chgData name="Luca Palma" userId="bcfd8a60-a359-456e-bf92-517a1572199d" providerId="ADAL" clId="{97677B82-61A2-C348-AFBF-52A5B796A0B0}" dt="2024-09-26T14:18:07.376" v="429"/>
          <ac:spMkLst>
            <pc:docMk/>
            <pc:sldMk cId="3266692465" sldId="258"/>
            <ac:spMk id="20" creationId="{6FA9ABD9-1EF8-8830-EC38-620F2EAF5B63}"/>
          </ac:spMkLst>
        </pc:spChg>
        <pc:spChg chg="del mod topLvl">
          <ac:chgData name="Luca Palma" userId="bcfd8a60-a359-456e-bf92-517a1572199d" providerId="ADAL" clId="{97677B82-61A2-C348-AFBF-52A5B796A0B0}" dt="2024-09-26T14:17:20.852" v="383" actId="478"/>
          <ac:spMkLst>
            <pc:docMk/>
            <pc:sldMk cId="3266692465" sldId="258"/>
            <ac:spMk id="28" creationId="{7EC93DE0-0F47-E3A2-D1CB-A4ABBA0BA8F7}"/>
          </ac:spMkLst>
        </pc:spChg>
        <pc:spChg chg="del mod topLvl">
          <ac:chgData name="Luca Palma" userId="bcfd8a60-a359-456e-bf92-517a1572199d" providerId="ADAL" clId="{97677B82-61A2-C348-AFBF-52A5B796A0B0}" dt="2024-09-26T14:20:07.096" v="493" actId="478"/>
          <ac:spMkLst>
            <pc:docMk/>
            <pc:sldMk cId="3266692465" sldId="258"/>
            <ac:spMk id="29" creationId="{AAF6AC5F-947B-1846-2479-D99BF259793A}"/>
          </ac:spMkLst>
        </pc:spChg>
        <pc:spChg chg="del mod topLvl">
          <ac:chgData name="Luca Palma" userId="bcfd8a60-a359-456e-bf92-517a1572199d" providerId="ADAL" clId="{97677B82-61A2-C348-AFBF-52A5B796A0B0}" dt="2024-09-26T14:20:07.096" v="493" actId="478"/>
          <ac:spMkLst>
            <pc:docMk/>
            <pc:sldMk cId="3266692465" sldId="258"/>
            <ac:spMk id="30" creationId="{721C1477-A135-64A1-4E72-FB07AD50D427}"/>
          </ac:spMkLst>
        </pc:spChg>
        <pc:spChg chg="del mod topLvl">
          <ac:chgData name="Luca Palma" userId="bcfd8a60-a359-456e-bf92-517a1572199d" providerId="ADAL" clId="{97677B82-61A2-C348-AFBF-52A5B796A0B0}" dt="2024-09-26T14:17:19.652" v="381" actId="478"/>
          <ac:spMkLst>
            <pc:docMk/>
            <pc:sldMk cId="3266692465" sldId="258"/>
            <ac:spMk id="31" creationId="{2CB3D7FE-35A4-8E0B-D29F-DDC1E4084C94}"/>
          </ac:spMkLst>
        </pc:spChg>
        <pc:spChg chg="del mod topLvl">
          <ac:chgData name="Luca Palma" userId="bcfd8a60-a359-456e-bf92-517a1572199d" providerId="ADAL" clId="{97677B82-61A2-C348-AFBF-52A5B796A0B0}" dt="2024-09-26T14:20:10.042" v="497" actId="478"/>
          <ac:spMkLst>
            <pc:docMk/>
            <pc:sldMk cId="3266692465" sldId="258"/>
            <ac:spMk id="32" creationId="{E122FB1E-7B92-A178-9E46-721200A0A8C1}"/>
          </ac:spMkLst>
        </pc:spChg>
        <pc:spChg chg="del mod topLvl">
          <ac:chgData name="Luca Palma" userId="bcfd8a60-a359-456e-bf92-517a1572199d" providerId="ADAL" clId="{97677B82-61A2-C348-AFBF-52A5B796A0B0}" dt="2024-09-26T14:20:08.746" v="495" actId="478"/>
          <ac:spMkLst>
            <pc:docMk/>
            <pc:sldMk cId="3266692465" sldId="258"/>
            <ac:spMk id="37" creationId="{A874C6A0-1022-35DF-F4C0-46A3827C4F0F}"/>
          </ac:spMkLst>
        </pc:spChg>
        <pc:spChg chg="del mod topLvl">
          <ac:chgData name="Luca Palma" userId="bcfd8a60-a359-456e-bf92-517a1572199d" providerId="ADAL" clId="{97677B82-61A2-C348-AFBF-52A5B796A0B0}" dt="2024-09-26T14:17:22.622" v="385" actId="478"/>
          <ac:spMkLst>
            <pc:docMk/>
            <pc:sldMk cId="3266692465" sldId="258"/>
            <ac:spMk id="38" creationId="{A666839D-3089-0991-0B73-066D6471B4E4}"/>
          </ac:spMkLst>
        </pc:spChg>
        <pc:spChg chg="del mod topLvl">
          <ac:chgData name="Luca Palma" userId="bcfd8a60-a359-456e-bf92-517a1572199d" providerId="ADAL" clId="{97677B82-61A2-C348-AFBF-52A5B796A0B0}" dt="2024-09-26T14:18:14.380" v="434" actId="478"/>
          <ac:spMkLst>
            <pc:docMk/>
            <pc:sldMk cId="3266692465" sldId="258"/>
            <ac:spMk id="39" creationId="{BBD022F4-6646-CED1-99C0-2DD29F6E7BC2}"/>
          </ac:spMkLst>
        </pc:spChg>
        <pc:spChg chg="del mod topLvl">
          <ac:chgData name="Luca Palma" userId="bcfd8a60-a359-456e-bf92-517a1572199d" providerId="ADAL" clId="{97677B82-61A2-C348-AFBF-52A5B796A0B0}" dt="2024-09-26T14:18:13.007" v="433" actId="478"/>
          <ac:spMkLst>
            <pc:docMk/>
            <pc:sldMk cId="3266692465" sldId="258"/>
            <ac:spMk id="40" creationId="{6A03D5B4-F15B-163D-0778-E859A07E2E7F}"/>
          </ac:spMkLst>
        </pc:spChg>
        <pc:spChg chg="add mod">
          <ac:chgData name="Luca Palma" userId="bcfd8a60-a359-456e-bf92-517a1572199d" providerId="ADAL" clId="{97677B82-61A2-C348-AFBF-52A5B796A0B0}" dt="2024-09-27T06:41:23.213" v="2418" actId="1076"/>
          <ac:spMkLst>
            <pc:docMk/>
            <pc:sldMk cId="3266692465" sldId="258"/>
            <ac:spMk id="41" creationId="{4AC19CDA-25B8-117D-6AF2-811A29A11284}"/>
          </ac:spMkLst>
        </pc:spChg>
        <pc:spChg chg="add del mod">
          <ac:chgData name="Luca Palma" userId="bcfd8a60-a359-456e-bf92-517a1572199d" providerId="ADAL" clId="{97677B82-61A2-C348-AFBF-52A5B796A0B0}" dt="2024-09-26T14:18:31.960" v="443" actId="478"/>
          <ac:spMkLst>
            <pc:docMk/>
            <pc:sldMk cId="3266692465" sldId="258"/>
            <ac:spMk id="43" creationId="{82520A92-F486-3FC8-3B8A-A5410100ABA9}"/>
          </ac:spMkLst>
        </pc:spChg>
        <pc:spChg chg="add mod">
          <ac:chgData name="Luca Palma" userId="bcfd8a60-a359-456e-bf92-517a1572199d" providerId="ADAL" clId="{97677B82-61A2-C348-AFBF-52A5B796A0B0}" dt="2024-09-26T14:21:07.173" v="522" actId="1076"/>
          <ac:spMkLst>
            <pc:docMk/>
            <pc:sldMk cId="3266692465" sldId="258"/>
            <ac:spMk id="44" creationId="{C5B0E8C7-8869-3E12-DD86-BE89C0BD4FC6}"/>
          </ac:spMkLst>
        </pc:spChg>
        <pc:spChg chg="add mod topLvl">
          <ac:chgData name="Luca Palma" userId="bcfd8a60-a359-456e-bf92-517a1572199d" providerId="ADAL" clId="{97677B82-61A2-C348-AFBF-52A5B796A0B0}" dt="2024-09-27T06:42:04.019" v="2432" actId="164"/>
          <ac:spMkLst>
            <pc:docMk/>
            <pc:sldMk cId="3266692465" sldId="258"/>
            <ac:spMk id="46" creationId="{5B1A5664-7FE7-7B3A-E9D9-81A14FAAB4F2}"/>
          </ac:spMkLst>
        </pc:spChg>
        <pc:spChg chg="add mod">
          <ac:chgData name="Luca Palma" userId="bcfd8a60-a359-456e-bf92-517a1572199d" providerId="ADAL" clId="{97677B82-61A2-C348-AFBF-52A5B796A0B0}" dt="2024-09-26T14:27:07.477" v="642" actId="1076"/>
          <ac:spMkLst>
            <pc:docMk/>
            <pc:sldMk cId="3266692465" sldId="258"/>
            <ac:spMk id="48" creationId="{1D6D6C8E-6B12-C082-221A-F38349903E00}"/>
          </ac:spMkLst>
        </pc:spChg>
        <pc:spChg chg="add mod">
          <ac:chgData name="Luca Palma" userId="bcfd8a60-a359-456e-bf92-517a1572199d" providerId="ADAL" clId="{97677B82-61A2-C348-AFBF-52A5B796A0B0}" dt="2024-09-26T14:27:07.477" v="642" actId="1076"/>
          <ac:spMkLst>
            <pc:docMk/>
            <pc:sldMk cId="3266692465" sldId="258"/>
            <ac:spMk id="49" creationId="{E1D736FB-D4D8-9517-BEBF-21792C7390B3}"/>
          </ac:spMkLst>
        </pc:spChg>
        <pc:grpChg chg="del">
          <ac:chgData name="Luca Palma" userId="bcfd8a60-a359-456e-bf92-517a1572199d" providerId="ADAL" clId="{97677B82-61A2-C348-AFBF-52A5B796A0B0}" dt="2024-09-26T14:15:14.373" v="313" actId="478"/>
          <ac:grpSpMkLst>
            <pc:docMk/>
            <pc:sldMk cId="3266692465" sldId="258"/>
            <ac:grpSpMk id="6" creationId="{BB4FD2F2-0C5B-0F47-884D-793E9E4A5609}"/>
          </ac:grpSpMkLst>
        </pc:grpChg>
        <pc:grpChg chg="add del mod">
          <ac:chgData name="Luca Palma" userId="bcfd8a60-a359-456e-bf92-517a1572199d" providerId="ADAL" clId="{97677B82-61A2-C348-AFBF-52A5B796A0B0}" dt="2024-09-26T14:17:01.728" v="371" actId="165"/>
          <ac:grpSpMkLst>
            <pc:docMk/>
            <pc:sldMk cId="3266692465" sldId="258"/>
            <ac:grpSpMk id="24" creationId="{F37AFDE2-98AA-715C-19A1-F9E0467E3F2F}"/>
          </ac:grpSpMkLst>
        </pc:grpChg>
        <pc:grpChg chg="del mod topLvl">
          <ac:chgData name="Luca Palma" userId="bcfd8a60-a359-456e-bf92-517a1572199d" providerId="ADAL" clId="{97677B82-61A2-C348-AFBF-52A5B796A0B0}" dt="2024-09-26T14:17:09.662" v="375" actId="165"/>
          <ac:grpSpMkLst>
            <pc:docMk/>
            <pc:sldMk cId="3266692465" sldId="258"/>
            <ac:grpSpMk id="25" creationId="{62F54775-BAB5-789B-F4AE-490CE6C3A331}"/>
          </ac:grpSpMkLst>
        </pc:grpChg>
        <pc:grpChg chg="del mod topLvl">
          <ac:chgData name="Luca Palma" userId="bcfd8a60-a359-456e-bf92-517a1572199d" providerId="ADAL" clId="{97677B82-61A2-C348-AFBF-52A5B796A0B0}" dt="2024-09-26T14:17:11.966" v="376" actId="165"/>
          <ac:grpSpMkLst>
            <pc:docMk/>
            <pc:sldMk cId="3266692465" sldId="258"/>
            <ac:grpSpMk id="26" creationId="{D3C3C12E-5C4C-1F19-3D21-52A7A5BDC275}"/>
          </ac:grpSpMkLst>
        </pc:grpChg>
        <pc:grpChg chg="del mod topLvl">
          <ac:chgData name="Luca Palma" userId="bcfd8a60-a359-456e-bf92-517a1572199d" providerId="ADAL" clId="{97677B82-61A2-C348-AFBF-52A5B796A0B0}" dt="2024-09-26T14:17:07.546" v="374" actId="165"/>
          <ac:grpSpMkLst>
            <pc:docMk/>
            <pc:sldMk cId="3266692465" sldId="258"/>
            <ac:grpSpMk id="27" creationId="{732F2B54-ED82-C3F1-BF4B-4EFB5AD7DCC8}"/>
          </ac:grpSpMkLst>
        </pc:grpChg>
        <pc:grpChg chg="add">
          <ac:chgData name="Luca Palma" userId="bcfd8a60-a359-456e-bf92-517a1572199d" providerId="ADAL" clId="{97677B82-61A2-C348-AFBF-52A5B796A0B0}" dt="2024-09-27T06:41:06.701" v="2408" actId="164"/>
          <ac:grpSpMkLst>
            <pc:docMk/>
            <pc:sldMk cId="3266692465" sldId="258"/>
            <ac:grpSpMk id="50" creationId="{4A408B47-F9A8-9D1D-76C4-6BE8B70CB5BD}"/>
          </ac:grpSpMkLst>
        </pc:grpChg>
        <pc:grpChg chg="add">
          <ac:chgData name="Luca Palma" userId="bcfd8a60-a359-456e-bf92-517a1572199d" providerId="ADAL" clId="{97677B82-61A2-C348-AFBF-52A5B796A0B0}" dt="2024-09-27T06:41:24.737" v="2419" actId="164"/>
          <ac:grpSpMkLst>
            <pc:docMk/>
            <pc:sldMk cId="3266692465" sldId="258"/>
            <ac:grpSpMk id="51" creationId="{237BBBC5-1D3E-9A7E-2CF0-A9027B62F896}"/>
          </ac:grpSpMkLst>
        </pc:grpChg>
        <pc:grpChg chg="add">
          <ac:chgData name="Luca Palma" userId="bcfd8a60-a359-456e-bf92-517a1572199d" providerId="ADAL" clId="{97677B82-61A2-C348-AFBF-52A5B796A0B0}" dt="2024-09-27T06:41:27.338" v="2420" actId="164"/>
          <ac:grpSpMkLst>
            <pc:docMk/>
            <pc:sldMk cId="3266692465" sldId="258"/>
            <ac:grpSpMk id="52" creationId="{BAD3E76C-FE5A-EE1E-B4B1-F49248E25A95}"/>
          </ac:grpSpMkLst>
        </pc:grpChg>
        <pc:grpChg chg="add del">
          <ac:chgData name="Luca Palma" userId="bcfd8a60-a359-456e-bf92-517a1572199d" providerId="ADAL" clId="{97677B82-61A2-C348-AFBF-52A5B796A0B0}" dt="2024-09-27T06:42:04.019" v="2432" actId="164"/>
          <ac:grpSpMkLst>
            <pc:docMk/>
            <pc:sldMk cId="3266692465" sldId="258"/>
            <ac:grpSpMk id="53" creationId="{6446E1A7-06EF-AB05-01A0-C202616F7323}"/>
          </ac:grpSpMkLst>
        </pc:grpChg>
        <pc:grpChg chg="add">
          <ac:chgData name="Luca Palma" userId="bcfd8a60-a359-456e-bf92-517a1572199d" providerId="ADAL" clId="{97677B82-61A2-C348-AFBF-52A5B796A0B0}" dt="2024-09-27T06:42:08.118" v="2433" actId="164"/>
          <ac:grpSpMkLst>
            <pc:docMk/>
            <pc:sldMk cId="3266692465" sldId="258"/>
            <ac:grpSpMk id="54" creationId="{EE8DC251-2A16-0172-3ACC-4F61174AED81}"/>
          </ac:grpSpMkLst>
        </pc:grpChg>
        <pc:picChg chg="add mod">
          <ac:chgData name="Luca Palma" userId="bcfd8a60-a359-456e-bf92-517a1572199d" providerId="ADAL" clId="{97677B82-61A2-C348-AFBF-52A5B796A0B0}" dt="2024-09-26T14:15:20.850" v="315"/>
          <ac:picMkLst>
            <pc:docMk/>
            <pc:sldMk cId="3266692465" sldId="258"/>
            <ac:picMk id="10" creationId="{12ED9976-0B5C-8AD8-EE74-09A0964C24BB}"/>
          </ac:picMkLst>
        </pc:picChg>
        <pc:picChg chg="del">
          <ac:chgData name="Luca Palma" userId="bcfd8a60-a359-456e-bf92-517a1572199d" providerId="ADAL" clId="{97677B82-61A2-C348-AFBF-52A5B796A0B0}" dt="2024-09-26T14:15:16.207" v="314" actId="478"/>
          <ac:picMkLst>
            <pc:docMk/>
            <pc:sldMk cId="3266692465" sldId="258"/>
            <ac:picMk id="12" creationId="{FF5AE892-02CA-5742-B3BF-E966A6C7F46A}"/>
          </ac:picMkLst>
        </pc:picChg>
        <pc:picChg chg="del">
          <ac:chgData name="Luca Palma" userId="bcfd8a60-a359-456e-bf92-517a1572199d" providerId="ADAL" clId="{97677B82-61A2-C348-AFBF-52A5B796A0B0}" dt="2024-09-26T14:15:16.207" v="314" actId="478"/>
          <ac:picMkLst>
            <pc:docMk/>
            <pc:sldMk cId="3266692465" sldId="258"/>
            <ac:picMk id="14" creationId="{E3F9DE8E-D07E-9747-AD94-168007019146}"/>
          </ac:picMkLst>
        </pc:picChg>
        <pc:picChg chg="add mod">
          <ac:chgData name="Luca Palma" userId="bcfd8a60-a359-456e-bf92-517a1572199d" providerId="ADAL" clId="{97677B82-61A2-C348-AFBF-52A5B796A0B0}" dt="2024-09-26T14:16:03.941" v="361" actId="1076"/>
          <ac:picMkLst>
            <pc:docMk/>
            <pc:sldMk cId="3266692465" sldId="258"/>
            <ac:picMk id="17" creationId="{AE1E685A-0762-A69B-323F-FB9C1A2E84B4}"/>
          </ac:picMkLst>
        </pc:picChg>
        <pc:picChg chg="add mod">
          <ac:chgData name="Luca Palma" userId="bcfd8a60-a359-456e-bf92-517a1572199d" providerId="ADAL" clId="{97677B82-61A2-C348-AFBF-52A5B796A0B0}" dt="2024-09-26T14:16:02.024" v="360" actId="14100"/>
          <ac:picMkLst>
            <pc:docMk/>
            <pc:sldMk cId="3266692465" sldId="258"/>
            <ac:picMk id="18" creationId="{C28D7E3A-F09E-14EA-5AA2-408D65A09291}"/>
          </ac:picMkLst>
        </pc:picChg>
        <pc:picChg chg="add del mod">
          <ac:chgData name="Luca Palma" userId="bcfd8a60-a359-456e-bf92-517a1572199d" providerId="ADAL" clId="{97677B82-61A2-C348-AFBF-52A5B796A0B0}" dt="2024-09-26T14:18:07.053" v="427" actId="478"/>
          <ac:picMkLst>
            <pc:docMk/>
            <pc:sldMk cId="3266692465" sldId="258"/>
            <ac:picMk id="21" creationId="{06F75737-036C-4CC7-BD65-650C25A5ECE4}"/>
          </ac:picMkLst>
        </pc:picChg>
        <pc:picChg chg="add mod">
          <ac:chgData name="Luca Palma" userId="bcfd8a60-a359-456e-bf92-517a1572199d" providerId="ADAL" clId="{97677B82-61A2-C348-AFBF-52A5B796A0B0}" dt="2024-09-26T14:21:07.173" v="522" actId="1076"/>
          <ac:picMkLst>
            <pc:docMk/>
            <pc:sldMk cId="3266692465" sldId="258"/>
            <ac:picMk id="22" creationId="{FE22AF54-E4CD-E633-8776-F594D3A296D9}"/>
          </ac:picMkLst>
        </pc:picChg>
        <pc:picChg chg="add mod topLvl">
          <ac:chgData name="Luca Palma" userId="bcfd8a60-a359-456e-bf92-517a1572199d" providerId="ADAL" clId="{97677B82-61A2-C348-AFBF-52A5B796A0B0}" dt="2024-09-27T06:42:04.019" v="2432" actId="164"/>
          <ac:picMkLst>
            <pc:docMk/>
            <pc:sldMk cId="3266692465" sldId="258"/>
            <ac:picMk id="23" creationId="{68069520-BB96-3852-124F-32F1F13CEA96}"/>
          </ac:picMkLst>
        </pc:picChg>
        <pc:picChg chg="add mod">
          <ac:chgData name="Luca Palma" userId="bcfd8a60-a359-456e-bf92-517a1572199d" providerId="ADAL" clId="{97677B82-61A2-C348-AFBF-52A5B796A0B0}" dt="2024-09-26T14:21:07.173" v="522" actId="1076"/>
          <ac:picMkLst>
            <pc:docMk/>
            <pc:sldMk cId="3266692465" sldId="258"/>
            <ac:picMk id="42" creationId="{5D708D99-363B-B5D2-02B6-A1116FAEE617}"/>
          </ac:picMkLst>
        </pc:picChg>
        <pc:picChg chg="add del mod">
          <ac:chgData name="Luca Palma" userId="bcfd8a60-a359-456e-bf92-517a1572199d" providerId="ADAL" clId="{97677B82-61A2-C348-AFBF-52A5B796A0B0}" dt="2024-09-26T14:18:56.563" v="465" actId="478"/>
          <ac:picMkLst>
            <pc:docMk/>
            <pc:sldMk cId="3266692465" sldId="258"/>
            <ac:picMk id="45" creationId="{F51249F0-DE6C-F391-218F-C39212D9F594}"/>
          </ac:picMkLst>
        </pc:picChg>
        <pc:picChg chg="add del mod">
          <ac:chgData name="Luca Palma" userId="bcfd8a60-a359-456e-bf92-517a1572199d" providerId="ADAL" clId="{97677B82-61A2-C348-AFBF-52A5B796A0B0}" dt="2024-09-26T14:20:39.648" v="506" actId="478"/>
          <ac:picMkLst>
            <pc:docMk/>
            <pc:sldMk cId="3266692465" sldId="258"/>
            <ac:picMk id="47" creationId="{06E73D30-28B0-F3CB-7585-B9C026429A0F}"/>
          </ac:picMkLst>
        </pc:picChg>
        <pc:picChg chg="del">
          <ac:chgData name="Luca Palma" userId="bcfd8a60-a359-456e-bf92-517a1572199d" providerId="ADAL" clId="{97677B82-61A2-C348-AFBF-52A5B796A0B0}" dt="2024-09-26T14:15:16.207" v="314" actId="478"/>
          <ac:picMkLst>
            <pc:docMk/>
            <pc:sldMk cId="3266692465" sldId="258"/>
            <ac:picMk id="1032" creationId="{87EE7337-2C48-CC4C-9E12-0908D998BCA7}"/>
          </ac:picMkLst>
        </pc:picChg>
      </pc:sldChg>
      <pc:sldChg chg="del">
        <pc:chgData name="Luca Palma" userId="bcfd8a60-a359-456e-bf92-517a1572199d" providerId="ADAL" clId="{97677B82-61A2-C348-AFBF-52A5B796A0B0}" dt="2024-09-27T06:28:06.332" v="2210" actId="2696"/>
        <pc:sldMkLst>
          <pc:docMk/>
          <pc:sldMk cId="3765785176" sldId="260"/>
        </pc:sldMkLst>
      </pc:sldChg>
      <pc:sldChg chg="del">
        <pc:chgData name="Luca Palma" userId="bcfd8a60-a359-456e-bf92-517a1572199d" providerId="ADAL" clId="{97677B82-61A2-C348-AFBF-52A5B796A0B0}" dt="2024-09-27T06:28:06.394" v="2215" actId="2696"/>
        <pc:sldMkLst>
          <pc:docMk/>
          <pc:sldMk cId="2033856364" sldId="261"/>
        </pc:sldMkLst>
      </pc:sldChg>
      <pc:sldChg chg="del">
        <pc:chgData name="Luca Palma" userId="bcfd8a60-a359-456e-bf92-517a1572199d" providerId="ADAL" clId="{97677B82-61A2-C348-AFBF-52A5B796A0B0}" dt="2024-09-27T06:28:06.368" v="2213" actId="2696"/>
        <pc:sldMkLst>
          <pc:docMk/>
          <pc:sldMk cId="1137673312" sldId="262"/>
        </pc:sldMkLst>
      </pc:sldChg>
      <pc:sldChg chg="add del">
        <pc:chgData name="Luca Palma" userId="bcfd8a60-a359-456e-bf92-517a1572199d" providerId="ADAL" clId="{97677B82-61A2-C348-AFBF-52A5B796A0B0}" dt="2024-09-27T06:28:06.384" v="2214" actId="2696"/>
        <pc:sldMkLst>
          <pc:docMk/>
          <pc:sldMk cId="3144682024" sldId="263"/>
        </pc:sldMkLst>
      </pc:sldChg>
      <pc:sldChg chg="add del">
        <pc:chgData name="Luca Palma" userId="bcfd8a60-a359-456e-bf92-517a1572199d" providerId="ADAL" clId="{97677B82-61A2-C348-AFBF-52A5B796A0B0}" dt="2024-09-27T06:28:06.361" v="2212" actId="2696"/>
        <pc:sldMkLst>
          <pc:docMk/>
          <pc:sldMk cId="174151353" sldId="264"/>
        </pc:sldMkLst>
      </pc:sldChg>
      <pc:sldChg chg="addSp delSp modSp add mod modTransition modAnim">
        <pc:chgData name="Luca Palma" userId="bcfd8a60-a359-456e-bf92-517a1572199d" providerId="ADAL" clId="{97677B82-61A2-C348-AFBF-52A5B796A0B0}" dt="2024-09-27T06:44:12.302" v="2464"/>
        <pc:sldMkLst>
          <pc:docMk/>
          <pc:sldMk cId="2226099861" sldId="265"/>
        </pc:sldMkLst>
        <pc:spChg chg="add del mod">
          <ac:chgData name="Luca Palma" userId="bcfd8a60-a359-456e-bf92-517a1572199d" providerId="ADAL" clId="{97677B82-61A2-C348-AFBF-52A5B796A0B0}" dt="2024-09-26T14:27:53.872" v="648"/>
          <ac:spMkLst>
            <pc:docMk/>
            <pc:sldMk cId="2226099861" sldId="265"/>
            <ac:spMk id="2" creationId="{D7DAD4CD-CEEE-4459-FB22-DC6E28C8D076}"/>
          </ac:spMkLst>
        </pc:spChg>
        <pc:spChg chg="add mod">
          <ac:chgData name="Luca Palma" userId="bcfd8a60-a359-456e-bf92-517a1572199d" providerId="ADAL" clId="{97677B82-61A2-C348-AFBF-52A5B796A0B0}" dt="2024-09-26T14:27:51.832" v="646"/>
          <ac:spMkLst>
            <pc:docMk/>
            <pc:sldMk cId="2226099861" sldId="265"/>
            <ac:spMk id="4" creationId="{21F7CAA1-8963-7068-AC6D-EEC2E1951B1D}"/>
          </ac:spMkLst>
        </pc:spChg>
        <pc:spChg chg="add mod">
          <ac:chgData name="Luca Palma" userId="bcfd8a60-a359-456e-bf92-517a1572199d" providerId="ADAL" clId="{97677B82-61A2-C348-AFBF-52A5B796A0B0}" dt="2024-09-26T14:34:44.606" v="768" actId="1076"/>
          <ac:spMkLst>
            <pc:docMk/>
            <pc:sldMk cId="2226099861" sldId="265"/>
            <ac:spMk id="6" creationId="{FC114288-AE3D-3C1B-DE5F-B290BFA11D05}"/>
          </ac:spMkLst>
        </pc:spChg>
        <pc:spChg chg="add mod topLvl">
          <ac:chgData name="Luca Palma" userId="bcfd8a60-a359-456e-bf92-517a1572199d" providerId="ADAL" clId="{97677B82-61A2-C348-AFBF-52A5B796A0B0}" dt="2024-09-26T14:32:30.380" v="736" actId="1076"/>
          <ac:spMkLst>
            <pc:docMk/>
            <pc:sldMk cId="2226099861" sldId="265"/>
            <ac:spMk id="7" creationId="{87650017-E1CF-EFAD-2B04-A2AB08E56F12}"/>
          </ac:spMkLst>
        </pc:spChg>
        <pc:spChg chg="mod">
          <ac:chgData name="Luca Palma" userId="bcfd8a60-a359-456e-bf92-517a1572199d" providerId="ADAL" clId="{97677B82-61A2-C348-AFBF-52A5B796A0B0}" dt="2024-09-26T14:28:45.999" v="665" actId="1076"/>
          <ac:spMkLst>
            <pc:docMk/>
            <pc:sldMk cId="2226099861" sldId="265"/>
            <ac:spMk id="9" creationId="{82F65567-743C-9183-9251-6F0D22B7DCF7}"/>
          </ac:spMkLst>
        </pc:spChg>
        <pc:spChg chg="add del mod">
          <ac:chgData name="Luca Palma" userId="bcfd8a60-a359-456e-bf92-517a1572199d" providerId="ADAL" clId="{97677B82-61A2-C348-AFBF-52A5B796A0B0}" dt="2024-09-26T14:30:30.556" v="688"/>
          <ac:spMkLst>
            <pc:docMk/>
            <pc:sldMk cId="2226099861" sldId="265"/>
            <ac:spMk id="13" creationId="{113A99AB-2EF7-40C2-FBAA-BBF7DEB15888}"/>
          </ac:spMkLst>
        </pc:spChg>
        <pc:spChg chg="del">
          <ac:chgData name="Luca Palma" userId="bcfd8a60-a359-456e-bf92-517a1572199d" providerId="ADAL" clId="{97677B82-61A2-C348-AFBF-52A5B796A0B0}" dt="2024-09-26T14:28:26.289" v="659" actId="478"/>
          <ac:spMkLst>
            <pc:docMk/>
            <pc:sldMk cId="2226099861" sldId="265"/>
            <ac:spMk id="19" creationId="{10D9966C-0DCE-2085-CF42-C5D55546E624}"/>
          </ac:spMkLst>
        </pc:spChg>
        <pc:spChg chg="add mod">
          <ac:chgData name="Luca Palma" userId="bcfd8a60-a359-456e-bf92-517a1572199d" providerId="ADAL" clId="{97677B82-61A2-C348-AFBF-52A5B796A0B0}" dt="2024-09-26T14:33:09.598" v="748" actId="14100"/>
          <ac:spMkLst>
            <pc:docMk/>
            <pc:sldMk cId="2226099861" sldId="265"/>
            <ac:spMk id="24" creationId="{573BA273-DE4D-4A17-4770-3C32069E7165}"/>
          </ac:spMkLst>
        </pc:spChg>
        <pc:spChg chg="add del mod">
          <ac:chgData name="Luca Palma" userId="bcfd8a60-a359-456e-bf92-517a1572199d" providerId="ADAL" clId="{97677B82-61A2-C348-AFBF-52A5B796A0B0}" dt="2024-09-26T14:33:52.194" v="765"/>
          <ac:spMkLst>
            <pc:docMk/>
            <pc:sldMk cId="2226099861" sldId="265"/>
            <ac:spMk id="25" creationId="{C633D7EB-0CC4-F78D-E22E-B301C00285E3}"/>
          </ac:spMkLst>
        </pc:spChg>
        <pc:spChg chg="mod">
          <ac:chgData name="Luca Palma" userId="bcfd8a60-a359-456e-bf92-517a1572199d" providerId="ADAL" clId="{97677B82-61A2-C348-AFBF-52A5B796A0B0}" dt="2024-09-26T14:35:31.891" v="774" actId="14100"/>
          <ac:spMkLst>
            <pc:docMk/>
            <pc:sldMk cId="2226099861" sldId="265"/>
            <ac:spMk id="28" creationId="{D6C1661B-8C41-CAA2-0572-86D960D734A0}"/>
          </ac:spMkLst>
        </pc:spChg>
        <pc:spChg chg="mod">
          <ac:chgData name="Luca Palma" userId="bcfd8a60-a359-456e-bf92-517a1572199d" providerId="ADAL" clId="{97677B82-61A2-C348-AFBF-52A5B796A0B0}" dt="2024-09-26T14:35:17.826" v="771" actId="14100"/>
          <ac:spMkLst>
            <pc:docMk/>
            <pc:sldMk cId="2226099861" sldId="265"/>
            <ac:spMk id="32" creationId="{B6A1297A-B161-0F68-2D3F-3757C070467A}"/>
          </ac:spMkLst>
        </pc:spChg>
        <pc:spChg chg="del">
          <ac:chgData name="Luca Palma" userId="bcfd8a60-a359-456e-bf92-517a1572199d" providerId="ADAL" clId="{97677B82-61A2-C348-AFBF-52A5B796A0B0}" dt="2024-09-26T14:27:47.422" v="644" actId="478"/>
          <ac:spMkLst>
            <pc:docMk/>
            <pc:sldMk cId="2226099861" sldId="265"/>
            <ac:spMk id="41" creationId="{13CE4575-2A7F-E37C-2F4F-E6AA537252AE}"/>
          </ac:spMkLst>
        </pc:spChg>
        <pc:spChg chg="del">
          <ac:chgData name="Luca Palma" userId="bcfd8a60-a359-456e-bf92-517a1572199d" providerId="ADAL" clId="{97677B82-61A2-C348-AFBF-52A5B796A0B0}" dt="2024-09-26T14:27:47.422" v="644" actId="478"/>
          <ac:spMkLst>
            <pc:docMk/>
            <pc:sldMk cId="2226099861" sldId="265"/>
            <ac:spMk id="44" creationId="{02FBB58A-8813-084C-7CE8-42ADA95A3F02}"/>
          </ac:spMkLst>
        </pc:spChg>
        <pc:spChg chg="del mod">
          <ac:chgData name="Luca Palma" userId="bcfd8a60-a359-456e-bf92-517a1572199d" providerId="ADAL" clId="{97677B82-61A2-C348-AFBF-52A5B796A0B0}" dt="2024-09-26T14:32:48.715" v="739" actId="478"/>
          <ac:spMkLst>
            <pc:docMk/>
            <pc:sldMk cId="2226099861" sldId="265"/>
            <ac:spMk id="46" creationId="{217C8DB7-AB4E-540A-C193-0B1F82CBD1BC}"/>
          </ac:spMkLst>
        </pc:spChg>
        <pc:spChg chg="del mod">
          <ac:chgData name="Luca Palma" userId="bcfd8a60-a359-456e-bf92-517a1572199d" providerId="ADAL" clId="{97677B82-61A2-C348-AFBF-52A5B796A0B0}" dt="2024-09-26T14:29:07.059" v="667" actId="478"/>
          <ac:spMkLst>
            <pc:docMk/>
            <pc:sldMk cId="2226099861" sldId="265"/>
            <ac:spMk id="48" creationId="{37C066D6-E9B1-88B5-6002-779C343E3A61}"/>
          </ac:spMkLst>
        </pc:spChg>
        <pc:spChg chg="del">
          <ac:chgData name="Luca Palma" userId="bcfd8a60-a359-456e-bf92-517a1572199d" providerId="ADAL" clId="{97677B82-61A2-C348-AFBF-52A5B796A0B0}" dt="2024-09-26T14:29:07.059" v="667" actId="478"/>
          <ac:spMkLst>
            <pc:docMk/>
            <pc:sldMk cId="2226099861" sldId="265"/>
            <ac:spMk id="49" creationId="{30C1525B-FA7E-F72C-4302-2A4BF82002D3}"/>
          </ac:spMkLst>
        </pc:spChg>
        <pc:grpChg chg="add del mod">
          <ac:chgData name="Luca Palma" userId="bcfd8a60-a359-456e-bf92-517a1572199d" providerId="ADAL" clId="{97677B82-61A2-C348-AFBF-52A5B796A0B0}" dt="2024-09-26T14:31:13.640" v="705" actId="165"/>
          <ac:grpSpMkLst>
            <pc:docMk/>
            <pc:sldMk cId="2226099861" sldId="265"/>
            <ac:grpSpMk id="12" creationId="{7A71507E-D06A-8E16-AA0B-3C86AD1D3889}"/>
          </ac:grpSpMkLst>
        </pc:grpChg>
        <pc:grpChg chg="add mod">
          <ac:chgData name="Luca Palma" userId="bcfd8a60-a359-456e-bf92-517a1572199d" providerId="ADAL" clId="{97677B82-61A2-C348-AFBF-52A5B796A0B0}" dt="2024-09-26T14:32:30.380" v="736" actId="1076"/>
          <ac:grpSpMkLst>
            <pc:docMk/>
            <pc:sldMk cId="2226099861" sldId="265"/>
            <ac:grpSpMk id="21" creationId="{77C8BC91-699E-E220-6AB5-DB81226BD498}"/>
          </ac:grpSpMkLst>
        </pc:grpChg>
        <pc:grpChg chg="add mod">
          <ac:chgData name="Luca Palma" userId="bcfd8a60-a359-456e-bf92-517a1572199d" providerId="ADAL" clId="{97677B82-61A2-C348-AFBF-52A5B796A0B0}" dt="2024-09-26T14:35:31.891" v="774" actId="14100"/>
          <ac:grpSpMkLst>
            <pc:docMk/>
            <pc:sldMk cId="2226099861" sldId="265"/>
            <ac:grpSpMk id="26" creationId="{8E2D242A-C6BD-0D06-EFAD-A6E6EEAA0BCE}"/>
          </ac:grpSpMkLst>
        </pc:grpChg>
        <pc:grpChg chg="add mod">
          <ac:chgData name="Luca Palma" userId="bcfd8a60-a359-456e-bf92-517a1572199d" providerId="ADAL" clId="{97677B82-61A2-C348-AFBF-52A5B796A0B0}" dt="2024-09-26T14:35:17.826" v="771" actId="14100"/>
          <ac:grpSpMkLst>
            <pc:docMk/>
            <pc:sldMk cId="2226099861" sldId="265"/>
            <ac:grpSpMk id="30" creationId="{CC01F4AB-BAD2-6C41-4149-87AC86327BEA}"/>
          </ac:grpSpMkLst>
        </pc:grpChg>
        <pc:grpChg chg="add">
          <ac:chgData name="Luca Palma" userId="bcfd8a60-a359-456e-bf92-517a1572199d" providerId="ADAL" clId="{97677B82-61A2-C348-AFBF-52A5B796A0B0}" dt="2024-09-27T06:43:27.718" v="2450" actId="164"/>
          <ac:grpSpMkLst>
            <pc:docMk/>
            <pc:sldMk cId="2226099861" sldId="265"/>
            <ac:grpSpMk id="34" creationId="{F5621038-2B47-1B8F-6D02-D0B2F94C16E0}"/>
          </ac:grpSpMkLst>
        </pc:grpChg>
        <pc:picChg chg="add mod">
          <ac:chgData name="Luca Palma" userId="bcfd8a60-a359-456e-bf92-517a1572199d" providerId="ADAL" clId="{97677B82-61A2-C348-AFBF-52A5B796A0B0}" dt="2024-09-26T14:34:52.404" v="770" actId="1076"/>
          <ac:picMkLst>
            <pc:docMk/>
            <pc:sldMk cId="2226099861" sldId="265"/>
            <ac:picMk id="5" creationId="{28791151-AB08-3F94-176E-0253405DD68C}"/>
          </ac:picMkLst>
        </pc:picChg>
        <pc:picChg chg="add mod topLvl">
          <ac:chgData name="Luca Palma" userId="bcfd8a60-a359-456e-bf92-517a1572199d" providerId="ADAL" clId="{97677B82-61A2-C348-AFBF-52A5B796A0B0}" dt="2024-09-26T14:32:30.380" v="736" actId="1076"/>
          <ac:picMkLst>
            <pc:docMk/>
            <pc:sldMk cId="2226099861" sldId="265"/>
            <ac:picMk id="11" creationId="{10E6322D-5D00-940D-157E-49D3A1AA58B0}"/>
          </ac:picMkLst>
        </pc:picChg>
        <pc:picChg chg="add mod">
          <ac:chgData name="Luca Palma" userId="bcfd8a60-a359-456e-bf92-517a1572199d" providerId="ADAL" clId="{97677B82-61A2-C348-AFBF-52A5B796A0B0}" dt="2024-09-26T14:33:17.176" v="756" actId="1036"/>
          <ac:picMkLst>
            <pc:docMk/>
            <pc:sldMk cId="2226099861" sldId="265"/>
            <ac:picMk id="20" creationId="{75DFA7C8-74F4-242A-EDF1-2DABF60B64F6}"/>
          </ac:picMkLst>
        </pc:picChg>
        <pc:picChg chg="del">
          <ac:chgData name="Luca Palma" userId="bcfd8a60-a359-456e-bf92-517a1572199d" providerId="ADAL" clId="{97677B82-61A2-C348-AFBF-52A5B796A0B0}" dt="2024-09-26T14:27:47.422" v="644" actId="478"/>
          <ac:picMkLst>
            <pc:docMk/>
            <pc:sldMk cId="2226099861" sldId="265"/>
            <ac:picMk id="22" creationId="{2F9728A7-0B37-4FF8-BF77-A22FDAE316DE}"/>
          </ac:picMkLst>
        </pc:picChg>
        <pc:picChg chg="del">
          <ac:chgData name="Luca Palma" userId="bcfd8a60-a359-456e-bf92-517a1572199d" providerId="ADAL" clId="{97677B82-61A2-C348-AFBF-52A5B796A0B0}" dt="2024-09-26T14:31:59.117" v="730" actId="478"/>
          <ac:picMkLst>
            <pc:docMk/>
            <pc:sldMk cId="2226099861" sldId="265"/>
            <ac:picMk id="23" creationId="{95A438E8-71F1-FB20-BEF3-6C1F9DA4B943}"/>
          </ac:picMkLst>
        </pc:picChg>
        <pc:picChg chg="mod">
          <ac:chgData name="Luca Palma" userId="bcfd8a60-a359-456e-bf92-517a1572199d" providerId="ADAL" clId="{97677B82-61A2-C348-AFBF-52A5B796A0B0}" dt="2024-09-26T14:35:31.891" v="774" actId="14100"/>
          <ac:picMkLst>
            <pc:docMk/>
            <pc:sldMk cId="2226099861" sldId="265"/>
            <ac:picMk id="27" creationId="{3FE38DD8-7411-32BA-1E39-BAC585450A05}"/>
          </ac:picMkLst>
        </pc:picChg>
        <pc:picChg chg="mod">
          <ac:chgData name="Luca Palma" userId="bcfd8a60-a359-456e-bf92-517a1572199d" providerId="ADAL" clId="{97677B82-61A2-C348-AFBF-52A5B796A0B0}" dt="2024-09-26T14:35:31.891" v="774" actId="14100"/>
          <ac:picMkLst>
            <pc:docMk/>
            <pc:sldMk cId="2226099861" sldId="265"/>
            <ac:picMk id="29" creationId="{121CA341-DAF4-1CFA-DBCB-AAF461AECF02}"/>
          </ac:picMkLst>
        </pc:picChg>
        <pc:picChg chg="mod">
          <ac:chgData name="Luca Palma" userId="bcfd8a60-a359-456e-bf92-517a1572199d" providerId="ADAL" clId="{97677B82-61A2-C348-AFBF-52A5B796A0B0}" dt="2024-09-26T14:35:17.826" v="771" actId="14100"/>
          <ac:picMkLst>
            <pc:docMk/>
            <pc:sldMk cId="2226099861" sldId="265"/>
            <ac:picMk id="31" creationId="{8CCEE604-8E9B-4C22-F078-7736A508AEFA}"/>
          </ac:picMkLst>
        </pc:picChg>
        <pc:picChg chg="mod">
          <ac:chgData name="Luca Palma" userId="bcfd8a60-a359-456e-bf92-517a1572199d" providerId="ADAL" clId="{97677B82-61A2-C348-AFBF-52A5B796A0B0}" dt="2024-09-26T14:35:17.826" v="771" actId="14100"/>
          <ac:picMkLst>
            <pc:docMk/>
            <pc:sldMk cId="2226099861" sldId="265"/>
            <ac:picMk id="33" creationId="{45489B24-2BA0-3D79-059C-5B2D0D2DC2A4}"/>
          </ac:picMkLst>
        </pc:picChg>
        <pc:picChg chg="del">
          <ac:chgData name="Luca Palma" userId="bcfd8a60-a359-456e-bf92-517a1572199d" providerId="ADAL" clId="{97677B82-61A2-C348-AFBF-52A5B796A0B0}" dt="2024-09-26T14:27:47.422" v="644" actId="478"/>
          <ac:picMkLst>
            <pc:docMk/>
            <pc:sldMk cId="2226099861" sldId="265"/>
            <ac:picMk id="42" creationId="{0905A32F-5D1E-9218-EAF2-1FBEA91FCC3A}"/>
          </ac:picMkLst>
        </pc:picChg>
        <pc:cxnChg chg="add del mod">
          <ac:chgData name="Luca Palma" userId="bcfd8a60-a359-456e-bf92-517a1572199d" providerId="ADAL" clId="{97677B82-61A2-C348-AFBF-52A5B796A0B0}" dt="2024-09-26T14:30:55.464" v="691" actId="478"/>
          <ac:cxnSpMkLst>
            <pc:docMk/>
            <pc:sldMk cId="2226099861" sldId="265"/>
            <ac:cxnSpMk id="14" creationId="{C06D29CE-CD3C-9DF4-D970-3A95629F643D}"/>
          </ac:cxnSpMkLst>
        </pc:cxnChg>
      </pc:sldChg>
      <pc:sldChg chg="addSp delSp modSp add mod modTransition modAnim">
        <pc:chgData name="Luca Palma" userId="bcfd8a60-a359-456e-bf92-517a1572199d" providerId="ADAL" clId="{97677B82-61A2-C348-AFBF-52A5B796A0B0}" dt="2024-09-27T06:47:14.589" v="2505"/>
        <pc:sldMkLst>
          <pc:docMk/>
          <pc:sldMk cId="1606516213" sldId="266"/>
        </pc:sldMkLst>
        <pc:spChg chg="add mod">
          <ac:chgData name="Luca Palma" userId="bcfd8a60-a359-456e-bf92-517a1572199d" providerId="ADAL" clId="{97677B82-61A2-C348-AFBF-52A5B796A0B0}" dt="2024-09-26T15:04:45.803" v="1132" actId="1076"/>
          <ac:spMkLst>
            <pc:docMk/>
            <pc:sldMk cId="1606516213" sldId="266"/>
            <ac:spMk id="4" creationId="{FD983954-B590-2A40-10E7-0DF4FED253FB}"/>
          </ac:spMkLst>
        </pc:spChg>
        <pc:spChg chg="del">
          <ac:chgData name="Luca Palma" userId="bcfd8a60-a359-456e-bf92-517a1572199d" providerId="ADAL" clId="{97677B82-61A2-C348-AFBF-52A5B796A0B0}" dt="2024-09-26T14:44:59.452" v="791" actId="478"/>
          <ac:spMkLst>
            <pc:docMk/>
            <pc:sldMk cId="1606516213" sldId="266"/>
            <ac:spMk id="6" creationId="{0AA4A309-F935-8083-691C-C5B4F76C94DB}"/>
          </ac:spMkLst>
        </pc:spChg>
        <pc:spChg chg="mod">
          <ac:chgData name="Luca Palma" userId="bcfd8a60-a359-456e-bf92-517a1572199d" providerId="ADAL" clId="{97677B82-61A2-C348-AFBF-52A5B796A0B0}" dt="2024-09-26T14:45:08.614" v="793" actId="1076"/>
          <ac:spMkLst>
            <pc:docMk/>
            <pc:sldMk cId="1606516213" sldId="266"/>
            <ac:spMk id="9" creationId="{96E51F03-E1A7-6781-772C-9A3AACC1008F}"/>
          </ac:spMkLst>
        </pc:spChg>
        <pc:spChg chg="add del mod">
          <ac:chgData name="Luca Palma" userId="bcfd8a60-a359-456e-bf92-517a1572199d" providerId="ADAL" clId="{97677B82-61A2-C348-AFBF-52A5B796A0B0}" dt="2024-09-26T14:46:09.769" v="811" actId="478"/>
          <ac:spMkLst>
            <pc:docMk/>
            <pc:sldMk cId="1606516213" sldId="266"/>
            <ac:spMk id="12" creationId="{6ECFE2BF-07AE-0BFF-06FD-B439262F0D07}"/>
          </ac:spMkLst>
        </pc:spChg>
        <pc:spChg chg="add mod">
          <ac:chgData name="Luca Palma" userId="bcfd8a60-a359-456e-bf92-517a1572199d" providerId="ADAL" clId="{97677B82-61A2-C348-AFBF-52A5B796A0B0}" dt="2024-09-26T15:04:45.803" v="1132" actId="1076"/>
          <ac:spMkLst>
            <pc:docMk/>
            <pc:sldMk cId="1606516213" sldId="266"/>
            <ac:spMk id="13" creationId="{CA2236F0-8DE9-031B-9B6A-667B24654428}"/>
          </ac:spMkLst>
        </pc:spChg>
        <pc:spChg chg="add del mod">
          <ac:chgData name="Luca Palma" userId="bcfd8a60-a359-456e-bf92-517a1572199d" providerId="ADAL" clId="{97677B82-61A2-C348-AFBF-52A5B796A0B0}" dt="2024-09-26T14:50:50.865" v="909" actId="478"/>
          <ac:spMkLst>
            <pc:docMk/>
            <pc:sldMk cId="1606516213" sldId="266"/>
            <ac:spMk id="14" creationId="{627304C3-5D5B-05D2-AAC2-4F668321F59B}"/>
          </ac:spMkLst>
        </pc:spChg>
        <pc:spChg chg="add mod">
          <ac:chgData name="Luca Palma" userId="bcfd8a60-a359-456e-bf92-517a1572199d" providerId="ADAL" clId="{97677B82-61A2-C348-AFBF-52A5B796A0B0}" dt="2024-09-26T15:04:45.803" v="1132" actId="1076"/>
          <ac:spMkLst>
            <pc:docMk/>
            <pc:sldMk cId="1606516213" sldId="266"/>
            <ac:spMk id="15" creationId="{DAEFB439-00C9-5E82-ADC3-2773DD8B8ADC}"/>
          </ac:spMkLst>
        </pc:spChg>
        <pc:spChg chg="add mod">
          <ac:chgData name="Luca Palma" userId="bcfd8a60-a359-456e-bf92-517a1572199d" providerId="ADAL" clId="{97677B82-61A2-C348-AFBF-52A5B796A0B0}" dt="2024-09-26T15:04:49.051" v="1133" actId="14100"/>
          <ac:spMkLst>
            <pc:docMk/>
            <pc:sldMk cId="1606516213" sldId="266"/>
            <ac:spMk id="19" creationId="{E95CD500-A05A-DAD3-5243-8C46B41F794B}"/>
          </ac:spMkLst>
        </pc:spChg>
        <pc:spChg chg="add mod">
          <ac:chgData name="Luca Palma" userId="bcfd8a60-a359-456e-bf92-517a1572199d" providerId="ADAL" clId="{97677B82-61A2-C348-AFBF-52A5B796A0B0}" dt="2024-09-26T15:04:45.803" v="1132" actId="1076"/>
          <ac:spMkLst>
            <pc:docMk/>
            <pc:sldMk cId="1606516213" sldId="266"/>
            <ac:spMk id="23" creationId="{F0BF3C55-AE1C-14FA-BEF3-1A358257546D}"/>
          </ac:spMkLst>
        </pc:spChg>
        <pc:spChg chg="del mod">
          <ac:chgData name="Luca Palma" userId="bcfd8a60-a359-456e-bf92-517a1572199d" providerId="ADAL" clId="{97677B82-61A2-C348-AFBF-52A5B796A0B0}" dt="2024-09-26T15:02:42.872" v="1087" actId="478"/>
          <ac:spMkLst>
            <pc:docMk/>
            <pc:sldMk cId="1606516213" sldId="266"/>
            <ac:spMk id="24" creationId="{8127721B-9D41-2091-FFDC-26967DA12970}"/>
          </ac:spMkLst>
        </pc:spChg>
        <pc:spChg chg="add mod">
          <ac:chgData name="Luca Palma" userId="bcfd8a60-a359-456e-bf92-517a1572199d" providerId="ADAL" clId="{97677B82-61A2-C348-AFBF-52A5B796A0B0}" dt="2024-09-26T15:20:58.735" v="1332" actId="1036"/>
          <ac:spMkLst>
            <pc:docMk/>
            <pc:sldMk cId="1606516213" sldId="266"/>
            <ac:spMk id="39" creationId="{4DE24964-B71C-F10F-610D-A6A78D3CFDE8}"/>
          </ac:spMkLst>
        </pc:spChg>
        <pc:spChg chg="add mod">
          <ac:chgData name="Luca Palma" userId="bcfd8a60-a359-456e-bf92-517a1572199d" providerId="ADAL" clId="{97677B82-61A2-C348-AFBF-52A5B796A0B0}" dt="2024-09-26T15:03:21.600" v="1091" actId="14100"/>
          <ac:spMkLst>
            <pc:docMk/>
            <pc:sldMk cId="1606516213" sldId="266"/>
            <ac:spMk id="40" creationId="{40EDADD7-5F01-135A-62B1-26222B251E87}"/>
          </ac:spMkLst>
        </pc:spChg>
        <pc:spChg chg="add del mod">
          <ac:chgData name="Luca Palma" userId="bcfd8a60-a359-456e-bf92-517a1572199d" providerId="ADAL" clId="{97677B82-61A2-C348-AFBF-52A5B796A0B0}" dt="2024-09-26T15:11:48.790" v="1255" actId="478"/>
          <ac:spMkLst>
            <pc:docMk/>
            <pc:sldMk cId="1606516213" sldId="266"/>
            <ac:spMk id="41" creationId="{8B954B94-73D7-D83F-5463-B61ECD2B5650}"/>
          </ac:spMkLst>
        </pc:spChg>
        <pc:spChg chg="add mod">
          <ac:chgData name="Luca Palma" userId="bcfd8a60-a359-456e-bf92-517a1572199d" providerId="ADAL" clId="{97677B82-61A2-C348-AFBF-52A5B796A0B0}" dt="2024-09-26T15:06:06.189" v="1183" actId="1076"/>
          <ac:spMkLst>
            <pc:docMk/>
            <pc:sldMk cId="1606516213" sldId="266"/>
            <ac:spMk id="42" creationId="{1E78221E-E9AF-70AC-D527-BB2EF29FCDAB}"/>
          </ac:spMkLst>
        </pc:spChg>
        <pc:spChg chg="add mod">
          <ac:chgData name="Luca Palma" userId="bcfd8a60-a359-456e-bf92-517a1572199d" providerId="ADAL" clId="{97677B82-61A2-C348-AFBF-52A5B796A0B0}" dt="2024-09-26T15:06:41.772" v="1192" actId="20577"/>
          <ac:spMkLst>
            <pc:docMk/>
            <pc:sldMk cId="1606516213" sldId="266"/>
            <ac:spMk id="43" creationId="{1B9F644E-01A0-0B31-6B8A-B151A2F4EF0B}"/>
          </ac:spMkLst>
        </pc:spChg>
        <pc:spChg chg="add mod">
          <ac:chgData name="Luca Palma" userId="bcfd8a60-a359-456e-bf92-517a1572199d" providerId="ADAL" clId="{97677B82-61A2-C348-AFBF-52A5B796A0B0}" dt="2024-09-26T15:06:44.959" v="1193" actId="20577"/>
          <ac:spMkLst>
            <pc:docMk/>
            <pc:sldMk cId="1606516213" sldId="266"/>
            <ac:spMk id="44" creationId="{3F939C5C-7A1E-D707-E832-DE8A2DA6E8B1}"/>
          </ac:spMkLst>
        </pc:spChg>
        <pc:spChg chg="add mod">
          <ac:chgData name="Luca Palma" userId="bcfd8a60-a359-456e-bf92-517a1572199d" providerId="ADAL" clId="{97677B82-61A2-C348-AFBF-52A5B796A0B0}" dt="2024-09-26T15:07:26.639" v="1200" actId="1038"/>
          <ac:spMkLst>
            <pc:docMk/>
            <pc:sldMk cId="1606516213" sldId="266"/>
            <ac:spMk id="45" creationId="{7BDDF4F9-B7A6-21A3-EE58-8594DDFC9C80}"/>
          </ac:spMkLst>
        </pc:spChg>
        <pc:spChg chg="add mod">
          <ac:chgData name="Luca Palma" userId="bcfd8a60-a359-456e-bf92-517a1572199d" providerId="ADAL" clId="{97677B82-61A2-C348-AFBF-52A5B796A0B0}" dt="2024-09-26T15:13:47.124" v="1301" actId="1076"/>
          <ac:spMkLst>
            <pc:docMk/>
            <pc:sldMk cId="1606516213" sldId="266"/>
            <ac:spMk id="46" creationId="{B703CA07-65D9-BEA7-43E9-A5ACFF39F770}"/>
          </ac:spMkLst>
        </pc:spChg>
        <pc:spChg chg="add mod">
          <ac:chgData name="Luca Palma" userId="bcfd8a60-a359-456e-bf92-517a1572199d" providerId="ADAL" clId="{97677B82-61A2-C348-AFBF-52A5B796A0B0}" dt="2024-09-26T15:13:50.985" v="1302" actId="1076"/>
          <ac:spMkLst>
            <pc:docMk/>
            <pc:sldMk cId="1606516213" sldId="266"/>
            <ac:spMk id="47" creationId="{4EC49E88-02EF-A45E-3360-43BAB5702EA3}"/>
          </ac:spMkLst>
        </pc:spChg>
        <pc:spChg chg="add mod">
          <ac:chgData name="Luca Palma" userId="bcfd8a60-a359-456e-bf92-517a1572199d" providerId="ADAL" clId="{97677B82-61A2-C348-AFBF-52A5B796A0B0}" dt="2024-09-26T15:13:47.124" v="1301" actId="1076"/>
          <ac:spMkLst>
            <pc:docMk/>
            <pc:sldMk cId="1606516213" sldId="266"/>
            <ac:spMk id="48" creationId="{CB0C23C5-1195-2A11-24E4-9807D8C014BB}"/>
          </ac:spMkLst>
        </pc:spChg>
        <pc:spChg chg="add mod">
          <ac:chgData name="Luca Palma" userId="bcfd8a60-a359-456e-bf92-517a1572199d" providerId="ADAL" clId="{97677B82-61A2-C348-AFBF-52A5B796A0B0}" dt="2024-09-26T15:13:47.124" v="1301" actId="1076"/>
          <ac:spMkLst>
            <pc:docMk/>
            <pc:sldMk cId="1606516213" sldId="266"/>
            <ac:spMk id="49" creationId="{29C2BAD4-46AB-83B4-F5DA-DC570403974A}"/>
          </ac:spMkLst>
        </pc:spChg>
        <pc:spChg chg="add mod">
          <ac:chgData name="Luca Palma" userId="bcfd8a60-a359-456e-bf92-517a1572199d" providerId="ADAL" clId="{97677B82-61A2-C348-AFBF-52A5B796A0B0}" dt="2024-09-26T15:13:47.124" v="1301" actId="1076"/>
          <ac:spMkLst>
            <pc:docMk/>
            <pc:sldMk cId="1606516213" sldId="266"/>
            <ac:spMk id="50" creationId="{25F8B944-F822-3F4B-E385-029A2D21DF4C}"/>
          </ac:spMkLst>
        </pc:spChg>
        <pc:spChg chg="add mod">
          <ac:chgData name="Luca Palma" userId="bcfd8a60-a359-456e-bf92-517a1572199d" providerId="ADAL" clId="{97677B82-61A2-C348-AFBF-52A5B796A0B0}" dt="2024-09-26T15:13:47.124" v="1301" actId="1076"/>
          <ac:spMkLst>
            <pc:docMk/>
            <pc:sldMk cId="1606516213" sldId="266"/>
            <ac:spMk id="51" creationId="{91995565-689C-A248-D6D7-953BBCCCB936}"/>
          </ac:spMkLst>
        </pc:spChg>
        <pc:spChg chg="add mod">
          <ac:chgData name="Luca Palma" userId="bcfd8a60-a359-456e-bf92-517a1572199d" providerId="ADAL" clId="{97677B82-61A2-C348-AFBF-52A5B796A0B0}" dt="2024-09-26T15:12:13.883" v="1263" actId="1076"/>
          <ac:spMkLst>
            <pc:docMk/>
            <pc:sldMk cId="1606516213" sldId="266"/>
            <ac:spMk id="52" creationId="{AA5D91E9-CC6F-3E6F-11ED-004D9467CFE4}"/>
          </ac:spMkLst>
        </pc:spChg>
        <pc:spChg chg="add del">
          <ac:chgData name="Luca Palma" userId="bcfd8a60-a359-456e-bf92-517a1572199d" providerId="ADAL" clId="{97677B82-61A2-C348-AFBF-52A5B796A0B0}" dt="2024-09-26T15:12:29.054" v="1265" actId="478"/>
          <ac:spMkLst>
            <pc:docMk/>
            <pc:sldMk cId="1606516213" sldId="266"/>
            <ac:spMk id="53" creationId="{C7F0EDA9-D1E8-4804-3451-898CAA0F3D81}"/>
          </ac:spMkLst>
        </pc:spChg>
        <pc:spChg chg="add mod">
          <ac:chgData name="Luca Palma" userId="bcfd8a60-a359-456e-bf92-517a1572199d" providerId="ADAL" clId="{97677B82-61A2-C348-AFBF-52A5B796A0B0}" dt="2024-09-26T15:13:47.124" v="1301" actId="1076"/>
          <ac:spMkLst>
            <pc:docMk/>
            <pc:sldMk cId="1606516213" sldId="266"/>
            <ac:spMk id="54" creationId="{C3CC44E6-B2DA-4431-3F49-09F7BF361B4A}"/>
          </ac:spMkLst>
        </pc:spChg>
        <pc:grpChg chg="del">
          <ac:chgData name="Luca Palma" userId="bcfd8a60-a359-456e-bf92-517a1572199d" providerId="ADAL" clId="{97677B82-61A2-C348-AFBF-52A5B796A0B0}" dt="2024-09-26T14:44:56.278" v="788" actId="478"/>
          <ac:grpSpMkLst>
            <pc:docMk/>
            <pc:sldMk cId="1606516213" sldId="266"/>
            <ac:grpSpMk id="21" creationId="{8CB5CEF6-2ECE-9F58-F382-38D9E6E064DA}"/>
          </ac:grpSpMkLst>
        </pc:grpChg>
        <pc:grpChg chg="del">
          <ac:chgData name="Luca Palma" userId="bcfd8a60-a359-456e-bf92-517a1572199d" providerId="ADAL" clId="{97677B82-61A2-C348-AFBF-52A5B796A0B0}" dt="2024-09-26T14:44:54.275" v="787" actId="478"/>
          <ac:grpSpMkLst>
            <pc:docMk/>
            <pc:sldMk cId="1606516213" sldId="266"/>
            <ac:grpSpMk id="26" creationId="{C2491967-BB30-1C0A-AC1F-5776997F7922}"/>
          </ac:grpSpMkLst>
        </pc:grpChg>
        <pc:grpChg chg="del">
          <ac:chgData name="Luca Palma" userId="bcfd8a60-a359-456e-bf92-517a1572199d" providerId="ADAL" clId="{97677B82-61A2-C348-AFBF-52A5B796A0B0}" dt="2024-09-26T14:44:53.301" v="786" actId="478"/>
          <ac:grpSpMkLst>
            <pc:docMk/>
            <pc:sldMk cId="1606516213" sldId="266"/>
            <ac:grpSpMk id="30" creationId="{8B479CD8-6E51-C12C-02D6-470471A234A7}"/>
          </ac:grpSpMkLst>
        </pc:grpChg>
        <pc:grpChg chg="add del mod">
          <ac:chgData name="Luca Palma" userId="bcfd8a60-a359-456e-bf92-517a1572199d" providerId="ADAL" clId="{97677B82-61A2-C348-AFBF-52A5B796A0B0}" dt="2024-09-27T06:44:52.642" v="2468" actId="478"/>
          <ac:grpSpMkLst>
            <pc:docMk/>
            <pc:sldMk cId="1606516213" sldId="266"/>
            <ac:grpSpMk id="58" creationId="{7B739EEB-D45C-514C-5C35-2E7EA753BAEF}"/>
          </ac:grpSpMkLst>
        </pc:grpChg>
        <pc:grpChg chg="add">
          <ac:chgData name="Luca Palma" userId="bcfd8a60-a359-456e-bf92-517a1572199d" providerId="ADAL" clId="{97677B82-61A2-C348-AFBF-52A5B796A0B0}" dt="2024-09-27T06:44:57.675" v="2469" actId="164"/>
          <ac:grpSpMkLst>
            <pc:docMk/>
            <pc:sldMk cId="1606516213" sldId="266"/>
            <ac:grpSpMk id="59" creationId="{97D39560-C778-C3DE-755B-2827F7BEF1C6}"/>
          </ac:grpSpMkLst>
        </pc:grpChg>
        <pc:grpChg chg="add">
          <ac:chgData name="Luca Palma" userId="bcfd8a60-a359-456e-bf92-517a1572199d" providerId="ADAL" clId="{97677B82-61A2-C348-AFBF-52A5B796A0B0}" dt="2024-09-27T06:45:02.002" v="2470" actId="164"/>
          <ac:grpSpMkLst>
            <pc:docMk/>
            <pc:sldMk cId="1606516213" sldId="266"/>
            <ac:grpSpMk id="60" creationId="{8F70FDBE-33CE-013E-B050-4102D878C951}"/>
          </ac:grpSpMkLst>
        </pc:grpChg>
        <pc:grpChg chg="add">
          <ac:chgData name="Luca Palma" userId="bcfd8a60-a359-456e-bf92-517a1572199d" providerId="ADAL" clId="{97677B82-61A2-C348-AFBF-52A5B796A0B0}" dt="2024-09-27T06:45:11.435" v="2471" actId="164"/>
          <ac:grpSpMkLst>
            <pc:docMk/>
            <pc:sldMk cId="1606516213" sldId="266"/>
            <ac:grpSpMk id="61" creationId="{FA565B00-A605-D9F2-9E15-C1D18B64E043}"/>
          </ac:grpSpMkLst>
        </pc:grpChg>
        <pc:grpChg chg="add del">
          <ac:chgData name="Luca Palma" userId="bcfd8a60-a359-456e-bf92-517a1572199d" providerId="ADAL" clId="{97677B82-61A2-C348-AFBF-52A5B796A0B0}" dt="2024-09-27T06:45:54.596" v="2484" actId="478"/>
          <ac:grpSpMkLst>
            <pc:docMk/>
            <pc:sldMk cId="1606516213" sldId="266"/>
            <ac:grpSpMk id="62" creationId="{D4D8A1B8-3034-9F37-494C-EBEE1F8853FB}"/>
          </ac:grpSpMkLst>
        </pc:grpChg>
        <pc:grpChg chg="add">
          <ac:chgData name="Luca Palma" userId="bcfd8a60-a359-456e-bf92-517a1572199d" providerId="ADAL" clId="{97677B82-61A2-C348-AFBF-52A5B796A0B0}" dt="2024-09-27T06:45:22.512" v="2473" actId="164"/>
          <ac:grpSpMkLst>
            <pc:docMk/>
            <pc:sldMk cId="1606516213" sldId="266"/>
            <ac:grpSpMk id="63" creationId="{9C74C142-7566-AA1C-5448-8DBF2EF5D653}"/>
          </ac:grpSpMkLst>
        </pc:grpChg>
        <pc:picChg chg="add mod">
          <ac:chgData name="Luca Palma" userId="bcfd8a60-a359-456e-bf92-517a1572199d" providerId="ADAL" clId="{97677B82-61A2-C348-AFBF-52A5B796A0B0}" dt="2024-09-26T14:45:33.983" v="800" actId="1076"/>
          <ac:picMkLst>
            <pc:docMk/>
            <pc:sldMk cId="1606516213" sldId="266"/>
            <ac:picMk id="2" creationId="{E786FF2A-F86B-7AFC-E237-2F778877E4D6}"/>
          </ac:picMkLst>
        </pc:picChg>
        <pc:picChg chg="del">
          <ac:chgData name="Luca Palma" userId="bcfd8a60-a359-456e-bf92-517a1572199d" providerId="ADAL" clId="{97677B82-61A2-C348-AFBF-52A5B796A0B0}" dt="2024-09-26T14:44:58.078" v="790" actId="478"/>
          <ac:picMkLst>
            <pc:docMk/>
            <pc:sldMk cId="1606516213" sldId="266"/>
            <ac:picMk id="5" creationId="{DB939B95-008C-B083-EF82-B735CFDBE701}"/>
          </ac:picMkLst>
        </pc:picChg>
        <pc:picChg chg="add mod">
          <ac:chgData name="Luca Palma" userId="bcfd8a60-a359-456e-bf92-517a1572199d" providerId="ADAL" clId="{97677B82-61A2-C348-AFBF-52A5B796A0B0}" dt="2024-09-26T15:04:45.803" v="1132" actId="1076"/>
          <ac:picMkLst>
            <pc:docMk/>
            <pc:sldMk cId="1606516213" sldId="266"/>
            <ac:picMk id="16" creationId="{54E45FE0-5099-B9E5-7541-B5044F8E410E}"/>
          </ac:picMkLst>
        </pc:picChg>
        <pc:picChg chg="del">
          <ac:chgData name="Luca Palma" userId="bcfd8a60-a359-456e-bf92-517a1572199d" providerId="ADAL" clId="{97677B82-61A2-C348-AFBF-52A5B796A0B0}" dt="2024-09-26T14:44:57.178" v="789" actId="478"/>
          <ac:picMkLst>
            <pc:docMk/>
            <pc:sldMk cId="1606516213" sldId="266"/>
            <ac:picMk id="20" creationId="{AD8DF9C3-FE95-8B3A-B177-5A0EAB5D32A0}"/>
          </ac:picMkLst>
        </pc:picChg>
        <pc:picChg chg="add mod">
          <ac:chgData name="Luca Palma" userId="bcfd8a60-a359-456e-bf92-517a1572199d" providerId="ADAL" clId="{97677B82-61A2-C348-AFBF-52A5B796A0B0}" dt="2024-09-26T15:07:42.198" v="1211" actId="1035"/>
          <ac:picMkLst>
            <pc:docMk/>
            <pc:sldMk cId="1606516213" sldId="266"/>
            <ac:picMk id="22" creationId="{E4FC71E1-F921-7BCE-E0CF-9B7F59DCC1EA}"/>
          </ac:picMkLst>
        </pc:picChg>
        <pc:picChg chg="add mod">
          <ac:chgData name="Luca Palma" userId="bcfd8a60-a359-456e-bf92-517a1572199d" providerId="ADAL" clId="{97677B82-61A2-C348-AFBF-52A5B796A0B0}" dt="2024-09-26T15:04:45.803" v="1132" actId="1076"/>
          <ac:picMkLst>
            <pc:docMk/>
            <pc:sldMk cId="1606516213" sldId="266"/>
            <ac:picMk id="25" creationId="{EEACBF5B-15C9-B7C4-6526-DE79D29C8973}"/>
          </ac:picMkLst>
        </pc:picChg>
        <pc:picChg chg="add mod">
          <ac:chgData name="Luca Palma" userId="bcfd8a60-a359-456e-bf92-517a1572199d" providerId="ADAL" clId="{97677B82-61A2-C348-AFBF-52A5B796A0B0}" dt="2024-09-26T15:04:45.803" v="1132" actId="1076"/>
          <ac:picMkLst>
            <pc:docMk/>
            <pc:sldMk cId="1606516213" sldId="266"/>
            <ac:picMk id="34" creationId="{98E3AE2E-D0DB-EC16-FA47-85BB785F297D}"/>
          </ac:picMkLst>
        </pc:picChg>
        <pc:picChg chg="add del mod">
          <ac:chgData name="Luca Palma" userId="bcfd8a60-a359-456e-bf92-517a1572199d" providerId="ADAL" clId="{97677B82-61A2-C348-AFBF-52A5B796A0B0}" dt="2024-09-26T14:58:04.684" v="1033" actId="478"/>
          <ac:picMkLst>
            <pc:docMk/>
            <pc:sldMk cId="1606516213" sldId="266"/>
            <ac:picMk id="35" creationId="{B27425D2-0D7B-73F9-0DE2-E04D602749C0}"/>
          </ac:picMkLst>
        </pc:picChg>
        <pc:picChg chg="add del">
          <ac:chgData name="Luca Palma" userId="bcfd8a60-a359-456e-bf92-517a1572199d" providerId="ADAL" clId="{97677B82-61A2-C348-AFBF-52A5B796A0B0}" dt="2024-09-26T15:16:47.001" v="1304" actId="478"/>
          <ac:picMkLst>
            <pc:docMk/>
            <pc:sldMk cId="1606516213" sldId="266"/>
            <ac:picMk id="55" creationId="{04898D69-9B14-9333-9AE3-38C81CED17C8}"/>
          </ac:picMkLst>
        </pc:picChg>
        <pc:picChg chg="add del mod">
          <ac:chgData name="Luca Palma" userId="bcfd8a60-a359-456e-bf92-517a1572199d" providerId="ADAL" clId="{97677B82-61A2-C348-AFBF-52A5B796A0B0}" dt="2024-09-26T15:18:40.417" v="1312" actId="478"/>
          <ac:picMkLst>
            <pc:docMk/>
            <pc:sldMk cId="1606516213" sldId="266"/>
            <ac:picMk id="56" creationId="{1A01E79D-0D25-4F6B-60DD-6CA22DC9B30F}"/>
          </ac:picMkLst>
        </pc:picChg>
        <pc:picChg chg="add mod">
          <ac:chgData name="Luca Palma" userId="bcfd8a60-a359-456e-bf92-517a1572199d" providerId="ADAL" clId="{97677B82-61A2-C348-AFBF-52A5B796A0B0}" dt="2024-09-27T06:46:59.362" v="2493" actId="167"/>
          <ac:picMkLst>
            <pc:docMk/>
            <pc:sldMk cId="1606516213" sldId="266"/>
            <ac:picMk id="57" creationId="{5A5A5382-8FED-198D-0274-B29D5C445426}"/>
          </ac:picMkLst>
        </pc:picChg>
        <pc:picChg chg="add mod">
          <ac:chgData name="Luca Palma" userId="bcfd8a60-a359-456e-bf92-517a1572199d" providerId="ADAL" clId="{97677B82-61A2-C348-AFBF-52A5B796A0B0}" dt="2024-09-26T15:04:45.803" v="1132" actId="1076"/>
          <ac:picMkLst>
            <pc:docMk/>
            <pc:sldMk cId="1606516213" sldId="266"/>
            <ac:picMk id="1026" creationId="{4276A994-273F-BDBE-0A7D-3E48A698A3A7}"/>
          </ac:picMkLst>
        </pc:picChg>
        <pc:cxnChg chg="add mod">
          <ac:chgData name="Luca Palma" userId="bcfd8a60-a359-456e-bf92-517a1572199d" providerId="ADAL" clId="{97677B82-61A2-C348-AFBF-52A5B796A0B0}" dt="2024-09-26T15:04:45.803" v="1132" actId="1076"/>
          <ac:cxnSpMkLst>
            <pc:docMk/>
            <pc:sldMk cId="1606516213" sldId="266"/>
            <ac:cxnSpMk id="36" creationId="{5B8EB76C-A5D3-A838-4B9B-C2A68AFB34AB}"/>
          </ac:cxnSpMkLst>
        </pc:cxnChg>
      </pc:sldChg>
      <pc:sldChg chg="addSp delSp modSp add mod modTransition modAnim">
        <pc:chgData name="Luca Palma" userId="bcfd8a60-a359-456e-bf92-517a1572199d" providerId="ADAL" clId="{97677B82-61A2-C348-AFBF-52A5B796A0B0}" dt="2024-09-27T06:48:10.022" v="2526"/>
        <pc:sldMkLst>
          <pc:docMk/>
          <pc:sldMk cId="4251453929" sldId="267"/>
        </pc:sldMkLst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" creationId="{B1D60A76-C74C-92E8-5FBF-E034F0967DA0}"/>
          </ac:spMkLst>
        </pc:spChg>
        <pc:spChg chg="add del mod">
          <ac:chgData name="Luca Palma" userId="bcfd8a60-a359-456e-bf92-517a1572199d" providerId="ADAL" clId="{97677B82-61A2-C348-AFBF-52A5B796A0B0}" dt="2024-09-26T15:47:55.794" v="1340"/>
          <ac:spMkLst>
            <pc:docMk/>
            <pc:sldMk cId="4251453929" sldId="267"/>
            <ac:spMk id="5" creationId="{32202AD8-B3FD-D341-6BA1-59983CC73BDD}"/>
          </ac:spMkLst>
        </pc:spChg>
        <pc:spChg chg="mod">
          <ac:chgData name="Luca Palma" userId="bcfd8a60-a359-456e-bf92-517a1572199d" providerId="ADAL" clId="{97677B82-61A2-C348-AFBF-52A5B796A0B0}" dt="2024-09-26T15:47:49.281" v="1337"/>
          <ac:spMkLst>
            <pc:docMk/>
            <pc:sldMk cId="4251453929" sldId="267"/>
            <ac:spMk id="7" creationId="{1E83F094-6FD0-A5F6-500E-C6D394B4E4EC}"/>
          </ac:spMkLst>
        </pc:spChg>
        <pc:spChg chg="mod">
          <ac:chgData name="Luca Palma" userId="bcfd8a60-a359-456e-bf92-517a1572199d" providerId="ADAL" clId="{97677B82-61A2-C348-AFBF-52A5B796A0B0}" dt="2024-09-26T15:47:49.281" v="1337"/>
          <ac:spMkLst>
            <pc:docMk/>
            <pc:sldMk cId="4251453929" sldId="267"/>
            <ac:spMk id="11" creationId="{F0A8AFA1-5E72-31C6-A86D-161FD961F142}"/>
          </ac:spMkLst>
        </pc:spChg>
        <pc:spChg chg="mod">
          <ac:chgData name="Luca Palma" userId="bcfd8a60-a359-456e-bf92-517a1572199d" providerId="ADAL" clId="{97677B82-61A2-C348-AFBF-52A5B796A0B0}" dt="2024-09-26T15:47:49.281" v="1337"/>
          <ac:spMkLst>
            <pc:docMk/>
            <pc:sldMk cId="4251453929" sldId="267"/>
            <ac:spMk id="12" creationId="{8BD86E1F-02DB-6199-249C-ACF4B92BB3BD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13" creationId="{E9239624-B3BB-5290-B3E2-1AAC667E7F23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15" creationId="{217E695C-6490-45A7-97D1-7C31EA23689A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19" creationId="{2C820F80-2BA1-7343-2C78-525CC57CB779}"/>
          </ac:spMkLst>
        </pc:spChg>
        <pc:spChg chg="mod">
          <ac:chgData name="Luca Palma" userId="bcfd8a60-a359-456e-bf92-517a1572199d" providerId="ADAL" clId="{97677B82-61A2-C348-AFBF-52A5B796A0B0}" dt="2024-09-26T15:47:49.281" v="1337"/>
          <ac:spMkLst>
            <pc:docMk/>
            <pc:sldMk cId="4251453929" sldId="267"/>
            <ac:spMk id="21" creationId="{2CFDBE46-44F3-E49F-8DF8-56103E56542A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23" creationId="{759F49A5-A93C-A6EE-B97F-6419D0E1DB47}"/>
          </ac:spMkLst>
        </pc:spChg>
        <pc:spChg chg="add mod">
          <ac:chgData name="Luca Palma" userId="bcfd8a60-a359-456e-bf92-517a1572199d" providerId="ADAL" clId="{97677B82-61A2-C348-AFBF-52A5B796A0B0}" dt="2024-09-26T15:48:51.818" v="1358" actId="1076"/>
          <ac:spMkLst>
            <pc:docMk/>
            <pc:sldMk cId="4251453929" sldId="267"/>
            <ac:spMk id="26" creationId="{13599CA8-85CE-FF85-79E2-43561247D2F7}"/>
          </ac:spMkLst>
        </pc:spChg>
        <pc:spChg chg="add mod">
          <ac:chgData name="Luca Palma" userId="bcfd8a60-a359-456e-bf92-517a1572199d" providerId="ADAL" clId="{97677B82-61A2-C348-AFBF-52A5B796A0B0}" dt="2024-09-26T15:48:51.818" v="1358" actId="1076"/>
          <ac:spMkLst>
            <pc:docMk/>
            <pc:sldMk cId="4251453929" sldId="267"/>
            <ac:spMk id="27" creationId="{E2CFCC86-63D9-EF19-2C41-9F680B799D24}"/>
          </ac:spMkLst>
        </pc:spChg>
        <pc:spChg chg="mod">
          <ac:chgData name="Luca Palma" userId="bcfd8a60-a359-456e-bf92-517a1572199d" providerId="ADAL" clId="{97677B82-61A2-C348-AFBF-52A5B796A0B0}" dt="2024-09-26T15:47:49.281" v="1337"/>
          <ac:spMkLst>
            <pc:docMk/>
            <pc:sldMk cId="4251453929" sldId="267"/>
            <ac:spMk id="31" creationId="{C91DDE9D-60C1-3B29-512B-E724EA985E5B}"/>
          </ac:spMkLst>
        </pc:spChg>
        <pc:spChg chg="mod">
          <ac:chgData name="Luca Palma" userId="bcfd8a60-a359-456e-bf92-517a1572199d" providerId="ADAL" clId="{97677B82-61A2-C348-AFBF-52A5B796A0B0}" dt="2024-09-26T15:47:49.281" v="1337"/>
          <ac:spMkLst>
            <pc:docMk/>
            <pc:sldMk cId="4251453929" sldId="267"/>
            <ac:spMk id="32" creationId="{8C2B430F-C47A-038E-EEE3-A4150568D5EF}"/>
          </ac:spMkLst>
        </pc:spChg>
        <pc:spChg chg="mod">
          <ac:chgData name="Luca Palma" userId="bcfd8a60-a359-456e-bf92-517a1572199d" providerId="ADAL" clId="{97677B82-61A2-C348-AFBF-52A5B796A0B0}" dt="2024-09-26T15:47:49.281" v="1337"/>
          <ac:spMkLst>
            <pc:docMk/>
            <pc:sldMk cId="4251453929" sldId="267"/>
            <ac:spMk id="33" creationId="{4A0ABAE0-D9FA-F2F7-291E-D34390CB9E8A}"/>
          </ac:spMkLst>
        </pc:spChg>
        <pc:spChg chg="mod">
          <ac:chgData name="Luca Palma" userId="bcfd8a60-a359-456e-bf92-517a1572199d" providerId="ADAL" clId="{97677B82-61A2-C348-AFBF-52A5B796A0B0}" dt="2024-09-26T15:47:49.281" v="1337"/>
          <ac:spMkLst>
            <pc:docMk/>
            <pc:sldMk cId="4251453929" sldId="267"/>
            <ac:spMk id="37" creationId="{F884E4FC-CB0E-8214-BCA6-34D61587E627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39" creationId="{9F7D2D3F-8FCA-4B29-9EA9-3596B06FD65F}"/>
          </ac:spMkLst>
        </pc:spChg>
        <pc:spChg chg="add mod">
          <ac:chgData name="Luca Palma" userId="bcfd8a60-a359-456e-bf92-517a1572199d" providerId="ADAL" clId="{97677B82-61A2-C348-AFBF-52A5B796A0B0}" dt="2024-09-26T15:48:51.818" v="1358" actId="1076"/>
          <ac:spMkLst>
            <pc:docMk/>
            <pc:sldMk cId="4251453929" sldId="267"/>
            <ac:spMk id="41" creationId="{11F1D055-CAC3-FF44-A4E2-6124977DAA80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2" creationId="{FAB7E468-F5E6-0BC8-B3CC-8D35D0BA7004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3" creationId="{39B9499F-9734-2198-E2FF-58F3867B2C0E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4" creationId="{AA86D913-EF63-E31A-795F-4175B0135CD1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5" creationId="{AD512076-0CCB-DC58-A4EE-3BDF54529C8D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6" creationId="{BFCFA065-1BF2-C132-93C3-E74D841B5B67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7" creationId="{5204594C-EDB4-B314-E590-5BCB580E2DE8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8" creationId="{0215E3A4-07A5-38EC-E948-C429754D662B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49" creationId="{DCEA21F0-9A96-B846-27D3-9B66939FDA55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50" creationId="{9FCC01C2-C993-BD6A-EE2F-AC1879B90E25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51" creationId="{51392D9D-4268-C56E-6465-1E4E9E895ECD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52" creationId="{C0005DF3-2E84-B94D-47CC-841D8C7B8CF5}"/>
          </ac:spMkLst>
        </pc:spChg>
        <pc:spChg chg="add del">
          <ac:chgData name="Luca Palma" userId="bcfd8a60-a359-456e-bf92-517a1572199d" providerId="ADAL" clId="{97677B82-61A2-C348-AFBF-52A5B796A0B0}" dt="2024-09-26T15:48:10.138" v="1343" actId="478"/>
          <ac:spMkLst>
            <pc:docMk/>
            <pc:sldMk cId="4251453929" sldId="267"/>
            <ac:spMk id="53" creationId="{DF76CE5D-F0BA-5EAB-D52A-B010CD957D4E}"/>
          </ac:spMkLst>
        </pc:spChg>
        <pc:spChg chg="del">
          <ac:chgData name="Luca Palma" userId="bcfd8a60-a359-456e-bf92-517a1572199d" providerId="ADAL" clId="{97677B82-61A2-C348-AFBF-52A5B796A0B0}" dt="2024-09-26T15:47:26.714" v="1334" actId="478"/>
          <ac:spMkLst>
            <pc:docMk/>
            <pc:sldMk cId="4251453929" sldId="267"/>
            <ac:spMk id="54" creationId="{82E67966-FA5D-5208-92C7-D36E133D9B95}"/>
          </ac:spMkLst>
        </pc:spChg>
        <pc:grpChg chg="add mod">
          <ac:chgData name="Luca Palma" userId="bcfd8a60-a359-456e-bf92-517a1572199d" providerId="ADAL" clId="{97677B82-61A2-C348-AFBF-52A5B796A0B0}" dt="2024-09-26T15:48:51.818" v="1358" actId="1076"/>
          <ac:grpSpMkLst>
            <pc:docMk/>
            <pc:sldMk cId="4251453929" sldId="267"/>
            <ac:grpSpMk id="6" creationId="{6D37CFD0-4035-7496-2CF3-F625221BD977}"/>
          </ac:grpSpMkLst>
        </pc:grpChg>
        <pc:grpChg chg="add mod">
          <ac:chgData name="Luca Palma" userId="bcfd8a60-a359-456e-bf92-517a1572199d" providerId="ADAL" clId="{97677B82-61A2-C348-AFBF-52A5B796A0B0}" dt="2024-09-26T15:48:51.818" v="1358" actId="1076"/>
          <ac:grpSpMkLst>
            <pc:docMk/>
            <pc:sldMk cId="4251453929" sldId="267"/>
            <ac:grpSpMk id="20" creationId="{E1A25C2A-695B-B79F-848C-DF4435EEFA1F}"/>
          </ac:grpSpMkLst>
        </pc:grpChg>
        <pc:grpChg chg="add mod">
          <ac:chgData name="Luca Palma" userId="bcfd8a60-a359-456e-bf92-517a1572199d" providerId="ADAL" clId="{97677B82-61A2-C348-AFBF-52A5B796A0B0}" dt="2024-09-26T15:48:51.818" v="1358" actId="1076"/>
          <ac:grpSpMkLst>
            <pc:docMk/>
            <pc:sldMk cId="4251453929" sldId="267"/>
            <ac:grpSpMk id="28" creationId="{1B10F55D-EAE3-0C09-B882-6952F3A2A8A9}"/>
          </ac:grpSpMkLst>
        </pc:grpChg>
        <pc:grpChg chg="mod">
          <ac:chgData name="Luca Palma" userId="bcfd8a60-a359-456e-bf92-517a1572199d" providerId="ADAL" clId="{97677B82-61A2-C348-AFBF-52A5B796A0B0}" dt="2024-09-26T15:47:49.281" v="1337"/>
          <ac:grpSpMkLst>
            <pc:docMk/>
            <pc:sldMk cId="4251453929" sldId="267"/>
            <ac:grpSpMk id="29" creationId="{E6C8109A-08BB-D65F-1B4C-3037EFF52182}"/>
          </ac:grpSpMkLst>
        </pc:grpChg>
        <pc:grpChg chg="add mod">
          <ac:chgData name="Luca Palma" userId="bcfd8a60-a359-456e-bf92-517a1572199d" providerId="ADAL" clId="{97677B82-61A2-C348-AFBF-52A5B796A0B0}" dt="2024-09-26T15:48:51.818" v="1358" actId="1076"/>
          <ac:grpSpMkLst>
            <pc:docMk/>
            <pc:sldMk cId="4251453929" sldId="267"/>
            <ac:grpSpMk id="35" creationId="{7AF69722-0766-BBC9-5BAD-083C13160662}"/>
          </ac:grpSpMkLst>
        </pc:grpChg>
        <pc:grpChg chg="add">
          <ac:chgData name="Luca Palma" userId="bcfd8a60-a359-456e-bf92-517a1572199d" providerId="ADAL" clId="{97677B82-61A2-C348-AFBF-52A5B796A0B0}" dt="2024-09-27T06:47:20.139" v="2506" actId="164"/>
          <ac:grpSpMkLst>
            <pc:docMk/>
            <pc:sldMk cId="4251453929" sldId="267"/>
            <ac:grpSpMk id="55" creationId="{920F31C9-25A9-12F2-FA55-2A80A37ED55F}"/>
          </ac:grpSpMkLst>
        </pc:grpChg>
        <pc:grpChg chg="add">
          <ac:chgData name="Luca Palma" userId="bcfd8a60-a359-456e-bf92-517a1572199d" providerId="ADAL" clId="{97677B82-61A2-C348-AFBF-52A5B796A0B0}" dt="2024-09-27T06:47:26.258" v="2507" actId="164"/>
          <ac:grpSpMkLst>
            <pc:docMk/>
            <pc:sldMk cId="4251453929" sldId="267"/>
            <ac:grpSpMk id="56" creationId="{E7519223-F438-3B16-CBAC-F4BA4F49F5DE}"/>
          </ac:grpSpMkLst>
        </pc:grpChg>
        <pc:grpChg chg="add">
          <ac:chgData name="Luca Palma" userId="bcfd8a60-a359-456e-bf92-517a1572199d" providerId="ADAL" clId="{97677B82-61A2-C348-AFBF-52A5B796A0B0}" dt="2024-09-27T06:47:54.120" v="2518" actId="164"/>
          <ac:grpSpMkLst>
            <pc:docMk/>
            <pc:sldMk cId="4251453929" sldId="267"/>
            <ac:grpSpMk id="58" creationId="{F26B8A0F-82CC-48AA-AC42-DA34A06000E4}"/>
          </ac:grpSpMkLst>
        </pc:grpChg>
        <pc:picChg chg="del">
          <ac:chgData name="Luca Palma" userId="bcfd8a60-a359-456e-bf92-517a1572199d" providerId="ADAL" clId="{97677B82-61A2-C348-AFBF-52A5B796A0B0}" dt="2024-09-26T15:47:26.714" v="1334" actId="478"/>
          <ac:picMkLst>
            <pc:docMk/>
            <pc:sldMk cId="4251453929" sldId="267"/>
            <ac:picMk id="2" creationId="{72D121D5-26FF-3FEA-C112-EDBBEBF6A6C1}"/>
          </ac:picMkLst>
        </pc:picChg>
        <pc:picChg chg="mod">
          <ac:chgData name="Luca Palma" userId="bcfd8a60-a359-456e-bf92-517a1572199d" providerId="ADAL" clId="{97677B82-61A2-C348-AFBF-52A5B796A0B0}" dt="2024-09-26T15:47:49.281" v="1337"/>
          <ac:picMkLst>
            <pc:docMk/>
            <pc:sldMk cId="4251453929" sldId="267"/>
            <ac:picMk id="14" creationId="{63797787-B626-ACFE-76B6-D3EC79B1932E}"/>
          </ac:picMkLst>
        </pc:picChg>
        <pc:picChg chg="del">
          <ac:chgData name="Luca Palma" userId="bcfd8a60-a359-456e-bf92-517a1572199d" providerId="ADAL" clId="{97677B82-61A2-C348-AFBF-52A5B796A0B0}" dt="2024-09-26T15:47:26.714" v="1334" actId="478"/>
          <ac:picMkLst>
            <pc:docMk/>
            <pc:sldMk cId="4251453929" sldId="267"/>
            <ac:picMk id="16" creationId="{AA27EC91-1C93-D848-C7DC-F868ED29C460}"/>
          </ac:picMkLst>
        </pc:picChg>
        <pc:picChg chg="del">
          <ac:chgData name="Luca Palma" userId="bcfd8a60-a359-456e-bf92-517a1572199d" providerId="ADAL" clId="{97677B82-61A2-C348-AFBF-52A5B796A0B0}" dt="2024-09-26T15:47:26.714" v="1334" actId="478"/>
          <ac:picMkLst>
            <pc:docMk/>
            <pc:sldMk cId="4251453929" sldId="267"/>
            <ac:picMk id="22" creationId="{44DCFAAD-F39F-DA11-5CD0-3FFBC5D0998D}"/>
          </ac:picMkLst>
        </pc:picChg>
        <pc:picChg chg="mod">
          <ac:chgData name="Luca Palma" userId="bcfd8a60-a359-456e-bf92-517a1572199d" providerId="ADAL" clId="{97677B82-61A2-C348-AFBF-52A5B796A0B0}" dt="2024-09-26T15:48:02.158" v="1342" actId="108"/>
          <ac:picMkLst>
            <pc:docMk/>
            <pc:sldMk cId="4251453929" sldId="267"/>
            <ac:picMk id="24" creationId="{337EF4DA-81FA-5B43-6625-CBFB22C25B71}"/>
          </ac:picMkLst>
        </pc:picChg>
        <pc:picChg chg="del">
          <ac:chgData name="Luca Palma" userId="bcfd8a60-a359-456e-bf92-517a1572199d" providerId="ADAL" clId="{97677B82-61A2-C348-AFBF-52A5B796A0B0}" dt="2024-09-26T15:47:26.714" v="1334" actId="478"/>
          <ac:picMkLst>
            <pc:docMk/>
            <pc:sldMk cId="4251453929" sldId="267"/>
            <ac:picMk id="25" creationId="{322A7D11-7A8F-E675-6547-52E9F8F01155}"/>
          </ac:picMkLst>
        </pc:picChg>
        <pc:picChg chg="mod">
          <ac:chgData name="Luca Palma" userId="bcfd8a60-a359-456e-bf92-517a1572199d" providerId="ADAL" clId="{97677B82-61A2-C348-AFBF-52A5B796A0B0}" dt="2024-09-26T15:47:49.281" v="1337"/>
          <ac:picMkLst>
            <pc:docMk/>
            <pc:sldMk cId="4251453929" sldId="267"/>
            <ac:picMk id="30" creationId="{545E42E7-6864-AB57-EE12-545F269FF772}"/>
          </ac:picMkLst>
        </pc:picChg>
        <pc:picChg chg="del">
          <ac:chgData name="Luca Palma" userId="bcfd8a60-a359-456e-bf92-517a1572199d" providerId="ADAL" clId="{97677B82-61A2-C348-AFBF-52A5B796A0B0}" dt="2024-09-26T15:47:26.714" v="1334" actId="478"/>
          <ac:picMkLst>
            <pc:docMk/>
            <pc:sldMk cId="4251453929" sldId="267"/>
            <ac:picMk id="34" creationId="{87355B1D-6AC8-A88E-B3AC-99E530528F52}"/>
          </ac:picMkLst>
        </pc:picChg>
        <pc:picChg chg="mod">
          <ac:chgData name="Luca Palma" userId="bcfd8a60-a359-456e-bf92-517a1572199d" providerId="ADAL" clId="{97677B82-61A2-C348-AFBF-52A5B796A0B0}" dt="2024-09-26T15:47:49.281" v="1337"/>
          <ac:picMkLst>
            <pc:docMk/>
            <pc:sldMk cId="4251453929" sldId="267"/>
            <ac:picMk id="38" creationId="{FC1E8DF2-4B6B-235E-0D84-DEED9CBB45D9}"/>
          </ac:picMkLst>
        </pc:picChg>
        <pc:picChg chg="del">
          <ac:chgData name="Luca Palma" userId="bcfd8a60-a359-456e-bf92-517a1572199d" providerId="ADAL" clId="{97677B82-61A2-C348-AFBF-52A5B796A0B0}" dt="2024-09-26T15:47:27.669" v="1335" actId="478"/>
          <ac:picMkLst>
            <pc:docMk/>
            <pc:sldMk cId="4251453929" sldId="267"/>
            <ac:picMk id="57" creationId="{2565B76E-459B-BA44-710C-B5A0B5CC78E2}"/>
          </ac:picMkLst>
        </pc:picChg>
        <pc:picChg chg="del">
          <ac:chgData name="Luca Palma" userId="bcfd8a60-a359-456e-bf92-517a1572199d" providerId="ADAL" clId="{97677B82-61A2-C348-AFBF-52A5B796A0B0}" dt="2024-09-26T15:47:26.714" v="1334" actId="478"/>
          <ac:picMkLst>
            <pc:docMk/>
            <pc:sldMk cId="4251453929" sldId="267"/>
            <ac:picMk id="1026" creationId="{C7B983D3-767B-52CE-9F01-3AC407975E62}"/>
          </ac:picMkLst>
        </pc:picChg>
        <pc:cxnChg chg="del">
          <ac:chgData name="Luca Palma" userId="bcfd8a60-a359-456e-bf92-517a1572199d" providerId="ADAL" clId="{97677B82-61A2-C348-AFBF-52A5B796A0B0}" dt="2024-09-26T15:47:26.714" v="1334" actId="478"/>
          <ac:cxnSpMkLst>
            <pc:docMk/>
            <pc:sldMk cId="4251453929" sldId="267"/>
            <ac:cxnSpMk id="36" creationId="{563B95FB-AB82-6BD0-2A4C-C16F5ADC3F67}"/>
          </ac:cxnSpMkLst>
        </pc:cxnChg>
      </pc:sldChg>
      <pc:sldChg chg="addSp delSp modSp add del mod">
        <pc:chgData name="Luca Palma" userId="bcfd8a60-a359-456e-bf92-517a1572199d" providerId="ADAL" clId="{97677B82-61A2-C348-AFBF-52A5B796A0B0}" dt="2024-09-27T06:28:06.354" v="2211" actId="2696"/>
        <pc:sldMkLst>
          <pc:docMk/>
          <pc:sldMk cId="3371167609" sldId="268"/>
        </pc:sldMkLst>
        <pc:spChg chg="del">
          <ac:chgData name="Luca Palma" userId="bcfd8a60-a359-456e-bf92-517a1572199d" providerId="ADAL" clId="{97677B82-61A2-C348-AFBF-52A5B796A0B0}" dt="2024-09-26T15:49:15.657" v="1360" actId="478"/>
          <ac:spMkLst>
            <pc:docMk/>
            <pc:sldMk cId="3371167609" sldId="268"/>
            <ac:spMk id="3" creationId="{E2A4876C-CFD5-1345-76B8-E49B259FAB05}"/>
          </ac:spMkLst>
        </pc:spChg>
        <pc:spChg chg="add mod">
          <ac:chgData name="Luca Palma" userId="bcfd8a60-a359-456e-bf92-517a1572199d" providerId="ADAL" clId="{97677B82-61A2-C348-AFBF-52A5B796A0B0}" dt="2024-09-26T15:52:49.002" v="1452" actId="1076"/>
          <ac:spMkLst>
            <pc:docMk/>
            <pc:sldMk cId="3371167609" sldId="268"/>
            <ac:spMk id="5" creationId="{7305317E-00FB-0325-214E-86388CDB9266}"/>
          </ac:spMkLst>
        </pc:spChg>
        <pc:spChg chg="mod">
          <ac:chgData name="Luca Palma" userId="bcfd8a60-a359-456e-bf92-517a1572199d" providerId="ADAL" clId="{97677B82-61A2-C348-AFBF-52A5B796A0B0}" dt="2024-09-26T15:50:05.986" v="1379" actId="1076"/>
          <ac:spMkLst>
            <pc:docMk/>
            <pc:sldMk cId="3371167609" sldId="268"/>
            <ac:spMk id="8" creationId="{AAAFDB6C-4C57-C83D-71B3-141C4EA9771A}"/>
          </ac:spMkLst>
        </pc:spChg>
        <pc:spChg chg="del">
          <ac:chgData name="Luca Palma" userId="bcfd8a60-a359-456e-bf92-517a1572199d" providerId="ADAL" clId="{97677B82-61A2-C348-AFBF-52A5B796A0B0}" dt="2024-09-26T15:49:17.345" v="1361" actId="478"/>
          <ac:spMkLst>
            <pc:docMk/>
            <pc:sldMk cId="3371167609" sldId="268"/>
            <ac:spMk id="9" creationId="{56FC3C90-EDCB-6271-C017-9DD10EF595DD}"/>
          </ac:spMkLst>
        </pc:spChg>
        <pc:spChg chg="add mod">
          <ac:chgData name="Luca Palma" userId="bcfd8a60-a359-456e-bf92-517a1572199d" providerId="ADAL" clId="{97677B82-61A2-C348-AFBF-52A5B796A0B0}" dt="2024-09-26T15:54:16.981" v="1483" actId="1076"/>
          <ac:spMkLst>
            <pc:docMk/>
            <pc:sldMk cId="3371167609" sldId="268"/>
            <ac:spMk id="13" creationId="{16F798D6-746C-F441-6D5B-E63870D50B4F}"/>
          </ac:spMkLst>
        </pc:spChg>
        <pc:spChg chg="add mod">
          <ac:chgData name="Luca Palma" userId="bcfd8a60-a359-456e-bf92-517a1572199d" providerId="ADAL" clId="{97677B82-61A2-C348-AFBF-52A5B796A0B0}" dt="2024-09-26T15:54:16.981" v="1483" actId="1076"/>
          <ac:spMkLst>
            <pc:docMk/>
            <pc:sldMk cId="3371167609" sldId="268"/>
            <ac:spMk id="15" creationId="{DBD9C236-B301-76DB-8DBB-023DCDEA90BB}"/>
          </ac:spMkLst>
        </pc:spChg>
        <pc:spChg chg="add mod">
          <ac:chgData name="Luca Palma" userId="bcfd8a60-a359-456e-bf92-517a1572199d" providerId="ADAL" clId="{97677B82-61A2-C348-AFBF-52A5B796A0B0}" dt="2024-09-26T15:54:16.981" v="1483" actId="1076"/>
          <ac:spMkLst>
            <pc:docMk/>
            <pc:sldMk cId="3371167609" sldId="268"/>
            <ac:spMk id="16" creationId="{E579919E-55FB-CCC4-3885-DDB90CC560DF}"/>
          </ac:spMkLst>
        </pc:spChg>
        <pc:spChg chg="add del mod">
          <ac:chgData name="Luca Palma" userId="bcfd8a60-a359-456e-bf92-517a1572199d" providerId="ADAL" clId="{97677B82-61A2-C348-AFBF-52A5B796A0B0}" dt="2024-09-26T15:53:40.632" v="1464" actId="478"/>
          <ac:spMkLst>
            <pc:docMk/>
            <pc:sldMk cId="3371167609" sldId="268"/>
            <ac:spMk id="19" creationId="{92E11CF8-16ED-E45D-C6FF-C7047CC0907B}"/>
          </ac:spMkLst>
        </pc:spChg>
        <pc:spChg chg="del">
          <ac:chgData name="Luca Palma" userId="bcfd8a60-a359-456e-bf92-517a1572199d" providerId="ADAL" clId="{97677B82-61A2-C348-AFBF-52A5B796A0B0}" dt="2024-09-26T15:52:51.818" v="1453" actId="478"/>
          <ac:spMkLst>
            <pc:docMk/>
            <pc:sldMk cId="3371167609" sldId="268"/>
            <ac:spMk id="26" creationId="{85C672C0-299E-46D7-A44D-846EA093F765}"/>
          </ac:spMkLst>
        </pc:spChg>
        <pc:spChg chg="del">
          <ac:chgData name="Luca Palma" userId="bcfd8a60-a359-456e-bf92-517a1572199d" providerId="ADAL" clId="{97677B82-61A2-C348-AFBF-52A5B796A0B0}" dt="2024-09-26T15:52:51.818" v="1453" actId="478"/>
          <ac:spMkLst>
            <pc:docMk/>
            <pc:sldMk cId="3371167609" sldId="268"/>
            <ac:spMk id="27" creationId="{827704EF-3035-C208-AA7F-6F34DC3132DE}"/>
          </ac:spMkLst>
        </pc:spChg>
        <pc:spChg chg="mod">
          <ac:chgData name="Luca Palma" userId="bcfd8a60-a359-456e-bf92-517a1572199d" providerId="ADAL" clId="{97677B82-61A2-C348-AFBF-52A5B796A0B0}" dt="2024-09-26T15:52:46.787" v="1451" actId="1076"/>
          <ac:spMkLst>
            <pc:docMk/>
            <pc:sldMk cId="3371167609" sldId="268"/>
            <ac:spMk id="40" creationId="{9C572582-85B1-5E7E-801D-42E9579C0793}"/>
          </ac:spMkLst>
        </pc:spChg>
        <pc:spChg chg="del">
          <ac:chgData name="Luca Palma" userId="bcfd8a60-a359-456e-bf92-517a1572199d" providerId="ADAL" clId="{97677B82-61A2-C348-AFBF-52A5B796A0B0}" dt="2024-09-26T15:52:51.818" v="1453" actId="478"/>
          <ac:spMkLst>
            <pc:docMk/>
            <pc:sldMk cId="3371167609" sldId="268"/>
            <ac:spMk id="41" creationId="{7FB73698-C2E0-9DF4-F8CE-F51E87A83A0F}"/>
          </ac:spMkLst>
        </pc:spChg>
        <pc:spChg chg="add del mod">
          <ac:chgData name="Luca Palma" userId="bcfd8a60-a359-456e-bf92-517a1572199d" providerId="ADAL" clId="{97677B82-61A2-C348-AFBF-52A5B796A0B0}" dt="2024-09-26T15:54:40.655" v="1496"/>
          <ac:spMkLst>
            <pc:docMk/>
            <pc:sldMk cId="3371167609" sldId="268"/>
            <ac:spMk id="44" creationId="{01CDD8EF-A34D-F1A3-B27E-38AEBE03661D}"/>
          </ac:spMkLst>
        </pc:spChg>
        <pc:spChg chg="add del mod">
          <ac:chgData name="Luca Palma" userId="bcfd8a60-a359-456e-bf92-517a1572199d" providerId="ADAL" clId="{97677B82-61A2-C348-AFBF-52A5B796A0B0}" dt="2024-09-26T15:55:34.809" v="1529"/>
          <ac:spMkLst>
            <pc:docMk/>
            <pc:sldMk cId="3371167609" sldId="268"/>
            <ac:spMk id="49" creationId="{330BDBD1-5C6E-DDC7-9779-D1459CAE1B15}"/>
          </ac:spMkLst>
        </pc:spChg>
        <pc:grpChg chg="del">
          <ac:chgData name="Luca Palma" userId="bcfd8a60-a359-456e-bf92-517a1572199d" providerId="ADAL" clId="{97677B82-61A2-C348-AFBF-52A5B796A0B0}" dt="2024-09-26T15:52:51.818" v="1453" actId="478"/>
          <ac:grpSpMkLst>
            <pc:docMk/>
            <pc:sldMk cId="3371167609" sldId="268"/>
            <ac:grpSpMk id="6" creationId="{1FEA25C8-AD96-0802-67A8-6A3D50C6C7E4}"/>
          </ac:grpSpMkLst>
        </pc:grpChg>
        <pc:grpChg chg="del">
          <ac:chgData name="Luca Palma" userId="bcfd8a60-a359-456e-bf92-517a1572199d" providerId="ADAL" clId="{97677B82-61A2-C348-AFBF-52A5B796A0B0}" dt="2024-09-26T15:52:51.818" v="1453" actId="478"/>
          <ac:grpSpMkLst>
            <pc:docMk/>
            <pc:sldMk cId="3371167609" sldId="268"/>
            <ac:grpSpMk id="20" creationId="{452CFF00-71E1-F564-6A71-8E193ECA23AF}"/>
          </ac:grpSpMkLst>
        </pc:grpChg>
        <pc:grpChg chg="del">
          <ac:chgData name="Luca Palma" userId="bcfd8a60-a359-456e-bf92-517a1572199d" providerId="ADAL" clId="{97677B82-61A2-C348-AFBF-52A5B796A0B0}" dt="2024-09-26T15:52:51.818" v="1453" actId="478"/>
          <ac:grpSpMkLst>
            <pc:docMk/>
            <pc:sldMk cId="3371167609" sldId="268"/>
            <ac:grpSpMk id="28" creationId="{97A98AA8-84E7-42B3-2286-373B82F42E14}"/>
          </ac:grpSpMkLst>
        </pc:grpChg>
        <pc:grpChg chg="del">
          <ac:chgData name="Luca Palma" userId="bcfd8a60-a359-456e-bf92-517a1572199d" providerId="ADAL" clId="{97677B82-61A2-C348-AFBF-52A5B796A0B0}" dt="2024-09-26T15:52:51.818" v="1453" actId="478"/>
          <ac:grpSpMkLst>
            <pc:docMk/>
            <pc:sldMk cId="3371167609" sldId="268"/>
            <ac:grpSpMk id="35" creationId="{EC1A10FD-C6CB-CF67-C2D9-795E8B556A28}"/>
          </ac:grpSpMkLst>
        </pc:grpChg>
        <pc:picChg chg="add mod">
          <ac:chgData name="Luca Palma" userId="bcfd8a60-a359-456e-bf92-517a1572199d" providerId="ADAL" clId="{97677B82-61A2-C348-AFBF-52A5B796A0B0}" dt="2024-09-26T15:50:53.484" v="1420" actId="1076"/>
          <ac:picMkLst>
            <pc:docMk/>
            <pc:sldMk cId="3371167609" sldId="268"/>
            <ac:picMk id="4" creationId="{28FCB884-0614-5700-9EA6-C3D057AD2B64}"/>
          </ac:picMkLst>
        </pc:picChg>
        <pc:picChg chg="del">
          <ac:chgData name="Luca Palma" userId="bcfd8a60-a359-456e-bf92-517a1572199d" providerId="ADAL" clId="{97677B82-61A2-C348-AFBF-52A5B796A0B0}" dt="2024-09-26T15:49:58.644" v="1377" actId="478"/>
          <ac:picMkLst>
            <pc:docMk/>
            <pc:sldMk cId="3371167609" sldId="268"/>
            <ac:picMk id="17" creationId="{4921C52D-7E11-FF38-7BF3-EBC6EA25F068}"/>
          </ac:picMkLst>
        </pc:picChg>
        <pc:picChg chg="del">
          <ac:chgData name="Luca Palma" userId="bcfd8a60-a359-456e-bf92-517a1572199d" providerId="ADAL" clId="{97677B82-61A2-C348-AFBF-52A5B796A0B0}" dt="2024-09-26T15:49:58.644" v="1377" actId="478"/>
          <ac:picMkLst>
            <pc:docMk/>
            <pc:sldMk cId="3371167609" sldId="268"/>
            <ac:picMk id="18" creationId="{F0177527-2BAC-7553-4301-6B24D7B01038}"/>
          </ac:picMkLst>
        </pc:picChg>
        <pc:picChg chg="add mod">
          <ac:chgData name="Luca Palma" userId="bcfd8a60-a359-456e-bf92-517a1572199d" providerId="ADAL" clId="{97677B82-61A2-C348-AFBF-52A5B796A0B0}" dt="2024-09-26T15:54:54.950" v="1504" actId="1036"/>
          <ac:picMkLst>
            <pc:docMk/>
            <pc:sldMk cId="3371167609" sldId="268"/>
            <ac:picMk id="45" creationId="{558519E7-1F73-F5ED-70AE-EDA020BD8438}"/>
          </ac:picMkLst>
        </pc:picChg>
        <pc:picChg chg="add mod">
          <ac:chgData name="Luca Palma" userId="bcfd8a60-a359-456e-bf92-517a1572199d" providerId="ADAL" clId="{97677B82-61A2-C348-AFBF-52A5B796A0B0}" dt="2024-09-26T15:54:54.950" v="1504" actId="1036"/>
          <ac:picMkLst>
            <pc:docMk/>
            <pc:sldMk cId="3371167609" sldId="268"/>
            <ac:picMk id="46" creationId="{103EB0F4-882C-4070-0ED6-312D734619FF}"/>
          </ac:picMkLst>
        </pc:picChg>
        <pc:picChg chg="add mod">
          <ac:chgData name="Luca Palma" userId="bcfd8a60-a359-456e-bf92-517a1572199d" providerId="ADAL" clId="{97677B82-61A2-C348-AFBF-52A5B796A0B0}" dt="2024-09-26T15:54:54.950" v="1504" actId="1036"/>
          <ac:picMkLst>
            <pc:docMk/>
            <pc:sldMk cId="3371167609" sldId="268"/>
            <ac:picMk id="47" creationId="{9EA84A4D-3618-6415-89E8-63A607E806BF}"/>
          </ac:picMkLst>
        </pc:picChg>
        <pc:picChg chg="add mod">
          <ac:chgData name="Luca Palma" userId="bcfd8a60-a359-456e-bf92-517a1572199d" providerId="ADAL" clId="{97677B82-61A2-C348-AFBF-52A5B796A0B0}" dt="2024-09-26T15:54:54.950" v="1504" actId="1036"/>
          <ac:picMkLst>
            <pc:docMk/>
            <pc:sldMk cId="3371167609" sldId="268"/>
            <ac:picMk id="48" creationId="{09869A71-6DF9-FC49-87F4-C2D8115BD130}"/>
          </ac:picMkLst>
        </pc:picChg>
        <pc:picChg chg="add mod">
          <ac:chgData name="Luca Palma" userId="bcfd8a60-a359-456e-bf92-517a1572199d" providerId="ADAL" clId="{97677B82-61A2-C348-AFBF-52A5B796A0B0}" dt="2024-09-26T15:55:31.970" v="1527" actId="1076"/>
          <ac:picMkLst>
            <pc:docMk/>
            <pc:sldMk cId="3371167609" sldId="268"/>
            <ac:picMk id="50" creationId="{F8039D84-6871-D640-8AA8-798440FA3D23}"/>
          </ac:picMkLst>
        </pc:picChg>
        <pc:picChg chg="add mod">
          <ac:chgData name="Luca Palma" userId="bcfd8a60-a359-456e-bf92-517a1572199d" providerId="ADAL" clId="{97677B82-61A2-C348-AFBF-52A5B796A0B0}" dt="2024-09-26T15:55:30.486" v="1526" actId="1076"/>
          <ac:picMkLst>
            <pc:docMk/>
            <pc:sldMk cId="3371167609" sldId="268"/>
            <ac:picMk id="51" creationId="{9973508E-075D-EFEE-1761-98815A72FED0}"/>
          </ac:picMkLst>
        </pc:picChg>
        <pc:picChg chg="add mod">
          <ac:chgData name="Luca Palma" userId="bcfd8a60-a359-456e-bf92-517a1572199d" providerId="ADAL" clId="{97677B82-61A2-C348-AFBF-52A5B796A0B0}" dt="2024-09-26T15:55:50.570" v="1535" actId="1076"/>
          <ac:picMkLst>
            <pc:docMk/>
            <pc:sldMk cId="3371167609" sldId="268"/>
            <ac:picMk id="52" creationId="{FDB317B0-6D30-8697-B5D5-448A954B4CB1}"/>
          </ac:picMkLst>
        </pc:picChg>
        <pc:picChg chg="add del mod">
          <ac:chgData name="Luca Palma" userId="bcfd8a60-a359-456e-bf92-517a1572199d" providerId="ADAL" clId="{97677B82-61A2-C348-AFBF-52A5B796A0B0}" dt="2024-09-26T15:51:19.723" v="1422" actId="478"/>
          <ac:picMkLst>
            <pc:docMk/>
            <pc:sldMk cId="3371167609" sldId="268"/>
            <ac:picMk id="3074" creationId="{A50FED8E-2793-A609-07F5-D2E27AB284F3}"/>
          </ac:picMkLst>
        </pc:picChg>
        <pc:picChg chg="add mod">
          <ac:chgData name="Luca Palma" userId="bcfd8a60-a359-456e-bf92-517a1572199d" providerId="ADAL" clId="{97677B82-61A2-C348-AFBF-52A5B796A0B0}" dt="2024-09-26T15:50:13.678" v="1403" actId="1076"/>
          <ac:picMkLst>
            <pc:docMk/>
            <pc:sldMk cId="3371167609" sldId="268"/>
            <ac:picMk id="3076" creationId="{26C08E55-64AD-9969-B5E6-ED38064B9D83}"/>
          </ac:picMkLst>
        </pc:picChg>
        <pc:cxnChg chg="add mod">
          <ac:chgData name="Luca Palma" userId="bcfd8a60-a359-456e-bf92-517a1572199d" providerId="ADAL" clId="{97677B82-61A2-C348-AFBF-52A5B796A0B0}" dt="2024-09-26T15:54:16.981" v="1483" actId="1076"/>
          <ac:cxnSpMkLst>
            <pc:docMk/>
            <pc:sldMk cId="3371167609" sldId="268"/>
            <ac:cxnSpMk id="22" creationId="{2FEF273E-0F8C-B6CD-1CF4-9E24986522EF}"/>
          </ac:cxnSpMkLst>
        </pc:cxnChg>
        <pc:cxnChg chg="add mod">
          <ac:chgData name="Luca Palma" userId="bcfd8a60-a359-456e-bf92-517a1572199d" providerId="ADAL" clId="{97677B82-61A2-C348-AFBF-52A5B796A0B0}" dt="2024-09-26T15:54:16.981" v="1483" actId="1076"/>
          <ac:cxnSpMkLst>
            <pc:docMk/>
            <pc:sldMk cId="3371167609" sldId="268"/>
            <ac:cxnSpMk id="23" creationId="{35DD95B4-956A-4ED5-84C1-40F730271C8C}"/>
          </ac:cxnSpMkLst>
        </pc:cxnChg>
        <pc:cxnChg chg="add mod">
          <ac:chgData name="Luca Palma" userId="bcfd8a60-a359-456e-bf92-517a1572199d" providerId="ADAL" clId="{97677B82-61A2-C348-AFBF-52A5B796A0B0}" dt="2024-09-26T15:54:16.981" v="1483" actId="1076"/>
          <ac:cxnSpMkLst>
            <pc:docMk/>
            <pc:sldMk cId="3371167609" sldId="268"/>
            <ac:cxnSpMk id="25" creationId="{A8C9531B-8774-98ED-3AF0-22063A3DA9FC}"/>
          </ac:cxnSpMkLst>
        </pc:cxnChg>
      </pc:sldChg>
      <pc:sldChg chg="add del">
        <pc:chgData name="Luca Palma" userId="bcfd8a60-a359-456e-bf92-517a1572199d" providerId="ADAL" clId="{97677B82-61A2-C348-AFBF-52A5B796A0B0}" dt="2024-09-27T06:28:06.323" v="2209" actId="2696"/>
        <pc:sldMkLst>
          <pc:docMk/>
          <pc:sldMk cId="3053734003" sldId="269"/>
        </pc:sldMkLst>
      </pc:sldChg>
      <pc:sldChg chg="addSp delSp modSp add mod ord modTransition">
        <pc:chgData name="Luca Palma" userId="bcfd8a60-a359-456e-bf92-517a1572199d" providerId="ADAL" clId="{97677B82-61A2-C348-AFBF-52A5B796A0B0}" dt="2024-09-27T06:37:19.155" v="2367"/>
        <pc:sldMkLst>
          <pc:docMk/>
          <pc:sldMk cId="2139558372" sldId="270"/>
        </pc:sldMkLst>
        <pc:spChg chg="del">
          <ac:chgData name="Luca Palma" userId="bcfd8a60-a359-456e-bf92-517a1572199d" providerId="ADAL" clId="{97677B82-61A2-C348-AFBF-52A5B796A0B0}" dt="2024-09-27T05:40:23.099" v="1538" actId="478"/>
          <ac:spMkLst>
            <pc:docMk/>
            <pc:sldMk cId="2139558372" sldId="270"/>
            <ac:spMk id="3" creationId="{D368198F-7D76-2F29-0493-9C215BD150D1}"/>
          </ac:spMkLst>
        </pc:spChg>
        <pc:spChg chg="add mod">
          <ac:chgData name="Luca Palma" userId="bcfd8a60-a359-456e-bf92-517a1572199d" providerId="ADAL" clId="{97677B82-61A2-C348-AFBF-52A5B796A0B0}" dt="2024-09-27T05:44:45.687" v="1548"/>
          <ac:spMkLst>
            <pc:docMk/>
            <pc:sldMk cId="2139558372" sldId="270"/>
            <ac:spMk id="4" creationId="{C567F821-64FB-A9C5-DB71-0E3C553AE4B7}"/>
          </ac:spMkLst>
        </pc:spChg>
        <pc:spChg chg="add mod">
          <ac:chgData name="Luca Palma" userId="bcfd8a60-a359-456e-bf92-517a1572199d" providerId="ADAL" clId="{97677B82-61A2-C348-AFBF-52A5B796A0B0}" dt="2024-09-27T05:44:45.687" v="1548"/>
          <ac:spMkLst>
            <pc:docMk/>
            <pc:sldMk cId="2139558372" sldId="270"/>
            <ac:spMk id="5" creationId="{06271C2B-3004-0B7E-776D-1A4258642A8D}"/>
          </ac:spMkLst>
        </pc:spChg>
        <pc:spChg chg="del">
          <ac:chgData name="Luca Palma" userId="bcfd8a60-a359-456e-bf92-517a1572199d" providerId="ADAL" clId="{97677B82-61A2-C348-AFBF-52A5B796A0B0}" dt="2024-09-27T05:40:23.099" v="1538" actId="478"/>
          <ac:spMkLst>
            <pc:docMk/>
            <pc:sldMk cId="2139558372" sldId="270"/>
            <ac:spMk id="8" creationId="{C99FF4F3-6911-582C-2DE2-E8C2D7A6EAFF}"/>
          </ac:spMkLst>
        </pc:spChg>
        <pc:spChg chg="del">
          <ac:chgData name="Luca Palma" userId="bcfd8a60-a359-456e-bf92-517a1572199d" providerId="ADAL" clId="{97677B82-61A2-C348-AFBF-52A5B796A0B0}" dt="2024-09-27T05:40:23.099" v="1538" actId="478"/>
          <ac:spMkLst>
            <pc:docMk/>
            <pc:sldMk cId="2139558372" sldId="270"/>
            <ac:spMk id="9" creationId="{28006F30-85E5-5D62-8C63-CA4C4543F789}"/>
          </ac:spMkLst>
        </pc:spChg>
        <pc:spChg chg="add mod">
          <ac:chgData name="Luca Palma" userId="bcfd8a60-a359-456e-bf92-517a1572199d" providerId="ADAL" clId="{97677B82-61A2-C348-AFBF-52A5B796A0B0}" dt="2024-09-27T05:44:45.687" v="1548"/>
          <ac:spMkLst>
            <pc:docMk/>
            <pc:sldMk cId="2139558372" sldId="270"/>
            <ac:spMk id="13" creationId="{43AB2047-9475-D5DD-672E-464D72D17714}"/>
          </ac:spMkLst>
        </pc:spChg>
        <pc:spChg chg="add del mod">
          <ac:chgData name="Luca Palma" userId="bcfd8a60-a359-456e-bf92-517a1572199d" providerId="ADAL" clId="{97677B82-61A2-C348-AFBF-52A5B796A0B0}" dt="2024-09-27T05:46:09.623" v="1568" actId="478"/>
          <ac:spMkLst>
            <pc:docMk/>
            <pc:sldMk cId="2139558372" sldId="270"/>
            <ac:spMk id="22" creationId="{02D1C3DB-1848-6973-3266-2E8ACE44BA3F}"/>
          </ac:spMkLst>
        </pc:spChg>
        <pc:spChg chg="add mod">
          <ac:chgData name="Luca Palma" userId="bcfd8a60-a359-456e-bf92-517a1572199d" providerId="ADAL" clId="{97677B82-61A2-C348-AFBF-52A5B796A0B0}" dt="2024-09-27T05:55:10.760" v="1711" actId="1076"/>
          <ac:spMkLst>
            <pc:docMk/>
            <pc:sldMk cId="2139558372" sldId="270"/>
            <ac:spMk id="23" creationId="{A99E6DF1-531F-5972-3DE4-396C725795F4}"/>
          </ac:spMkLst>
        </pc:spChg>
        <pc:spChg chg="add mod">
          <ac:chgData name="Luca Palma" userId="bcfd8a60-a359-456e-bf92-517a1572199d" providerId="ADAL" clId="{97677B82-61A2-C348-AFBF-52A5B796A0B0}" dt="2024-09-27T05:55:10.760" v="1711" actId="1076"/>
          <ac:spMkLst>
            <pc:docMk/>
            <pc:sldMk cId="2139558372" sldId="270"/>
            <ac:spMk id="25" creationId="{C1094DDC-F309-69A9-2071-3D4E156B2405}"/>
          </ac:spMkLst>
        </pc:spChg>
        <pc:spChg chg="del">
          <ac:chgData name="Luca Palma" userId="bcfd8a60-a359-456e-bf92-517a1572199d" providerId="ADAL" clId="{97677B82-61A2-C348-AFBF-52A5B796A0B0}" dt="2024-09-27T05:40:23.099" v="1538" actId="478"/>
          <ac:spMkLst>
            <pc:docMk/>
            <pc:sldMk cId="2139558372" sldId="270"/>
            <ac:spMk id="26" creationId="{17B3F02C-C683-F2FE-DD0D-3CE188E3F2BF}"/>
          </ac:spMkLst>
        </pc:spChg>
        <pc:spChg chg="del">
          <ac:chgData name="Luca Palma" userId="bcfd8a60-a359-456e-bf92-517a1572199d" providerId="ADAL" clId="{97677B82-61A2-C348-AFBF-52A5B796A0B0}" dt="2024-09-27T05:40:23.099" v="1538" actId="478"/>
          <ac:spMkLst>
            <pc:docMk/>
            <pc:sldMk cId="2139558372" sldId="270"/>
            <ac:spMk id="27" creationId="{2EB4B3A6-54C2-2BE0-5640-B0FC5C95F124}"/>
          </ac:spMkLst>
        </pc:spChg>
        <pc:spChg chg="del">
          <ac:chgData name="Luca Palma" userId="bcfd8a60-a359-456e-bf92-517a1572199d" providerId="ADAL" clId="{97677B82-61A2-C348-AFBF-52A5B796A0B0}" dt="2024-09-27T05:40:23.099" v="1538" actId="478"/>
          <ac:spMkLst>
            <pc:docMk/>
            <pc:sldMk cId="2139558372" sldId="270"/>
            <ac:spMk id="40" creationId="{A1CABCE0-7254-53C1-BB5B-AE4BFC94C4D4}"/>
          </ac:spMkLst>
        </pc:spChg>
        <pc:spChg chg="del">
          <ac:chgData name="Luca Palma" userId="bcfd8a60-a359-456e-bf92-517a1572199d" providerId="ADAL" clId="{97677B82-61A2-C348-AFBF-52A5B796A0B0}" dt="2024-09-27T05:40:23.099" v="1538" actId="478"/>
          <ac:spMkLst>
            <pc:docMk/>
            <pc:sldMk cId="2139558372" sldId="270"/>
            <ac:spMk id="41" creationId="{7C55116F-3E60-E60A-DB83-0005C086D058}"/>
          </ac:spMkLst>
        </pc:spChg>
        <pc:grpChg chg="del">
          <ac:chgData name="Luca Palma" userId="bcfd8a60-a359-456e-bf92-517a1572199d" providerId="ADAL" clId="{97677B82-61A2-C348-AFBF-52A5B796A0B0}" dt="2024-09-27T05:40:23.099" v="1538" actId="478"/>
          <ac:grpSpMkLst>
            <pc:docMk/>
            <pc:sldMk cId="2139558372" sldId="270"/>
            <ac:grpSpMk id="6" creationId="{F035B4A5-997C-8977-C1DB-94A0B1E20A2F}"/>
          </ac:grpSpMkLst>
        </pc:grpChg>
        <pc:grpChg chg="del">
          <ac:chgData name="Luca Palma" userId="bcfd8a60-a359-456e-bf92-517a1572199d" providerId="ADAL" clId="{97677B82-61A2-C348-AFBF-52A5B796A0B0}" dt="2024-09-27T05:40:23.099" v="1538" actId="478"/>
          <ac:grpSpMkLst>
            <pc:docMk/>
            <pc:sldMk cId="2139558372" sldId="270"/>
            <ac:grpSpMk id="20" creationId="{077B54C3-C0B6-0F86-DDEE-D191263D7314}"/>
          </ac:grpSpMkLst>
        </pc:grpChg>
        <pc:grpChg chg="del">
          <ac:chgData name="Luca Palma" userId="bcfd8a60-a359-456e-bf92-517a1572199d" providerId="ADAL" clId="{97677B82-61A2-C348-AFBF-52A5B796A0B0}" dt="2024-09-27T05:40:23.099" v="1538" actId="478"/>
          <ac:grpSpMkLst>
            <pc:docMk/>
            <pc:sldMk cId="2139558372" sldId="270"/>
            <ac:grpSpMk id="28" creationId="{870B0725-D545-3269-67DA-9D8E1BE98C62}"/>
          </ac:grpSpMkLst>
        </pc:grpChg>
        <pc:grpChg chg="del">
          <ac:chgData name="Luca Palma" userId="bcfd8a60-a359-456e-bf92-517a1572199d" providerId="ADAL" clId="{97677B82-61A2-C348-AFBF-52A5B796A0B0}" dt="2024-09-27T05:40:23.099" v="1538" actId="478"/>
          <ac:grpSpMkLst>
            <pc:docMk/>
            <pc:sldMk cId="2139558372" sldId="270"/>
            <ac:grpSpMk id="35" creationId="{F3969E60-26B9-AA7E-7EDB-6B70FB068CC9}"/>
          </ac:grpSpMkLst>
        </pc:grpChg>
        <pc:picChg chg="add mod">
          <ac:chgData name="Luca Palma" userId="bcfd8a60-a359-456e-bf92-517a1572199d" providerId="ADAL" clId="{97677B82-61A2-C348-AFBF-52A5B796A0B0}" dt="2024-09-27T05:55:08.173" v="1710" actId="1076"/>
          <ac:picMkLst>
            <pc:docMk/>
            <pc:sldMk cId="2139558372" sldId="270"/>
            <ac:picMk id="2" creationId="{F86F19BA-2CC1-1EE5-CD9B-B76F5B70BF85}"/>
          </ac:picMkLst>
        </pc:picChg>
        <pc:picChg chg="del">
          <ac:chgData name="Luca Palma" userId="bcfd8a60-a359-456e-bf92-517a1572199d" providerId="ADAL" clId="{97677B82-61A2-C348-AFBF-52A5B796A0B0}" dt="2024-09-27T05:40:23.099" v="1538" actId="478"/>
          <ac:picMkLst>
            <pc:docMk/>
            <pc:sldMk cId="2139558372" sldId="270"/>
            <ac:picMk id="10" creationId="{17DB92E8-340C-995D-2A1E-00A2D571B986}"/>
          </ac:picMkLst>
        </pc:picChg>
        <pc:picChg chg="add mod">
          <ac:chgData name="Luca Palma" userId="bcfd8a60-a359-456e-bf92-517a1572199d" providerId="ADAL" clId="{97677B82-61A2-C348-AFBF-52A5B796A0B0}" dt="2024-09-27T05:44:45.687" v="1548"/>
          <ac:picMkLst>
            <pc:docMk/>
            <pc:sldMk cId="2139558372" sldId="270"/>
            <ac:picMk id="15" creationId="{1EB0FE14-D79B-3D6F-15A8-19F1C8FFE849}"/>
          </ac:picMkLst>
        </pc:picChg>
        <pc:picChg chg="add mod">
          <ac:chgData name="Luca Palma" userId="bcfd8a60-a359-456e-bf92-517a1572199d" providerId="ADAL" clId="{97677B82-61A2-C348-AFBF-52A5B796A0B0}" dt="2024-09-27T05:44:45.687" v="1548"/>
          <ac:picMkLst>
            <pc:docMk/>
            <pc:sldMk cId="2139558372" sldId="270"/>
            <ac:picMk id="16" creationId="{4518D2ED-6D0E-AD56-89E3-6A55EA0E9EFF}"/>
          </ac:picMkLst>
        </pc:picChg>
        <pc:picChg chg="del">
          <ac:chgData name="Luca Palma" userId="bcfd8a60-a359-456e-bf92-517a1572199d" providerId="ADAL" clId="{97677B82-61A2-C348-AFBF-52A5B796A0B0}" dt="2024-09-27T05:40:23.099" v="1538" actId="478"/>
          <ac:picMkLst>
            <pc:docMk/>
            <pc:sldMk cId="2139558372" sldId="270"/>
            <ac:picMk id="17" creationId="{15DF78F1-FDFD-7D2D-1896-9344738D7255}"/>
          </ac:picMkLst>
        </pc:picChg>
        <pc:picChg chg="del">
          <ac:chgData name="Luca Palma" userId="bcfd8a60-a359-456e-bf92-517a1572199d" providerId="ADAL" clId="{97677B82-61A2-C348-AFBF-52A5B796A0B0}" dt="2024-09-27T05:40:23.099" v="1538" actId="478"/>
          <ac:picMkLst>
            <pc:docMk/>
            <pc:sldMk cId="2139558372" sldId="270"/>
            <ac:picMk id="18" creationId="{162F34C7-3536-DC1F-9FC3-3C14FE024D6C}"/>
          </ac:picMkLst>
        </pc:picChg>
        <pc:picChg chg="add mod">
          <ac:chgData name="Luca Palma" userId="bcfd8a60-a359-456e-bf92-517a1572199d" providerId="ADAL" clId="{97677B82-61A2-C348-AFBF-52A5B796A0B0}" dt="2024-09-27T05:44:45.687" v="1548"/>
          <ac:picMkLst>
            <pc:docMk/>
            <pc:sldMk cId="2139558372" sldId="270"/>
            <ac:picMk id="19" creationId="{98569A5B-1C7D-A0F7-20FE-1FFF96560AE1}"/>
          </ac:picMkLst>
        </pc:picChg>
      </pc:sldChg>
      <pc:sldChg chg="addSp delSp modSp add mod modTransition modAnim">
        <pc:chgData name="Luca Palma" userId="bcfd8a60-a359-456e-bf92-517a1572199d" providerId="ADAL" clId="{97677B82-61A2-C348-AFBF-52A5B796A0B0}" dt="2024-09-27T06:49:35.251" v="2548"/>
        <pc:sldMkLst>
          <pc:docMk/>
          <pc:sldMk cId="3149591987" sldId="271"/>
        </pc:sldMkLst>
        <pc:spChg chg="add mod">
          <ac:chgData name="Luca Palma" userId="bcfd8a60-a359-456e-bf92-517a1572199d" providerId="ADAL" clId="{97677B82-61A2-C348-AFBF-52A5B796A0B0}" dt="2024-09-27T06:00:28.391" v="1754"/>
          <ac:spMkLst>
            <pc:docMk/>
            <pc:sldMk cId="3149591987" sldId="271"/>
            <ac:spMk id="2" creationId="{17FD3834-5EB9-73BC-DD07-3EBAB4F9700E}"/>
          </ac:spMkLst>
        </pc:spChg>
        <pc:spChg chg="add mod">
          <ac:chgData name="Luca Palma" userId="bcfd8a60-a359-456e-bf92-517a1572199d" providerId="ADAL" clId="{97677B82-61A2-C348-AFBF-52A5B796A0B0}" dt="2024-09-27T06:00:28.391" v="1754"/>
          <ac:spMkLst>
            <pc:docMk/>
            <pc:sldMk cId="3149591987" sldId="271"/>
            <ac:spMk id="3" creationId="{3850D29F-FCEF-68C8-CBAA-2534FBC39A58}"/>
          </ac:spMkLst>
        </pc:spChg>
        <pc:spChg chg="add mod">
          <ac:chgData name="Luca Palma" userId="bcfd8a60-a359-456e-bf92-517a1572199d" providerId="ADAL" clId="{97677B82-61A2-C348-AFBF-52A5B796A0B0}" dt="2024-09-27T06:04:23.025" v="1853"/>
          <ac:spMkLst>
            <pc:docMk/>
            <pc:sldMk cId="3149591987" sldId="271"/>
            <ac:spMk id="4" creationId="{E47AEA74-5B75-3E5D-DC19-55527E033BD9}"/>
          </ac:spMkLst>
        </pc:spChg>
        <pc:spChg chg="add mod">
          <ac:chgData name="Luca Palma" userId="bcfd8a60-a359-456e-bf92-517a1572199d" providerId="ADAL" clId="{97677B82-61A2-C348-AFBF-52A5B796A0B0}" dt="2024-09-27T06:07:17.229" v="1915" actId="1035"/>
          <ac:spMkLst>
            <pc:docMk/>
            <pc:sldMk cId="3149591987" sldId="271"/>
            <ac:spMk id="16" creationId="{A51A4F55-143D-2B3D-F2ED-BA82A77EAB9A}"/>
          </ac:spMkLst>
        </pc:spChg>
        <pc:spChg chg="add mod">
          <ac:chgData name="Luca Palma" userId="bcfd8a60-a359-456e-bf92-517a1572199d" providerId="ADAL" clId="{97677B82-61A2-C348-AFBF-52A5B796A0B0}" dt="2024-09-27T06:07:17.229" v="1915" actId="1035"/>
          <ac:spMkLst>
            <pc:docMk/>
            <pc:sldMk cId="3149591987" sldId="271"/>
            <ac:spMk id="17" creationId="{5955363E-966F-46A2-4D92-3A297121F9CD}"/>
          </ac:spMkLst>
        </pc:spChg>
        <pc:picChg chg="add mod">
          <ac:chgData name="Luca Palma" userId="bcfd8a60-a359-456e-bf92-517a1572199d" providerId="ADAL" clId="{97677B82-61A2-C348-AFBF-52A5B796A0B0}" dt="2024-09-27T06:00:28.391" v="1754"/>
          <ac:picMkLst>
            <pc:docMk/>
            <pc:sldMk cId="3149591987" sldId="271"/>
            <ac:picMk id="5" creationId="{A88A05CC-0ED9-7A27-D02A-F812DF629E77}"/>
          </ac:picMkLst>
        </pc:picChg>
        <pc:picChg chg="add mod">
          <ac:chgData name="Luca Palma" userId="bcfd8a60-a359-456e-bf92-517a1572199d" providerId="ADAL" clId="{97677B82-61A2-C348-AFBF-52A5B796A0B0}" dt="2024-09-27T06:03:57.053" v="1837" actId="1076"/>
          <ac:picMkLst>
            <pc:docMk/>
            <pc:sldMk cId="3149591987" sldId="271"/>
            <ac:picMk id="6" creationId="{1AE219C0-B715-1847-089A-8AB1A5D9C83C}"/>
          </ac:picMkLst>
        </pc:picChg>
        <pc:picChg chg="add mod">
          <ac:chgData name="Luca Palma" userId="bcfd8a60-a359-456e-bf92-517a1572199d" providerId="ADAL" clId="{97677B82-61A2-C348-AFBF-52A5B796A0B0}" dt="2024-09-27T06:04:01.488" v="1852" actId="1036"/>
          <ac:picMkLst>
            <pc:docMk/>
            <pc:sldMk cId="3149591987" sldId="271"/>
            <ac:picMk id="7" creationId="{64C2C14E-05B6-62B7-FD93-CEF464B6390F}"/>
          </ac:picMkLst>
        </pc:picChg>
        <pc:picChg chg="add del mod">
          <ac:chgData name="Luca Palma" userId="bcfd8a60-a359-456e-bf92-517a1572199d" providerId="ADAL" clId="{97677B82-61A2-C348-AFBF-52A5B796A0B0}" dt="2024-09-27T06:01:18.526" v="1759" actId="478"/>
          <ac:picMkLst>
            <pc:docMk/>
            <pc:sldMk cId="3149591987" sldId="271"/>
            <ac:picMk id="9" creationId="{1D3332BF-B886-0A77-34F2-1FFD5DC5D5B7}"/>
          </ac:picMkLst>
        </pc:picChg>
        <pc:picChg chg="add del mod">
          <ac:chgData name="Luca Palma" userId="bcfd8a60-a359-456e-bf92-517a1572199d" providerId="ADAL" clId="{97677B82-61A2-C348-AFBF-52A5B796A0B0}" dt="2024-09-27T06:02:09.136" v="1776" actId="478"/>
          <ac:picMkLst>
            <pc:docMk/>
            <pc:sldMk cId="3149591987" sldId="271"/>
            <ac:picMk id="11" creationId="{0AD5FAA2-E4FE-DFB4-C4C3-18723DE49D64}"/>
          </ac:picMkLst>
        </pc:picChg>
        <pc:picChg chg="add del mod">
          <ac:chgData name="Luca Palma" userId="bcfd8a60-a359-456e-bf92-517a1572199d" providerId="ADAL" clId="{97677B82-61A2-C348-AFBF-52A5B796A0B0}" dt="2024-09-27T06:02:09.742" v="1777" actId="478"/>
          <ac:picMkLst>
            <pc:docMk/>
            <pc:sldMk cId="3149591987" sldId="271"/>
            <ac:picMk id="13" creationId="{0E7A9D6B-A13F-7E4B-5783-5017A3A8E2A4}"/>
          </ac:picMkLst>
        </pc:picChg>
        <pc:picChg chg="add del mod">
          <ac:chgData name="Luca Palma" userId="bcfd8a60-a359-456e-bf92-517a1572199d" providerId="ADAL" clId="{97677B82-61A2-C348-AFBF-52A5B796A0B0}" dt="2024-09-27T06:02:35.140" v="1808" actId="478"/>
          <ac:picMkLst>
            <pc:docMk/>
            <pc:sldMk cId="3149591987" sldId="271"/>
            <ac:picMk id="14" creationId="{602E0C9D-490B-CD3E-B23C-121D10390560}"/>
          </ac:picMkLst>
        </pc:picChg>
        <pc:picChg chg="add del mod">
          <ac:chgData name="Luca Palma" userId="bcfd8a60-a359-456e-bf92-517a1572199d" providerId="ADAL" clId="{97677B82-61A2-C348-AFBF-52A5B796A0B0}" dt="2024-09-27T06:03:17.937" v="1819" actId="478"/>
          <ac:picMkLst>
            <pc:docMk/>
            <pc:sldMk cId="3149591987" sldId="271"/>
            <ac:picMk id="15" creationId="{143C6D97-424A-CFF5-5246-6E235052863A}"/>
          </ac:picMkLst>
        </pc:picChg>
        <pc:picChg chg="add mod">
          <ac:chgData name="Luca Palma" userId="bcfd8a60-a359-456e-bf92-517a1572199d" providerId="ADAL" clId="{97677B82-61A2-C348-AFBF-52A5B796A0B0}" dt="2024-09-27T06:07:45.917" v="1923" actId="1038"/>
          <ac:picMkLst>
            <pc:docMk/>
            <pc:sldMk cId="3149591987" sldId="271"/>
            <ac:picMk id="18" creationId="{C8146D4D-3F21-B339-2C14-41941C881D59}"/>
          </ac:picMkLst>
        </pc:picChg>
        <pc:picChg chg="add mod">
          <ac:chgData name="Luca Palma" userId="bcfd8a60-a359-456e-bf92-517a1572199d" providerId="ADAL" clId="{97677B82-61A2-C348-AFBF-52A5B796A0B0}" dt="2024-09-27T06:07:55.281" v="1940" actId="1037"/>
          <ac:picMkLst>
            <pc:docMk/>
            <pc:sldMk cId="3149591987" sldId="271"/>
            <ac:picMk id="19" creationId="{01C9BE67-5ABD-655A-2B4D-315A828B0AE2}"/>
          </ac:picMkLst>
        </pc:picChg>
        <pc:picChg chg="add del mod">
          <ac:chgData name="Luca Palma" userId="bcfd8a60-a359-456e-bf92-517a1572199d" providerId="ADAL" clId="{97677B82-61A2-C348-AFBF-52A5B796A0B0}" dt="2024-09-27T06:06:32.318" v="1896" actId="478"/>
          <ac:picMkLst>
            <pc:docMk/>
            <pc:sldMk cId="3149591987" sldId="271"/>
            <ac:picMk id="20" creationId="{5F295E08-E082-5B76-5619-370C2C5C5366}"/>
          </ac:picMkLst>
        </pc:picChg>
        <pc:picChg chg="add mod">
          <ac:chgData name="Luca Palma" userId="bcfd8a60-a359-456e-bf92-517a1572199d" providerId="ADAL" clId="{97677B82-61A2-C348-AFBF-52A5B796A0B0}" dt="2024-09-27T06:12:52.002" v="2003" actId="1076"/>
          <ac:picMkLst>
            <pc:docMk/>
            <pc:sldMk cId="3149591987" sldId="271"/>
            <ac:picMk id="23" creationId="{46E66163-1CD4-45C7-AA85-89643B460C60}"/>
          </ac:picMkLst>
        </pc:picChg>
        <pc:picChg chg="add mod">
          <ac:chgData name="Luca Palma" userId="bcfd8a60-a359-456e-bf92-517a1572199d" providerId="ADAL" clId="{97677B82-61A2-C348-AFBF-52A5B796A0B0}" dt="2024-09-27T06:12:46.409" v="2001" actId="1076"/>
          <ac:picMkLst>
            <pc:docMk/>
            <pc:sldMk cId="3149591987" sldId="271"/>
            <ac:picMk id="24" creationId="{5D82EA7D-58D4-CFAE-8A0A-F3B7E21E6C5C}"/>
          </ac:picMkLst>
        </pc:picChg>
        <pc:picChg chg="add mod">
          <ac:chgData name="Luca Palma" userId="bcfd8a60-a359-456e-bf92-517a1572199d" providerId="ADAL" clId="{97677B82-61A2-C348-AFBF-52A5B796A0B0}" dt="2024-09-27T06:07:17.229" v="1915" actId="1035"/>
          <ac:picMkLst>
            <pc:docMk/>
            <pc:sldMk cId="3149591987" sldId="271"/>
            <ac:picMk id="4098" creationId="{68A0EACB-A107-9DCD-7DC0-87BA5B7878CF}"/>
          </ac:picMkLst>
        </pc:picChg>
        <pc:cxnChg chg="add mod">
          <ac:chgData name="Luca Palma" userId="bcfd8a60-a359-456e-bf92-517a1572199d" providerId="ADAL" clId="{97677B82-61A2-C348-AFBF-52A5B796A0B0}" dt="2024-09-27T06:07:17.229" v="1915" actId="1035"/>
          <ac:cxnSpMkLst>
            <pc:docMk/>
            <pc:sldMk cId="3149591987" sldId="271"/>
            <ac:cxnSpMk id="22" creationId="{4DC166B6-ABB2-F89C-9004-DEF05375BD7C}"/>
          </ac:cxnSpMkLst>
        </pc:cxnChg>
      </pc:sldChg>
      <pc:sldChg chg="addSp delSp modSp add mod modTransition modAnim">
        <pc:chgData name="Luca Palma" userId="bcfd8a60-a359-456e-bf92-517a1572199d" providerId="ADAL" clId="{97677B82-61A2-C348-AFBF-52A5B796A0B0}" dt="2024-09-27T06:48:52.398" v="2535"/>
        <pc:sldMkLst>
          <pc:docMk/>
          <pc:sldMk cId="200557475" sldId="272"/>
        </pc:sldMkLst>
        <pc:spChg chg="add del mod">
          <ac:chgData name="Luca Palma" userId="bcfd8a60-a359-456e-bf92-517a1572199d" providerId="ADAL" clId="{97677B82-61A2-C348-AFBF-52A5B796A0B0}" dt="2024-09-27T06:48:38.825" v="2528" actId="478"/>
          <ac:spMkLst>
            <pc:docMk/>
            <pc:sldMk cId="200557475" sldId="272"/>
            <ac:spMk id="7" creationId="{EC4EEB34-DF4B-FC3A-47AA-CAE8B159E7CD}"/>
          </ac:spMkLst>
        </pc:spChg>
        <pc:spChg chg="add mod">
          <ac:chgData name="Luca Palma" userId="bcfd8a60-a359-456e-bf92-517a1572199d" providerId="ADAL" clId="{97677B82-61A2-C348-AFBF-52A5B796A0B0}" dt="2024-09-27T05:54:50.870" v="1706" actId="1076"/>
          <ac:spMkLst>
            <pc:docMk/>
            <pc:sldMk cId="200557475" sldId="272"/>
            <ac:spMk id="12" creationId="{C9308435-0E3F-5E2F-1300-33BFCD262F5E}"/>
          </ac:spMkLst>
        </pc:spChg>
        <pc:spChg chg="mod">
          <ac:chgData name="Luca Palma" userId="bcfd8a60-a359-456e-bf92-517a1572199d" providerId="ADAL" clId="{97677B82-61A2-C348-AFBF-52A5B796A0B0}" dt="2024-09-27T05:53:41.690" v="1692"/>
          <ac:spMkLst>
            <pc:docMk/>
            <pc:sldMk cId="200557475" sldId="272"/>
            <ac:spMk id="13" creationId="{28712249-BC40-9F55-296E-6EEC6E4AF580}"/>
          </ac:spMkLst>
        </pc:spChg>
        <pc:spChg chg="add mod">
          <ac:chgData name="Luca Palma" userId="bcfd8a60-a359-456e-bf92-517a1572199d" providerId="ADAL" clId="{97677B82-61A2-C348-AFBF-52A5B796A0B0}" dt="2024-09-27T05:55:53.590" v="1721" actId="1076"/>
          <ac:spMkLst>
            <pc:docMk/>
            <pc:sldMk cId="200557475" sldId="272"/>
            <ac:spMk id="17" creationId="{87D8E77C-70C8-59EF-90CD-5810B6B72EA1}"/>
          </ac:spMkLst>
        </pc:spChg>
        <pc:spChg chg="mod">
          <ac:chgData name="Luca Palma" userId="bcfd8a60-a359-456e-bf92-517a1572199d" providerId="ADAL" clId="{97677B82-61A2-C348-AFBF-52A5B796A0B0}" dt="2024-09-27T05:55:53.590" v="1721" actId="1076"/>
          <ac:spMkLst>
            <pc:docMk/>
            <pc:sldMk cId="200557475" sldId="272"/>
            <ac:spMk id="23" creationId="{D3C1B269-7F37-9F3E-95D1-D21CEFE27A31}"/>
          </ac:spMkLst>
        </pc:spChg>
        <pc:spChg chg="del">
          <ac:chgData name="Luca Palma" userId="bcfd8a60-a359-456e-bf92-517a1572199d" providerId="ADAL" clId="{97677B82-61A2-C348-AFBF-52A5B796A0B0}" dt="2024-09-27T05:46:58.024" v="1578" actId="478"/>
          <ac:spMkLst>
            <pc:docMk/>
            <pc:sldMk cId="200557475" sldId="272"/>
            <ac:spMk id="25" creationId="{9AF0A3BA-B2D9-4A9B-5702-2A32FCAB5F67}"/>
          </ac:spMkLst>
        </pc:spChg>
        <pc:grpChg chg="add del mod">
          <ac:chgData name="Luca Palma" userId="bcfd8a60-a359-456e-bf92-517a1572199d" providerId="ADAL" clId="{97677B82-61A2-C348-AFBF-52A5B796A0B0}" dt="2024-09-27T06:48:38.825" v="2528" actId="478"/>
          <ac:grpSpMkLst>
            <pc:docMk/>
            <pc:sldMk cId="200557475" sldId="272"/>
            <ac:grpSpMk id="14" creationId="{4D6605D0-D6F0-11B9-9C2A-A4075FBB2A75}"/>
          </ac:grpSpMkLst>
        </pc:grpChg>
        <pc:grpChg chg="add">
          <ac:chgData name="Luca Palma" userId="bcfd8a60-a359-456e-bf92-517a1572199d" providerId="ADAL" clId="{97677B82-61A2-C348-AFBF-52A5B796A0B0}" dt="2024-09-27T06:48:39.633" v="2529" actId="164"/>
          <ac:grpSpMkLst>
            <pc:docMk/>
            <pc:sldMk cId="200557475" sldId="272"/>
            <ac:grpSpMk id="18" creationId="{99FC26A3-C319-8D19-A145-502446B7FFBD}"/>
          </ac:grpSpMkLst>
        </pc:grpChg>
        <pc:picChg chg="del">
          <ac:chgData name="Luca Palma" userId="bcfd8a60-a359-456e-bf92-517a1572199d" providerId="ADAL" clId="{97677B82-61A2-C348-AFBF-52A5B796A0B0}" dt="2024-09-27T05:46:52.869" v="1577" actId="478"/>
          <ac:picMkLst>
            <pc:docMk/>
            <pc:sldMk cId="200557475" sldId="272"/>
            <ac:picMk id="2" creationId="{54BF9907-2DC0-D88C-ADA2-EFC57777552D}"/>
          </ac:picMkLst>
        </pc:picChg>
        <pc:picChg chg="add mod">
          <ac:chgData name="Luca Palma" userId="bcfd8a60-a359-456e-bf92-517a1572199d" providerId="ADAL" clId="{97677B82-61A2-C348-AFBF-52A5B796A0B0}" dt="2024-09-27T05:55:53.590" v="1721" actId="1076"/>
          <ac:picMkLst>
            <pc:docMk/>
            <pc:sldMk cId="200557475" sldId="272"/>
            <ac:picMk id="3" creationId="{ED5BBFCF-A6B5-BAC8-2A62-416CB0FFF572}"/>
          </ac:picMkLst>
        </pc:picChg>
        <pc:picChg chg="add del mod">
          <ac:chgData name="Luca Palma" userId="bcfd8a60-a359-456e-bf92-517a1572199d" providerId="ADAL" clId="{97677B82-61A2-C348-AFBF-52A5B796A0B0}" dt="2024-09-27T06:48:38.825" v="2528" actId="478"/>
          <ac:picMkLst>
            <pc:docMk/>
            <pc:sldMk cId="200557475" sldId="272"/>
            <ac:picMk id="6" creationId="{8D0335EB-C8CC-05B7-C569-9AECE01056AD}"/>
          </ac:picMkLst>
        </pc:picChg>
        <pc:picChg chg="add del mod">
          <ac:chgData name="Luca Palma" userId="bcfd8a60-a359-456e-bf92-517a1572199d" providerId="ADAL" clId="{97677B82-61A2-C348-AFBF-52A5B796A0B0}" dt="2024-09-27T05:51:38.536" v="1650" actId="478"/>
          <ac:picMkLst>
            <pc:docMk/>
            <pc:sldMk cId="200557475" sldId="272"/>
            <ac:picMk id="8" creationId="{A8D634B9-59DE-F0AA-FCBF-9EBCAC9233E3}"/>
          </ac:picMkLst>
        </pc:picChg>
        <pc:picChg chg="add mod">
          <ac:chgData name="Luca Palma" userId="bcfd8a60-a359-456e-bf92-517a1572199d" providerId="ADAL" clId="{97677B82-61A2-C348-AFBF-52A5B796A0B0}" dt="2024-09-27T05:54:19.198" v="1693" actId="931"/>
          <ac:picMkLst>
            <pc:docMk/>
            <pc:sldMk cId="200557475" sldId="272"/>
            <ac:picMk id="10" creationId="{FE91E450-3744-26C3-2491-5CA056EDFB11}"/>
          </ac:picMkLst>
        </pc:picChg>
      </pc:sldChg>
      <pc:sldChg chg="add del">
        <pc:chgData name="Luca Palma" userId="bcfd8a60-a359-456e-bf92-517a1572199d" providerId="ADAL" clId="{97677B82-61A2-C348-AFBF-52A5B796A0B0}" dt="2024-09-27T06:35:02.445" v="2341" actId="2696"/>
        <pc:sldMkLst>
          <pc:docMk/>
          <pc:sldMk cId="1614215282" sldId="273"/>
        </pc:sldMkLst>
      </pc:sldChg>
      <pc:sldChg chg="addSp delSp modSp add mod modTransition">
        <pc:chgData name="Luca Palma" userId="bcfd8a60-a359-456e-bf92-517a1572199d" providerId="ADAL" clId="{97677B82-61A2-C348-AFBF-52A5B796A0B0}" dt="2024-09-27T06:38:22.938" v="2384"/>
        <pc:sldMkLst>
          <pc:docMk/>
          <pc:sldMk cId="1971425533" sldId="274"/>
        </pc:sldMkLst>
        <pc:spChg chg="mod topLvl">
          <ac:chgData name="Luca Palma" userId="bcfd8a60-a359-456e-bf92-517a1572199d" providerId="ADAL" clId="{97677B82-61A2-C348-AFBF-52A5B796A0B0}" dt="2024-09-27T05:57:44.522" v="1753" actId="1076"/>
          <ac:spMkLst>
            <pc:docMk/>
            <pc:sldMk cId="1971425533" sldId="274"/>
            <ac:spMk id="12" creationId="{FDDA20D6-D02D-739F-EF4D-30E057F5225B}"/>
          </ac:spMkLst>
        </pc:spChg>
        <pc:spChg chg="mod">
          <ac:chgData name="Luca Palma" userId="bcfd8a60-a359-456e-bf92-517a1572199d" providerId="ADAL" clId="{97677B82-61A2-C348-AFBF-52A5B796A0B0}" dt="2024-09-27T05:56:54.027" v="1726"/>
          <ac:spMkLst>
            <pc:docMk/>
            <pc:sldMk cId="1971425533" sldId="274"/>
            <ac:spMk id="13" creationId="{B4392072-6BE8-FDE8-8DAB-53AE9F57F2F6}"/>
          </ac:spMkLst>
        </pc:spChg>
        <pc:grpChg chg="del">
          <ac:chgData name="Luca Palma" userId="bcfd8a60-a359-456e-bf92-517a1572199d" providerId="ADAL" clId="{97677B82-61A2-C348-AFBF-52A5B796A0B0}" dt="2024-09-27T05:57:10.242" v="1730" actId="478"/>
          <ac:grpSpMkLst>
            <pc:docMk/>
            <pc:sldMk cId="1971425533" sldId="274"/>
            <ac:grpSpMk id="14" creationId="{34AF6439-A790-C5D5-EB34-73133CBAED3B}"/>
          </ac:grpSpMkLst>
        </pc:grpChg>
        <pc:picChg chg="add mod">
          <ac:chgData name="Luca Palma" userId="bcfd8a60-a359-456e-bf92-517a1572199d" providerId="ADAL" clId="{97677B82-61A2-C348-AFBF-52A5B796A0B0}" dt="2024-09-27T05:57:44.522" v="1753" actId="1076"/>
          <ac:picMkLst>
            <pc:docMk/>
            <pc:sldMk cId="1971425533" sldId="274"/>
            <ac:picMk id="8" creationId="{AAEBDC6F-7387-6C14-B6E2-112BB1766A13}"/>
          </ac:picMkLst>
        </pc:picChg>
        <pc:picChg chg="del topLvl">
          <ac:chgData name="Luca Palma" userId="bcfd8a60-a359-456e-bf92-517a1572199d" providerId="ADAL" clId="{97677B82-61A2-C348-AFBF-52A5B796A0B0}" dt="2024-09-27T05:57:10.242" v="1730" actId="478"/>
          <ac:picMkLst>
            <pc:docMk/>
            <pc:sldMk cId="1971425533" sldId="274"/>
            <ac:picMk id="10" creationId="{927CFB64-C30C-479F-0854-9AC767C9D054}"/>
          </ac:picMkLst>
        </pc:picChg>
      </pc:sldChg>
      <pc:sldChg chg="addSp delSp modSp add mod modTransition modAnim">
        <pc:chgData name="Luca Palma" userId="bcfd8a60-a359-456e-bf92-517a1572199d" providerId="ADAL" clId="{97677B82-61A2-C348-AFBF-52A5B796A0B0}" dt="2024-09-27T06:50:10.953" v="2554"/>
        <pc:sldMkLst>
          <pc:docMk/>
          <pc:sldMk cId="1271651046" sldId="275"/>
        </pc:sldMkLst>
        <pc:spChg chg="add mod">
          <ac:chgData name="Luca Palma" userId="bcfd8a60-a359-456e-bf92-517a1572199d" providerId="ADAL" clId="{97677B82-61A2-C348-AFBF-52A5B796A0B0}" dt="2024-09-27T06:10:11.053" v="1963" actId="14100"/>
          <ac:spMkLst>
            <pc:docMk/>
            <pc:sldMk cId="1271651046" sldId="275"/>
            <ac:spMk id="8" creationId="{7B05A435-F755-81E4-6271-E07C0ED26D16}"/>
          </ac:spMkLst>
        </pc:spChg>
        <pc:spChg chg="add mod">
          <ac:chgData name="Luca Palma" userId="bcfd8a60-a359-456e-bf92-517a1572199d" providerId="ADAL" clId="{97677B82-61A2-C348-AFBF-52A5B796A0B0}" dt="2024-09-27T06:21:12.632" v="2093" actId="207"/>
          <ac:spMkLst>
            <pc:docMk/>
            <pc:sldMk cId="1271651046" sldId="275"/>
            <ac:spMk id="9" creationId="{C5E9D147-29F2-CD7A-3748-5819F04FCE43}"/>
          </ac:spMkLst>
        </pc:spChg>
        <pc:spChg chg="del">
          <ac:chgData name="Luca Palma" userId="bcfd8a60-a359-456e-bf92-517a1572199d" providerId="ADAL" clId="{97677B82-61A2-C348-AFBF-52A5B796A0B0}" dt="2024-09-27T06:08:47.668" v="1942" actId="478"/>
          <ac:spMkLst>
            <pc:docMk/>
            <pc:sldMk cId="1271651046" sldId="275"/>
            <ac:spMk id="16" creationId="{861D881C-432F-FFDE-10FB-E3D4483ECA7E}"/>
          </ac:spMkLst>
        </pc:spChg>
        <pc:spChg chg="mod">
          <ac:chgData name="Luca Palma" userId="bcfd8a60-a359-456e-bf92-517a1572199d" providerId="ADAL" clId="{97677B82-61A2-C348-AFBF-52A5B796A0B0}" dt="2024-09-27T06:10:08.634" v="1962" actId="1076"/>
          <ac:spMkLst>
            <pc:docMk/>
            <pc:sldMk cId="1271651046" sldId="275"/>
            <ac:spMk id="17" creationId="{6A34D6E4-5CD1-3319-D3D8-3E2AB1ACED88}"/>
          </ac:spMkLst>
        </pc:spChg>
        <pc:picChg chg="add">
          <ac:chgData name="Luca Palma" userId="bcfd8a60-a359-456e-bf92-517a1572199d" providerId="ADAL" clId="{97677B82-61A2-C348-AFBF-52A5B796A0B0}" dt="2024-09-27T06:10:36.105" v="1965"/>
          <ac:picMkLst>
            <pc:docMk/>
            <pc:sldMk cId="1271651046" sldId="275"/>
            <ac:picMk id="10" creationId="{56C8B7F9-ED39-5BC9-4268-B57E3985DB9B}"/>
          </ac:picMkLst>
        </pc:picChg>
        <pc:picChg chg="add mod">
          <ac:chgData name="Luca Palma" userId="bcfd8a60-a359-456e-bf92-517a1572199d" providerId="ADAL" clId="{97677B82-61A2-C348-AFBF-52A5B796A0B0}" dt="2024-09-27T06:11:15.887" v="1986" actId="1076"/>
          <ac:picMkLst>
            <pc:docMk/>
            <pc:sldMk cId="1271651046" sldId="275"/>
            <ac:picMk id="11" creationId="{C4CF1F6B-FE23-7BC1-534A-9C922D76A3E5}"/>
          </ac:picMkLst>
        </pc:picChg>
        <pc:picChg chg="del">
          <ac:chgData name="Luca Palma" userId="bcfd8a60-a359-456e-bf92-517a1572199d" providerId="ADAL" clId="{97677B82-61A2-C348-AFBF-52A5B796A0B0}" dt="2024-09-27T06:08:48.397" v="1943" actId="478"/>
          <ac:picMkLst>
            <pc:docMk/>
            <pc:sldMk cId="1271651046" sldId="275"/>
            <ac:picMk id="18" creationId="{B4446493-3EFA-80EE-8F50-3C2209838B04}"/>
          </ac:picMkLst>
        </pc:picChg>
        <pc:picChg chg="mod">
          <ac:chgData name="Luca Palma" userId="bcfd8a60-a359-456e-bf92-517a1572199d" providerId="ADAL" clId="{97677B82-61A2-C348-AFBF-52A5B796A0B0}" dt="2024-09-27T06:10:08.634" v="1962" actId="1076"/>
          <ac:picMkLst>
            <pc:docMk/>
            <pc:sldMk cId="1271651046" sldId="275"/>
            <ac:picMk id="19" creationId="{1B6B23A5-D099-04ED-CFA1-C7B099DB5DE3}"/>
          </ac:picMkLst>
        </pc:picChg>
        <pc:picChg chg="del">
          <ac:chgData name="Luca Palma" userId="bcfd8a60-a359-456e-bf92-517a1572199d" providerId="ADAL" clId="{97677B82-61A2-C348-AFBF-52A5B796A0B0}" dt="2024-09-27T06:08:49.701" v="1945" actId="478"/>
          <ac:picMkLst>
            <pc:docMk/>
            <pc:sldMk cId="1271651046" sldId="275"/>
            <ac:picMk id="4098" creationId="{F30548B2-C9F7-439C-77B2-3C3E82919933}"/>
          </ac:picMkLst>
        </pc:picChg>
        <pc:cxnChg chg="del">
          <ac:chgData name="Luca Palma" userId="bcfd8a60-a359-456e-bf92-517a1572199d" providerId="ADAL" clId="{97677B82-61A2-C348-AFBF-52A5B796A0B0}" dt="2024-09-27T06:08:49.245" v="1944" actId="478"/>
          <ac:cxnSpMkLst>
            <pc:docMk/>
            <pc:sldMk cId="1271651046" sldId="275"/>
            <ac:cxnSpMk id="22" creationId="{14968721-E66A-ABAD-7074-53E03B834D64}"/>
          </ac:cxnSpMkLst>
        </pc:cxnChg>
      </pc:sldChg>
      <pc:sldChg chg="addSp delSp modSp add mod ord modTransition modAnim">
        <pc:chgData name="Luca Palma" userId="bcfd8a60-a359-456e-bf92-517a1572199d" providerId="ADAL" clId="{97677B82-61A2-C348-AFBF-52A5B796A0B0}" dt="2024-09-27T06:50:51.265" v="2573"/>
        <pc:sldMkLst>
          <pc:docMk/>
          <pc:sldMk cId="2091939287" sldId="276"/>
        </pc:sldMkLst>
        <pc:picChg chg="add mod">
          <ac:chgData name="Luca Palma" userId="bcfd8a60-a359-456e-bf92-517a1572199d" providerId="ADAL" clId="{97677B82-61A2-C348-AFBF-52A5B796A0B0}" dt="2024-09-27T06:12:59.986" v="2004"/>
          <ac:picMkLst>
            <pc:docMk/>
            <pc:sldMk cId="2091939287" sldId="276"/>
            <ac:picMk id="8" creationId="{39E36456-C98F-6704-96FF-00D61CDC3FA2}"/>
          </ac:picMkLst>
        </pc:picChg>
        <pc:picChg chg="add mod">
          <ac:chgData name="Luca Palma" userId="bcfd8a60-a359-456e-bf92-517a1572199d" providerId="ADAL" clId="{97677B82-61A2-C348-AFBF-52A5B796A0B0}" dt="2024-09-27T06:12:59.986" v="2004"/>
          <ac:picMkLst>
            <pc:docMk/>
            <pc:sldMk cId="2091939287" sldId="276"/>
            <ac:picMk id="9" creationId="{F7A8E6E2-A2B1-82FF-3F2A-14AC4259F644}"/>
          </ac:picMkLst>
        </pc:picChg>
        <pc:picChg chg="add mod">
          <ac:chgData name="Luca Palma" userId="bcfd8a60-a359-456e-bf92-517a1572199d" providerId="ADAL" clId="{97677B82-61A2-C348-AFBF-52A5B796A0B0}" dt="2024-09-27T06:15:45.372" v="2008"/>
          <ac:picMkLst>
            <pc:docMk/>
            <pc:sldMk cId="2091939287" sldId="276"/>
            <ac:picMk id="10" creationId="{06B0533A-D6B0-8E27-4789-F33AE328ADB8}"/>
          </ac:picMkLst>
        </pc:picChg>
        <pc:picChg chg="add mod">
          <ac:chgData name="Luca Palma" userId="bcfd8a60-a359-456e-bf92-517a1572199d" providerId="ADAL" clId="{97677B82-61A2-C348-AFBF-52A5B796A0B0}" dt="2024-09-27T06:16:29.754" v="2027" actId="1035"/>
          <ac:picMkLst>
            <pc:docMk/>
            <pc:sldMk cId="2091939287" sldId="276"/>
            <ac:picMk id="11" creationId="{705B64FC-3B1F-0E7B-FB82-D6A60A0D4C39}"/>
          </ac:picMkLst>
        </pc:picChg>
        <pc:picChg chg="add mod">
          <ac:chgData name="Luca Palma" userId="bcfd8a60-a359-456e-bf92-517a1572199d" providerId="ADAL" clId="{97677B82-61A2-C348-AFBF-52A5B796A0B0}" dt="2024-09-27T06:16:25.748" v="2024" actId="1076"/>
          <ac:picMkLst>
            <pc:docMk/>
            <pc:sldMk cId="2091939287" sldId="276"/>
            <ac:picMk id="12" creationId="{F1889510-5038-4BDC-7112-99DD13F3CBD0}"/>
          </ac:picMkLst>
        </pc:picChg>
        <pc:picChg chg="add mod">
          <ac:chgData name="Luca Palma" userId="bcfd8a60-a359-456e-bf92-517a1572199d" providerId="ADAL" clId="{97677B82-61A2-C348-AFBF-52A5B796A0B0}" dt="2024-09-27T06:16:38.350" v="2031" actId="1035"/>
          <ac:picMkLst>
            <pc:docMk/>
            <pc:sldMk cId="2091939287" sldId="276"/>
            <ac:picMk id="13" creationId="{07BA2D4C-554A-0280-B68B-84ED9FEAD789}"/>
          </ac:picMkLst>
        </pc:picChg>
        <pc:picChg chg="del">
          <ac:chgData name="Luca Palma" userId="bcfd8a60-a359-456e-bf92-517a1572199d" providerId="ADAL" clId="{97677B82-61A2-C348-AFBF-52A5B796A0B0}" dt="2024-09-27T06:11:56.086" v="1989" actId="478"/>
          <ac:picMkLst>
            <pc:docMk/>
            <pc:sldMk cId="2091939287" sldId="276"/>
            <ac:picMk id="18" creationId="{EC99A067-8600-F555-A644-7770FBF86DA0}"/>
          </ac:picMkLst>
        </pc:picChg>
        <pc:picChg chg="del">
          <ac:chgData name="Luca Palma" userId="bcfd8a60-a359-456e-bf92-517a1572199d" providerId="ADAL" clId="{97677B82-61A2-C348-AFBF-52A5B796A0B0}" dt="2024-09-27T06:12:00.837" v="1990" actId="478"/>
          <ac:picMkLst>
            <pc:docMk/>
            <pc:sldMk cId="2091939287" sldId="276"/>
            <ac:picMk id="19" creationId="{D8C31B38-2636-9C3C-062D-874A0229D1F8}"/>
          </ac:picMkLst>
        </pc:picChg>
        <pc:picChg chg="mod">
          <ac:chgData name="Luca Palma" userId="bcfd8a60-a359-456e-bf92-517a1572199d" providerId="ADAL" clId="{97677B82-61A2-C348-AFBF-52A5B796A0B0}" dt="2024-09-27T06:13:06.838" v="2006" actId="1076"/>
          <ac:picMkLst>
            <pc:docMk/>
            <pc:sldMk cId="2091939287" sldId="276"/>
            <ac:picMk id="4098" creationId="{0E4B8494-E08E-CDB5-9C9C-3E523DF582B4}"/>
          </ac:picMkLst>
        </pc:picChg>
      </pc:sldChg>
      <pc:sldChg chg="addSp delSp modSp add del mod modTransition">
        <pc:chgData name="Luca Palma" userId="bcfd8a60-a359-456e-bf92-517a1572199d" providerId="ADAL" clId="{97677B82-61A2-C348-AFBF-52A5B796A0B0}" dt="2024-09-27T06:51:17.999" v="2574" actId="2696"/>
        <pc:sldMkLst>
          <pc:docMk/>
          <pc:sldMk cId="3985130770" sldId="277"/>
        </pc:sldMkLst>
        <pc:spChg chg="add mod">
          <ac:chgData name="Luca Palma" userId="bcfd8a60-a359-456e-bf92-517a1572199d" providerId="ADAL" clId="{97677B82-61A2-C348-AFBF-52A5B796A0B0}" dt="2024-09-27T06:19:51.096" v="2062" actId="1076"/>
          <ac:spMkLst>
            <pc:docMk/>
            <pc:sldMk cId="3985130770" sldId="277"/>
            <ac:spMk id="14" creationId="{BCDDE311-7078-B256-AE9E-09CC5BB1D215}"/>
          </ac:spMkLst>
        </pc:spChg>
        <pc:spChg chg="add mod">
          <ac:chgData name="Luca Palma" userId="bcfd8a60-a359-456e-bf92-517a1572199d" providerId="ADAL" clId="{97677B82-61A2-C348-AFBF-52A5B796A0B0}" dt="2024-09-27T06:20:58.197" v="2092" actId="207"/>
          <ac:spMkLst>
            <pc:docMk/>
            <pc:sldMk cId="3985130770" sldId="277"/>
            <ac:spMk id="15" creationId="{87939429-FD8E-FD4A-5FF5-9ED56A28264F}"/>
          </ac:spMkLst>
        </pc:spChg>
        <pc:spChg chg="del">
          <ac:chgData name="Luca Palma" userId="bcfd8a60-a359-456e-bf92-517a1572199d" providerId="ADAL" clId="{97677B82-61A2-C348-AFBF-52A5B796A0B0}" dt="2024-09-27T06:18:31.618" v="2035" actId="478"/>
          <ac:spMkLst>
            <pc:docMk/>
            <pc:sldMk cId="3985130770" sldId="277"/>
            <ac:spMk id="16" creationId="{0120CEC6-018D-4599-EEAE-161D4DD733F4}"/>
          </ac:spMkLst>
        </pc:spChg>
        <pc:picChg chg="del">
          <ac:chgData name="Luca Palma" userId="bcfd8a60-a359-456e-bf92-517a1572199d" providerId="ADAL" clId="{97677B82-61A2-C348-AFBF-52A5B796A0B0}" dt="2024-09-27T06:18:32.715" v="2037" actId="478"/>
          <ac:picMkLst>
            <pc:docMk/>
            <pc:sldMk cId="3985130770" sldId="277"/>
            <ac:picMk id="8" creationId="{72D91221-40B1-C83D-275C-899CEBBED3EA}"/>
          </ac:picMkLst>
        </pc:picChg>
        <pc:picChg chg="add del mod">
          <ac:chgData name="Luca Palma" userId="bcfd8a60-a359-456e-bf92-517a1572199d" providerId="ADAL" clId="{97677B82-61A2-C348-AFBF-52A5B796A0B0}" dt="2024-09-27T06:18:34.587" v="2039" actId="478"/>
          <ac:picMkLst>
            <pc:docMk/>
            <pc:sldMk cId="3985130770" sldId="277"/>
            <ac:picMk id="10" creationId="{539E1C21-20B7-1878-F5C0-D403DB2F8207}"/>
          </ac:picMkLst>
        </pc:picChg>
        <pc:picChg chg="del">
          <ac:chgData name="Luca Palma" userId="bcfd8a60-a359-456e-bf92-517a1572199d" providerId="ADAL" clId="{97677B82-61A2-C348-AFBF-52A5B796A0B0}" dt="2024-09-27T06:18:32.430" v="2036" actId="478"/>
          <ac:picMkLst>
            <pc:docMk/>
            <pc:sldMk cId="3985130770" sldId="277"/>
            <ac:picMk id="11" creationId="{1EFBD617-679C-1246-6442-EBF58058DEE9}"/>
          </ac:picMkLst>
        </pc:picChg>
        <pc:picChg chg="add del">
          <ac:chgData name="Luca Palma" userId="bcfd8a60-a359-456e-bf92-517a1572199d" providerId="ADAL" clId="{97677B82-61A2-C348-AFBF-52A5B796A0B0}" dt="2024-09-27T06:19:55.494" v="2064" actId="478"/>
          <ac:picMkLst>
            <pc:docMk/>
            <pc:sldMk cId="3985130770" sldId="277"/>
            <ac:picMk id="12" creationId="{45BB6FE1-8D3B-9734-02B3-0D9685ADA51B}"/>
          </ac:picMkLst>
        </pc:picChg>
        <pc:picChg chg="add del mod">
          <ac:chgData name="Luca Palma" userId="bcfd8a60-a359-456e-bf92-517a1572199d" providerId="ADAL" clId="{97677B82-61A2-C348-AFBF-52A5B796A0B0}" dt="2024-09-27T06:19:47.974" v="2059" actId="1076"/>
          <ac:picMkLst>
            <pc:docMk/>
            <pc:sldMk cId="3985130770" sldId="277"/>
            <ac:picMk id="13" creationId="{DE9B6B1F-A084-98D8-FDEE-20F9F003FCD7}"/>
          </ac:picMkLst>
        </pc:picChg>
        <pc:picChg chg="add mod">
          <ac:chgData name="Luca Palma" userId="bcfd8a60-a359-456e-bf92-517a1572199d" providerId="ADAL" clId="{97677B82-61A2-C348-AFBF-52A5B796A0B0}" dt="2024-09-27T06:20:21.896" v="2071" actId="14100"/>
          <ac:picMkLst>
            <pc:docMk/>
            <pc:sldMk cId="3985130770" sldId="277"/>
            <ac:picMk id="18" creationId="{8E25CF07-4DC0-3E3B-7B56-C90AC7C58EA3}"/>
          </ac:picMkLst>
        </pc:picChg>
        <pc:picChg chg="add mod">
          <ac:chgData name="Luca Palma" userId="bcfd8a60-a359-456e-bf92-517a1572199d" providerId="ADAL" clId="{97677B82-61A2-C348-AFBF-52A5B796A0B0}" dt="2024-09-27T06:20:29.111" v="2084" actId="1038"/>
          <ac:picMkLst>
            <pc:docMk/>
            <pc:sldMk cId="3985130770" sldId="277"/>
            <ac:picMk id="19" creationId="{924BB9F6-755F-F7CD-7C7A-E19EEA95C9F8}"/>
          </ac:picMkLst>
        </pc:picChg>
        <pc:picChg chg="del">
          <ac:chgData name="Luca Palma" userId="bcfd8a60-a359-456e-bf92-517a1572199d" providerId="ADAL" clId="{97677B82-61A2-C348-AFBF-52A5B796A0B0}" dt="2024-09-27T06:18:33.683" v="2038" actId="478"/>
          <ac:picMkLst>
            <pc:docMk/>
            <pc:sldMk cId="3985130770" sldId="277"/>
            <ac:picMk id="4098" creationId="{4BCE6F22-0026-15A8-BBE9-AD4B95FD8445}"/>
          </ac:picMkLst>
        </pc:picChg>
        <pc:cxnChg chg="del">
          <ac:chgData name="Luca Palma" userId="bcfd8a60-a359-456e-bf92-517a1572199d" providerId="ADAL" clId="{97677B82-61A2-C348-AFBF-52A5B796A0B0}" dt="2024-09-27T06:18:35.447" v="2040" actId="478"/>
          <ac:cxnSpMkLst>
            <pc:docMk/>
            <pc:sldMk cId="3985130770" sldId="277"/>
            <ac:cxnSpMk id="22" creationId="{A7B4B3AF-2575-5E69-257B-1CE686B07789}"/>
          </ac:cxnSpMkLst>
        </pc:cxnChg>
      </pc:sldChg>
      <pc:sldChg chg="modSp add modTransition">
        <pc:chgData name="Luca Palma" userId="bcfd8a60-a359-456e-bf92-517a1572199d" providerId="ADAL" clId="{97677B82-61A2-C348-AFBF-52A5B796A0B0}" dt="2024-09-27T06:37:19.155" v="2367"/>
        <pc:sldMkLst>
          <pc:docMk/>
          <pc:sldMk cId="38115844" sldId="278"/>
        </pc:sldMkLst>
        <pc:picChg chg="mod">
          <ac:chgData name="Luca Palma" userId="bcfd8a60-a359-456e-bf92-517a1572199d" providerId="ADAL" clId="{97677B82-61A2-C348-AFBF-52A5B796A0B0}" dt="2024-09-27T06:23:07.699" v="2134"/>
          <ac:picMkLst>
            <pc:docMk/>
            <pc:sldMk cId="38115844" sldId="278"/>
            <ac:picMk id="18" creationId="{46EBCBB4-256C-F309-813B-C9F7406007ED}"/>
          </ac:picMkLst>
        </pc:picChg>
      </pc:sldChg>
      <pc:sldChg chg="addSp delSp modSp add mod modTransition modAnim">
        <pc:chgData name="Luca Palma" userId="bcfd8a60-a359-456e-bf92-517a1572199d" providerId="ADAL" clId="{97677B82-61A2-C348-AFBF-52A5B796A0B0}" dt="2024-09-27T06:51:55.873" v="2587"/>
        <pc:sldMkLst>
          <pc:docMk/>
          <pc:sldMk cId="1725440059" sldId="279"/>
        </pc:sldMkLst>
        <pc:spChg chg="add mod">
          <ac:chgData name="Luca Palma" userId="bcfd8a60-a359-456e-bf92-517a1572199d" providerId="ADAL" clId="{97677B82-61A2-C348-AFBF-52A5B796A0B0}" dt="2024-09-27T06:27:16.365" v="2206" actId="1076"/>
          <ac:spMkLst>
            <pc:docMk/>
            <pc:sldMk cId="1725440059" sldId="279"/>
            <ac:spMk id="11" creationId="{1C0853C4-1F2A-8514-0CB5-1ABC3A27F9DE}"/>
          </ac:spMkLst>
        </pc:spChg>
        <pc:spChg chg="add mod">
          <ac:chgData name="Luca Palma" userId="bcfd8a60-a359-456e-bf92-517a1572199d" providerId="ADAL" clId="{97677B82-61A2-C348-AFBF-52A5B796A0B0}" dt="2024-09-27T06:27:03.093" v="2205" actId="1076"/>
          <ac:spMkLst>
            <pc:docMk/>
            <pc:sldMk cId="1725440059" sldId="279"/>
            <ac:spMk id="12" creationId="{BC333868-51AB-54D2-E8BF-62E1ACCF9F33}"/>
          </ac:spMkLst>
        </pc:spChg>
        <pc:spChg chg="mod">
          <ac:chgData name="Luca Palma" userId="bcfd8a60-a359-456e-bf92-517a1572199d" providerId="ADAL" clId="{97677B82-61A2-C348-AFBF-52A5B796A0B0}" dt="2024-09-27T06:26:52.581" v="2201" actId="167"/>
          <ac:spMkLst>
            <pc:docMk/>
            <pc:sldMk cId="1725440059" sldId="279"/>
            <ac:spMk id="14" creationId="{8291BAF6-648E-2C86-CFC9-B29EE3902B10}"/>
          </ac:spMkLst>
        </pc:spChg>
        <pc:spChg chg="mod">
          <ac:chgData name="Luca Palma" userId="bcfd8a60-a359-456e-bf92-517a1572199d" providerId="ADAL" clId="{97677B82-61A2-C348-AFBF-52A5B796A0B0}" dt="2024-09-27T06:27:55.794" v="2207" actId="1076"/>
          <ac:spMkLst>
            <pc:docMk/>
            <pc:sldMk cId="1725440059" sldId="279"/>
            <ac:spMk id="15" creationId="{315E9B6F-0546-E4A0-A475-B76699BA3AA8}"/>
          </ac:spMkLst>
        </pc:spChg>
        <pc:spChg chg="add mod">
          <ac:chgData name="Luca Palma" userId="bcfd8a60-a359-456e-bf92-517a1572199d" providerId="ADAL" clId="{97677B82-61A2-C348-AFBF-52A5B796A0B0}" dt="2024-09-27T06:26:52.581" v="2201" actId="167"/>
          <ac:spMkLst>
            <pc:docMk/>
            <pc:sldMk cId="1725440059" sldId="279"/>
            <ac:spMk id="16" creationId="{61D4E721-BE32-3162-0202-BB7CF067C571}"/>
          </ac:spMkLst>
        </pc:spChg>
        <pc:spChg chg="del">
          <ac:chgData name="Luca Palma" userId="bcfd8a60-a359-456e-bf92-517a1572199d" providerId="ADAL" clId="{97677B82-61A2-C348-AFBF-52A5B796A0B0}" dt="2024-09-27T06:22:55.353" v="2100" actId="478"/>
          <ac:spMkLst>
            <pc:docMk/>
            <pc:sldMk cId="1725440059" sldId="279"/>
            <ac:spMk id="17" creationId="{1A34270A-9EDF-D43A-E94D-D3BBA2ADF78E}"/>
          </ac:spMkLst>
        </pc:spChg>
        <pc:spChg chg="add mod">
          <ac:chgData name="Luca Palma" userId="bcfd8a60-a359-456e-bf92-517a1572199d" providerId="ADAL" clId="{97677B82-61A2-C348-AFBF-52A5B796A0B0}" dt="2024-09-27T06:27:16.365" v="2206" actId="1076"/>
          <ac:spMkLst>
            <pc:docMk/>
            <pc:sldMk cId="1725440059" sldId="279"/>
            <ac:spMk id="20" creationId="{39E65A9D-8CD1-F150-B1CE-EE4273214696}"/>
          </ac:spMkLst>
        </pc:spChg>
        <pc:grpChg chg="add">
          <ac:chgData name="Luca Palma" userId="bcfd8a60-a359-456e-bf92-517a1572199d" providerId="ADAL" clId="{97677B82-61A2-C348-AFBF-52A5B796A0B0}" dt="2024-09-27T06:51:23.530" v="2575" actId="164"/>
          <ac:grpSpMkLst>
            <pc:docMk/>
            <pc:sldMk cId="1725440059" sldId="279"/>
            <ac:grpSpMk id="21" creationId="{C7B4F5DE-87AD-1BA0-6246-5BE644448432}"/>
          </ac:grpSpMkLst>
        </pc:grpChg>
        <pc:grpChg chg="add">
          <ac:chgData name="Luca Palma" userId="bcfd8a60-a359-456e-bf92-517a1572199d" providerId="ADAL" clId="{97677B82-61A2-C348-AFBF-52A5B796A0B0}" dt="2024-09-27T06:51:26.837" v="2576" actId="164"/>
          <ac:grpSpMkLst>
            <pc:docMk/>
            <pc:sldMk cId="1725440059" sldId="279"/>
            <ac:grpSpMk id="22" creationId="{D8FC4315-2251-6FAB-DD8F-B1D04FBDC128}"/>
          </ac:grpSpMkLst>
        </pc:grpChg>
        <pc:picChg chg="add mod">
          <ac:chgData name="Luca Palma" userId="bcfd8a60-a359-456e-bf92-517a1572199d" providerId="ADAL" clId="{97677B82-61A2-C348-AFBF-52A5B796A0B0}" dt="2024-09-27T06:27:16.365" v="2206" actId="1076"/>
          <ac:picMkLst>
            <pc:docMk/>
            <pc:sldMk cId="1725440059" sldId="279"/>
            <ac:picMk id="8" creationId="{19AB21CE-259E-D2A4-2D2E-8AAD973FDEC2}"/>
          </ac:picMkLst>
        </pc:picChg>
        <pc:picChg chg="del">
          <ac:chgData name="Luca Palma" userId="bcfd8a60-a359-456e-bf92-517a1572199d" providerId="ADAL" clId="{97677B82-61A2-C348-AFBF-52A5B796A0B0}" dt="2024-09-27T06:22:54.396" v="2099" actId="478"/>
          <ac:picMkLst>
            <pc:docMk/>
            <pc:sldMk cId="1725440059" sldId="279"/>
            <ac:picMk id="9" creationId="{363106E2-242A-B6F9-EA64-3F7D72145687}"/>
          </ac:picMkLst>
        </pc:picChg>
        <pc:picChg chg="add mod">
          <ac:chgData name="Luca Palma" userId="bcfd8a60-a359-456e-bf92-517a1572199d" providerId="ADAL" clId="{97677B82-61A2-C348-AFBF-52A5B796A0B0}" dt="2024-09-27T06:27:03.093" v="2205" actId="1076"/>
          <ac:picMkLst>
            <pc:docMk/>
            <pc:sldMk cId="1725440059" sldId="279"/>
            <ac:picMk id="10" creationId="{4F3BE33D-F66D-5A89-3C5F-B588885A2F82}"/>
          </ac:picMkLst>
        </pc:picChg>
        <pc:picChg chg="del">
          <ac:chgData name="Luca Palma" userId="bcfd8a60-a359-456e-bf92-517a1572199d" providerId="ADAL" clId="{97677B82-61A2-C348-AFBF-52A5B796A0B0}" dt="2024-09-27T06:22:54.065" v="2098" actId="478"/>
          <ac:picMkLst>
            <pc:docMk/>
            <pc:sldMk cId="1725440059" sldId="279"/>
            <ac:picMk id="13" creationId="{98A527E4-404F-C59B-58BC-653D38CE2959}"/>
          </ac:picMkLst>
        </pc:picChg>
        <pc:picChg chg="del">
          <ac:chgData name="Luca Palma" userId="bcfd8a60-a359-456e-bf92-517a1572199d" providerId="ADAL" clId="{97677B82-61A2-C348-AFBF-52A5B796A0B0}" dt="2024-09-27T06:22:52.373" v="2096" actId="478"/>
          <ac:picMkLst>
            <pc:docMk/>
            <pc:sldMk cId="1725440059" sldId="279"/>
            <ac:picMk id="18" creationId="{97884EE8-E4A0-2A6E-6B71-B6B5B0E20F2B}"/>
          </ac:picMkLst>
        </pc:picChg>
        <pc:picChg chg="del">
          <ac:chgData name="Luca Palma" userId="bcfd8a60-a359-456e-bf92-517a1572199d" providerId="ADAL" clId="{97677B82-61A2-C348-AFBF-52A5B796A0B0}" dt="2024-09-27T06:22:53.095" v="2097" actId="478"/>
          <ac:picMkLst>
            <pc:docMk/>
            <pc:sldMk cId="1725440059" sldId="279"/>
            <ac:picMk id="19" creationId="{38D584EF-19EC-7DB2-B070-5DF5D6CDF8C2}"/>
          </ac:picMkLst>
        </pc:picChg>
      </pc:sldChg>
      <pc:sldChg chg="addSp delSp modSp add mod modTransition modAnim">
        <pc:chgData name="Luca Palma" userId="bcfd8a60-a359-456e-bf92-517a1572199d" providerId="ADAL" clId="{97677B82-61A2-C348-AFBF-52A5B796A0B0}" dt="2024-09-27T06:52:34.778" v="2600"/>
        <pc:sldMkLst>
          <pc:docMk/>
          <pc:sldMk cId="3714176477" sldId="280"/>
        </pc:sldMkLst>
        <pc:spChg chg="mod">
          <ac:chgData name="Luca Palma" userId="bcfd8a60-a359-456e-bf92-517a1572199d" providerId="ADAL" clId="{97677B82-61A2-C348-AFBF-52A5B796A0B0}" dt="2024-09-27T06:34:34.293" v="2337" actId="20577"/>
          <ac:spMkLst>
            <pc:docMk/>
            <pc:sldMk cId="3714176477" sldId="280"/>
            <ac:spMk id="4" creationId="{447609E8-5099-E585-5A0A-E793CC67D190}"/>
          </ac:spMkLst>
        </pc:spChg>
        <pc:spChg chg="del mod">
          <ac:chgData name="Luca Palma" userId="bcfd8a60-a359-456e-bf92-517a1572199d" providerId="ADAL" clId="{97677B82-61A2-C348-AFBF-52A5B796A0B0}" dt="2024-09-27T06:31:18.985" v="2221" actId="478"/>
          <ac:spMkLst>
            <pc:docMk/>
            <pc:sldMk cId="3714176477" sldId="280"/>
            <ac:spMk id="11" creationId="{23462B93-4A23-B217-81CF-0934B4117282}"/>
          </ac:spMkLst>
        </pc:spChg>
        <pc:spChg chg="del">
          <ac:chgData name="Luca Palma" userId="bcfd8a60-a359-456e-bf92-517a1572199d" providerId="ADAL" clId="{97677B82-61A2-C348-AFBF-52A5B796A0B0}" dt="2024-09-27T06:31:20.990" v="2223" actId="478"/>
          <ac:spMkLst>
            <pc:docMk/>
            <pc:sldMk cId="3714176477" sldId="280"/>
            <ac:spMk id="12" creationId="{500C8573-7E58-0503-7239-AADA2AD2BF73}"/>
          </ac:spMkLst>
        </pc:spChg>
        <pc:spChg chg="mod">
          <ac:chgData name="Luca Palma" userId="bcfd8a60-a359-456e-bf92-517a1572199d" providerId="ADAL" clId="{97677B82-61A2-C348-AFBF-52A5B796A0B0}" dt="2024-09-27T06:32:49.645" v="2266" actId="1076"/>
          <ac:spMkLst>
            <pc:docMk/>
            <pc:sldMk cId="3714176477" sldId="280"/>
            <ac:spMk id="14" creationId="{336ACFA3-DA74-2673-80A6-0269D50C0CCC}"/>
          </ac:spMkLst>
        </pc:spChg>
        <pc:spChg chg="del mod">
          <ac:chgData name="Luca Palma" userId="bcfd8a60-a359-456e-bf92-517a1572199d" providerId="ADAL" clId="{97677B82-61A2-C348-AFBF-52A5B796A0B0}" dt="2024-09-27T06:32:10.559" v="2248" actId="478"/>
          <ac:spMkLst>
            <pc:docMk/>
            <pc:sldMk cId="3714176477" sldId="280"/>
            <ac:spMk id="15" creationId="{7596865D-2C4D-7ADB-C13A-D55892F64ED0}"/>
          </ac:spMkLst>
        </pc:spChg>
        <pc:spChg chg="del">
          <ac:chgData name="Luca Palma" userId="bcfd8a60-a359-456e-bf92-517a1572199d" providerId="ADAL" clId="{97677B82-61A2-C348-AFBF-52A5B796A0B0}" dt="2024-09-27T06:31:17.052" v="2218" actId="478"/>
          <ac:spMkLst>
            <pc:docMk/>
            <pc:sldMk cId="3714176477" sldId="280"/>
            <ac:spMk id="16" creationId="{2274A190-6713-25D5-90E3-99064BEFE82F}"/>
          </ac:spMkLst>
        </pc:spChg>
        <pc:spChg chg="add mod">
          <ac:chgData name="Luca Palma" userId="bcfd8a60-a359-456e-bf92-517a1572199d" providerId="ADAL" clId="{97677B82-61A2-C348-AFBF-52A5B796A0B0}" dt="2024-09-27T06:34:25.593" v="2329" actId="1076"/>
          <ac:spMkLst>
            <pc:docMk/>
            <pc:sldMk cId="3714176477" sldId="280"/>
            <ac:spMk id="19" creationId="{42A2C74F-D2F2-A1AB-D996-257EE0B0240C}"/>
          </ac:spMkLst>
        </pc:spChg>
        <pc:spChg chg="mod">
          <ac:chgData name="Luca Palma" userId="bcfd8a60-a359-456e-bf92-517a1572199d" providerId="ADAL" clId="{97677B82-61A2-C348-AFBF-52A5B796A0B0}" dt="2024-09-27T06:34:25.593" v="2329" actId="1076"/>
          <ac:spMkLst>
            <pc:docMk/>
            <pc:sldMk cId="3714176477" sldId="280"/>
            <ac:spMk id="20" creationId="{3DC18BB6-1F51-E513-766A-EA6D4D16D24B}"/>
          </ac:spMkLst>
        </pc:spChg>
        <pc:spChg chg="add mod">
          <ac:chgData name="Luca Palma" userId="bcfd8a60-a359-456e-bf92-517a1572199d" providerId="ADAL" clId="{97677B82-61A2-C348-AFBF-52A5B796A0B0}" dt="2024-09-27T06:34:25.593" v="2329" actId="1076"/>
          <ac:spMkLst>
            <pc:docMk/>
            <pc:sldMk cId="3714176477" sldId="280"/>
            <ac:spMk id="21" creationId="{49B47A55-124C-4370-B14A-6725FAA4C701}"/>
          </ac:spMkLst>
        </pc:spChg>
        <pc:grpChg chg="add">
          <ac:chgData name="Luca Palma" userId="bcfd8a60-a359-456e-bf92-517a1572199d" providerId="ADAL" clId="{97677B82-61A2-C348-AFBF-52A5B796A0B0}" dt="2024-09-27T06:52:00.733" v="2588" actId="164"/>
          <ac:grpSpMkLst>
            <pc:docMk/>
            <pc:sldMk cId="3714176477" sldId="280"/>
            <ac:grpSpMk id="22" creationId="{037937B9-928A-0B1D-79EF-865F25158672}"/>
          </ac:grpSpMkLst>
        </pc:grpChg>
        <pc:grpChg chg="add">
          <ac:chgData name="Luca Palma" userId="bcfd8a60-a359-456e-bf92-517a1572199d" providerId="ADAL" clId="{97677B82-61A2-C348-AFBF-52A5B796A0B0}" dt="2024-09-27T06:52:03.253" v="2589" actId="164"/>
          <ac:grpSpMkLst>
            <pc:docMk/>
            <pc:sldMk cId="3714176477" sldId="280"/>
            <ac:grpSpMk id="23" creationId="{7E0F6A93-0B7C-1AA0-D912-D6F413D12B50}"/>
          </ac:grpSpMkLst>
        </pc:grpChg>
        <pc:grpChg chg="add">
          <ac:chgData name="Luca Palma" userId="bcfd8a60-a359-456e-bf92-517a1572199d" providerId="ADAL" clId="{97677B82-61A2-C348-AFBF-52A5B796A0B0}" dt="2024-09-27T06:52:06.335" v="2590" actId="164"/>
          <ac:grpSpMkLst>
            <pc:docMk/>
            <pc:sldMk cId="3714176477" sldId="280"/>
            <ac:grpSpMk id="24" creationId="{7F99F8B5-6FA1-DF68-9963-673896782013}"/>
          </ac:grpSpMkLst>
        </pc:grpChg>
        <pc:picChg chg="del mod">
          <ac:chgData name="Luca Palma" userId="bcfd8a60-a359-456e-bf92-517a1572199d" providerId="ADAL" clId="{97677B82-61A2-C348-AFBF-52A5B796A0B0}" dt="2024-09-27T06:31:15.995" v="2217" actId="478"/>
          <ac:picMkLst>
            <pc:docMk/>
            <pc:sldMk cId="3714176477" sldId="280"/>
            <ac:picMk id="8" creationId="{535A23D9-3A59-D170-7E8A-A329902ED225}"/>
          </ac:picMkLst>
        </pc:picChg>
        <pc:picChg chg="add del mod">
          <ac:chgData name="Luca Palma" userId="bcfd8a60-a359-456e-bf92-517a1572199d" providerId="ADAL" clId="{97677B82-61A2-C348-AFBF-52A5B796A0B0}" dt="2024-09-27T06:31:43.714" v="2241" actId="478"/>
          <ac:picMkLst>
            <pc:docMk/>
            <pc:sldMk cId="3714176477" sldId="280"/>
            <ac:picMk id="9" creationId="{AEAA4B84-BC08-F308-4297-1465688C7CCD}"/>
          </ac:picMkLst>
        </pc:picChg>
        <pc:picChg chg="del">
          <ac:chgData name="Luca Palma" userId="bcfd8a60-a359-456e-bf92-517a1572199d" providerId="ADAL" clId="{97677B82-61A2-C348-AFBF-52A5B796A0B0}" dt="2024-09-27T06:31:19.793" v="2222" actId="478"/>
          <ac:picMkLst>
            <pc:docMk/>
            <pc:sldMk cId="3714176477" sldId="280"/>
            <ac:picMk id="10" creationId="{3536F313-9AD7-FE3F-4E4D-A7C24BC91E4A}"/>
          </ac:picMkLst>
        </pc:picChg>
        <pc:picChg chg="add mod">
          <ac:chgData name="Luca Palma" userId="bcfd8a60-a359-456e-bf92-517a1572199d" providerId="ADAL" clId="{97677B82-61A2-C348-AFBF-52A5B796A0B0}" dt="2024-09-27T06:34:25.593" v="2329" actId="1076"/>
          <ac:picMkLst>
            <pc:docMk/>
            <pc:sldMk cId="3714176477" sldId="280"/>
            <ac:picMk id="13" creationId="{4FE8AD39-A464-B1CA-9D20-C7F7B9914E3C}"/>
          </ac:picMkLst>
        </pc:picChg>
        <pc:picChg chg="add mod">
          <ac:chgData name="Luca Palma" userId="bcfd8a60-a359-456e-bf92-517a1572199d" providerId="ADAL" clId="{97677B82-61A2-C348-AFBF-52A5B796A0B0}" dt="2024-09-27T06:34:25.593" v="2329" actId="1076"/>
          <ac:picMkLst>
            <pc:docMk/>
            <pc:sldMk cId="3714176477" sldId="280"/>
            <ac:picMk id="17" creationId="{4C43AA2F-A392-189B-60A8-BDD0E42314F8}"/>
          </ac:picMkLst>
        </pc:picChg>
        <pc:picChg chg="add mod">
          <ac:chgData name="Luca Palma" userId="bcfd8a60-a359-456e-bf92-517a1572199d" providerId="ADAL" clId="{97677B82-61A2-C348-AFBF-52A5B796A0B0}" dt="2024-09-27T06:34:25.593" v="2329" actId="1076"/>
          <ac:picMkLst>
            <pc:docMk/>
            <pc:sldMk cId="3714176477" sldId="280"/>
            <ac:picMk id="18" creationId="{D0C0002E-97CC-DD01-677A-5853342215C3}"/>
          </ac:picMkLst>
        </pc:picChg>
      </pc:sldChg>
      <pc:sldChg chg="addSp delSp modSp add mod ord modTransition">
        <pc:chgData name="Luca Palma" userId="bcfd8a60-a359-456e-bf92-517a1572199d" providerId="ADAL" clId="{97677B82-61A2-C348-AFBF-52A5B796A0B0}" dt="2024-09-27T06:52:59.547" v="2609"/>
        <pc:sldMkLst>
          <pc:docMk/>
          <pc:sldMk cId="3343803165" sldId="281"/>
        </pc:sldMkLst>
        <pc:spChg chg="del">
          <ac:chgData name="Luca Palma" userId="bcfd8a60-a359-456e-bf92-517a1572199d" providerId="ADAL" clId="{97677B82-61A2-C348-AFBF-52A5B796A0B0}" dt="2024-09-27T06:35:09.526" v="2343" actId="478"/>
          <ac:spMkLst>
            <pc:docMk/>
            <pc:sldMk cId="3343803165" sldId="281"/>
            <ac:spMk id="2" creationId="{4FA68B69-CA9F-2741-ED6F-5D225CEA1618}"/>
          </ac:spMkLst>
        </pc:spChg>
        <pc:spChg chg="mod">
          <ac:chgData name="Luca Palma" userId="bcfd8a60-a359-456e-bf92-517a1572199d" providerId="ADAL" clId="{97677B82-61A2-C348-AFBF-52A5B796A0B0}" dt="2024-09-27T06:35:36.294" v="2350" actId="1076"/>
          <ac:spMkLst>
            <pc:docMk/>
            <pc:sldMk cId="3343803165" sldId="281"/>
            <ac:spMk id="4" creationId="{05A6B2D5-E7FA-C27F-B9D3-0015C0EBEE3B}"/>
          </ac:spMkLst>
        </pc:spChg>
        <pc:spChg chg="del mod">
          <ac:chgData name="Luca Palma" userId="bcfd8a60-a359-456e-bf92-517a1572199d" providerId="ADAL" clId="{97677B82-61A2-C348-AFBF-52A5B796A0B0}" dt="2024-09-27T06:35:12.875" v="2346" actId="478"/>
          <ac:spMkLst>
            <pc:docMk/>
            <pc:sldMk cId="3343803165" sldId="281"/>
            <ac:spMk id="11" creationId="{915D3EB2-2E84-DA73-3ABC-81F11F7FD9E0}"/>
          </ac:spMkLst>
        </pc:spChg>
        <pc:picChg chg="add mod">
          <ac:chgData name="Luca Palma" userId="bcfd8a60-a359-456e-bf92-517a1572199d" providerId="ADAL" clId="{97677B82-61A2-C348-AFBF-52A5B796A0B0}" dt="2024-09-27T06:35:46.156" v="2360" actId="1037"/>
          <ac:picMkLst>
            <pc:docMk/>
            <pc:sldMk cId="3343803165" sldId="281"/>
            <ac:picMk id="5" creationId="{28F1A44C-4146-C7CE-834D-BF9CBCA778E0}"/>
          </ac:picMkLst>
        </pc:picChg>
        <pc:picChg chg="del">
          <ac:chgData name="Luca Palma" userId="bcfd8a60-a359-456e-bf92-517a1572199d" providerId="ADAL" clId="{97677B82-61A2-C348-AFBF-52A5B796A0B0}" dt="2024-09-27T06:35:10.957" v="2344" actId="478"/>
          <ac:picMkLst>
            <pc:docMk/>
            <pc:sldMk cId="3343803165" sldId="281"/>
            <ac:picMk id="13" creationId="{06AB178F-0FE3-DEAD-E776-6A23FE1FD8B6}"/>
          </ac:picMkLst>
        </pc:picChg>
        <pc:picChg chg="del">
          <ac:chgData name="Luca Palma" userId="bcfd8a60-a359-456e-bf92-517a1572199d" providerId="ADAL" clId="{97677B82-61A2-C348-AFBF-52A5B796A0B0}" dt="2024-09-27T06:35:06.739" v="2342" actId="478"/>
          <ac:picMkLst>
            <pc:docMk/>
            <pc:sldMk cId="3343803165" sldId="281"/>
            <ac:picMk id="16" creationId="{FA6EDC8A-18B6-0141-4A4A-9C8A223D2126}"/>
          </ac:picMkLst>
        </pc:picChg>
        <pc:cxnChg chg="del">
          <ac:chgData name="Luca Palma" userId="bcfd8a60-a359-456e-bf92-517a1572199d" providerId="ADAL" clId="{97677B82-61A2-C348-AFBF-52A5B796A0B0}" dt="2024-09-27T06:35:14.097" v="2347" actId="478"/>
          <ac:cxnSpMkLst>
            <pc:docMk/>
            <pc:sldMk cId="3343803165" sldId="281"/>
            <ac:cxnSpMk id="10" creationId="{12A73602-9539-CB3A-4566-4044E4FC7F7F}"/>
          </ac:cxnSpMkLst>
        </pc:cxnChg>
      </pc:sldChg>
    </pc:docChg>
  </pc:docChgLst>
  <pc:docChgLst>
    <pc:chgData name="Michele Biolè" userId="7ffbf992-e4a0-4e51-89cd-890be2354fdc" providerId="ADAL" clId="{76B3D662-B934-499F-BC77-AC6B03AEC260}"/>
    <pc:docChg chg="undo redo custSel modSld">
      <pc:chgData name="Michele Biolè" userId="7ffbf992-e4a0-4e51-89cd-890be2354fdc" providerId="ADAL" clId="{76B3D662-B934-499F-BC77-AC6B03AEC260}" dt="2024-09-27T08:41:33.207" v="126"/>
      <pc:docMkLst>
        <pc:docMk/>
      </pc:docMkLst>
      <pc:sldChg chg="addSp delSp mod modTransition">
        <pc:chgData name="Michele Biolè" userId="7ffbf992-e4a0-4e51-89cd-890be2354fdc" providerId="ADAL" clId="{76B3D662-B934-499F-BC77-AC6B03AEC260}" dt="2024-09-27T08:31:47.541" v="125"/>
        <pc:sldMkLst>
          <pc:docMk/>
          <pc:sldMk cId="2287040858" sldId="256"/>
        </pc:sldMkLst>
        <pc:spChg chg="add del">
          <ac:chgData name="Michele Biolè" userId="7ffbf992-e4a0-4e51-89cd-890be2354fdc" providerId="ADAL" clId="{76B3D662-B934-499F-BC77-AC6B03AEC260}" dt="2024-09-27T08:27:52.193" v="121" actId="478"/>
          <ac:spMkLst>
            <pc:docMk/>
            <pc:sldMk cId="2287040858" sldId="256"/>
            <ac:spMk id="11" creationId="{B2E70F2D-81D8-B8B4-7E25-54C6F88F7FE0}"/>
          </ac:spMkLst>
        </pc:spChg>
        <pc:picChg chg="add del">
          <ac:chgData name="Michele Biolè" userId="7ffbf992-e4a0-4e51-89cd-890be2354fdc" providerId="ADAL" clId="{76B3D662-B934-499F-BC77-AC6B03AEC260}" dt="2024-09-27T08:27:53.075" v="123" actId="478"/>
          <ac:picMkLst>
            <pc:docMk/>
            <pc:sldMk cId="2287040858" sldId="256"/>
            <ac:picMk id="8" creationId="{0ADF1B8F-5B05-9000-5233-DED2B50618C4}"/>
          </ac:picMkLst>
        </pc:picChg>
        <pc:picChg chg="add del">
          <ac:chgData name="Michele Biolè" userId="7ffbf992-e4a0-4e51-89cd-890be2354fdc" providerId="ADAL" clId="{76B3D662-B934-499F-BC77-AC6B03AEC260}" dt="2024-09-27T08:27:51.828" v="120" actId="478"/>
          <ac:picMkLst>
            <pc:docMk/>
            <pc:sldMk cId="2287040858" sldId="256"/>
            <ac:picMk id="13" creationId="{B57BA161-A418-DA1B-5210-D095992FC2CF}"/>
          </ac:picMkLst>
        </pc:picChg>
        <pc:cxnChg chg="add del">
          <ac:chgData name="Michele Biolè" userId="7ffbf992-e4a0-4e51-89cd-890be2354fdc" providerId="ADAL" clId="{76B3D662-B934-499F-BC77-AC6B03AEC260}" dt="2024-09-27T08:27:52.630" v="122" actId="478"/>
          <ac:cxnSpMkLst>
            <pc:docMk/>
            <pc:sldMk cId="2287040858" sldId="256"/>
            <ac:cxnSpMk id="10" creationId="{97F56A77-E10F-1615-B82A-988CCE1EFCFF}"/>
          </ac:cxnSpMkLst>
        </pc:cxnChg>
      </pc:sldChg>
      <pc:sldChg chg="modSp mod">
        <pc:chgData name="Michele Biolè" userId="7ffbf992-e4a0-4e51-89cd-890be2354fdc" providerId="ADAL" clId="{76B3D662-B934-499F-BC77-AC6B03AEC260}" dt="2024-09-27T07:10:31.249" v="79" actId="1038"/>
        <pc:sldMkLst>
          <pc:docMk/>
          <pc:sldMk cId="3266692465" sldId="258"/>
        </pc:sldMkLst>
        <pc:spChg chg="mod">
          <ac:chgData name="Michele Biolè" userId="7ffbf992-e4a0-4e51-89cd-890be2354fdc" providerId="ADAL" clId="{76B3D662-B934-499F-BC77-AC6B03AEC260}" dt="2024-09-27T07:06:20.907" v="0" actId="6549"/>
          <ac:spMkLst>
            <pc:docMk/>
            <pc:sldMk cId="3266692465" sldId="258"/>
            <ac:spMk id="9" creationId="{93B88630-677D-8489-5978-14C15FD75B3E}"/>
          </ac:spMkLst>
        </pc:spChg>
        <pc:spChg chg="mod">
          <ac:chgData name="Michele Biolè" userId="7ffbf992-e4a0-4e51-89cd-890be2354fdc" providerId="ADAL" clId="{76B3D662-B934-499F-BC77-AC6B03AEC260}" dt="2024-09-27T07:07:05.976" v="8" actId="14100"/>
          <ac:spMkLst>
            <pc:docMk/>
            <pc:sldMk cId="3266692465" sldId="258"/>
            <ac:spMk id="19" creationId="{E06677AB-22C3-E5C3-44AB-1D7C3E5AB5A7}"/>
          </ac:spMkLst>
        </pc:spChg>
        <pc:spChg chg="mod">
          <ac:chgData name="Michele Biolè" userId="7ffbf992-e4a0-4e51-89cd-890be2354fdc" providerId="ADAL" clId="{76B3D662-B934-499F-BC77-AC6B03AEC260}" dt="2024-09-27T07:07:47.797" v="9"/>
          <ac:spMkLst>
            <pc:docMk/>
            <pc:sldMk cId="3266692465" sldId="258"/>
            <ac:spMk id="41" creationId="{4AC19CDA-25B8-117D-6AF2-811A29A11284}"/>
          </ac:spMkLst>
        </pc:spChg>
        <pc:spChg chg="mod">
          <ac:chgData name="Michele Biolè" userId="7ffbf992-e4a0-4e51-89cd-890be2354fdc" providerId="ADAL" clId="{76B3D662-B934-499F-BC77-AC6B03AEC260}" dt="2024-09-27T07:08:16.776" v="10"/>
          <ac:spMkLst>
            <pc:docMk/>
            <pc:sldMk cId="3266692465" sldId="258"/>
            <ac:spMk id="44" creationId="{C5B0E8C7-8869-3E12-DD86-BE89C0BD4FC6}"/>
          </ac:spMkLst>
        </pc:spChg>
        <pc:spChg chg="mod">
          <ac:chgData name="Michele Biolè" userId="7ffbf992-e4a0-4e51-89cd-890be2354fdc" providerId="ADAL" clId="{76B3D662-B934-499F-BC77-AC6B03AEC260}" dt="2024-09-27T07:08:49.242" v="11"/>
          <ac:spMkLst>
            <pc:docMk/>
            <pc:sldMk cId="3266692465" sldId="258"/>
            <ac:spMk id="46" creationId="{5B1A5664-7FE7-7B3A-E9D9-81A14FAAB4F2}"/>
          </ac:spMkLst>
        </pc:spChg>
        <pc:spChg chg="mod">
          <ac:chgData name="Michele Biolè" userId="7ffbf992-e4a0-4e51-89cd-890be2354fdc" providerId="ADAL" clId="{76B3D662-B934-499F-BC77-AC6B03AEC260}" dt="2024-09-27T07:09:22.032" v="27" actId="20577"/>
          <ac:spMkLst>
            <pc:docMk/>
            <pc:sldMk cId="3266692465" sldId="258"/>
            <ac:spMk id="48" creationId="{1D6D6C8E-6B12-C082-221A-F38349903E00}"/>
          </ac:spMkLst>
        </pc:spChg>
        <pc:spChg chg="mod">
          <ac:chgData name="Michele Biolè" userId="7ffbf992-e4a0-4e51-89cd-890be2354fdc" providerId="ADAL" clId="{76B3D662-B934-499F-BC77-AC6B03AEC260}" dt="2024-09-27T07:10:31.249" v="79" actId="1038"/>
          <ac:spMkLst>
            <pc:docMk/>
            <pc:sldMk cId="3266692465" sldId="258"/>
            <ac:spMk id="49" creationId="{E1D736FB-D4D8-9517-BEBF-21792C7390B3}"/>
          </ac:spMkLst>
        </pc:spChg>
      </pc:sldChg>
      <pc:sldChg chg="modSp mod">
        <pc:chgData name="Michele Biolè" userId="7ffbf992-e4a0-4e51-89cd-890be2354fdc" providerId="ADAL" clId="{76B3D662-B934-499F-BC77-AC6B03AEC260}" dt="2024-09-27T07:14:22.511" v="111"/>
        <pc:sldMkLst>
          <pc:docMk/>
          <pc:sldMk cId="2226099861" sldId="265"/>
        </pc:sldMkLst>
        <pc:spChg chg="mod">
          <ac:chgData name="Michele Biolè" userId="7ffbf992-e4a0-4e51-89cd-890be2354fdc" providerId="ADAL" clId="{76B3D662-B934-499F-BC77-AC6B03AEC260}" dt="2024-09-27T07:11:20.161" v="86" actId="113"/>
          <ac:spMkLst>
            <pc:docMk/>
            <pc:sldMk cId="2226099861" sldId="265"/>
            <ac:spMk id="6" creationId="{FC114288-AE3D-3C1B-DE5F-B290BFA11D05}"/>
          </ac:spMkLst>
        </pc:spChg>
        <pc:spChg chg="mod">
          <ac:chgData name="Michele Biolè" userId="7ffbf992-e4a0-4e51-89cd-890be2354fdc" providerId="ADAL" clId="{76B3D662-B934-499F-BC77-AC6B03AEC260}" dt="2024-09-27T07:13:13.442" v="105"/>
          <ac:spMkLst>
            <pc:docMk/>
            <pc:sldMk cId="2226099861" sldId="265"/>
            <ac:spMk id="7" creationId="{87650017-E1CF-EFAD-2B04-A2AB08E56F12}"/>
          </ac:spMkLst>
        </pc:spChg>
        <pc:spChg chg="mod">
          <ac:chgData name="Michele Biolè" userId="7ffbf992-e4a0-4e51-89cd-890be2354fdc" providerId="ADAL" clId="{76B3D662-B934-499F-BC77-AC6B03AEC260}" dt="2024-09-27T07:14:22.511" v="111"/>
          <ac:spMkLst>
            <pc:docMk/>
            <pc:sldMk cId="2226099861" sldId="265"/>
            <ac:spMk id="9" creationId="{82F65567-743C-9183-9251-6F0D22B7DCF7}"/>
          </ac:spMkLst>
        </pc:spChg>
        <pc:spChg chg="mod">
          <ac:chgData name="Michele Biolè" userId="7ffbf992-e4a0-4e51-89cd-890be2354fdc" providerId="ADAL" clId="{76B3D662-B934-499F-BC77-AC6B03AEC260}" dt="2024-09-27T07:13:28.905" v="106"/>
          <ac:spMkLst>
            <pc:docMk/>
            <pc:sldMk cId="2226099861" sldId="265"/>
            <ac:spMk id="24" creationId="{573BA273-DE4D-4A17-4770-3C32069E7165}"/>
          </ac:spMkLst>
        </pc:spChg>
        <pc:spChg chg="mod">
          <ac:chgData name="Michele Biolè" userId="7ffbf992-e4a0-4e51-89cd-890be2354fdc" providerId="ADAL" clId="{76B3D662-B934-499F-BC77-AC6B03AEC260}" dt="2024-09-27T07:12:53.531" v="104" actId="20577"/>
          <ac:spMkLst>
            <pc:docMk/>
            <pc:sldMk cId="2226099861" sldId="265"/>
            <ac:spMk id="28" creationId="{D6C1661B-8C41-CAA2-0572-86D960D734A0}"/>
          </ac:spMkLst>
        </pc:spChg>
        <pc:spChg chg="mod">
          <ac:chgData name="Michele Biolè" userId="7ffbf992-e4a0-4e51-89cd-890be2354fdc" providerId="ADAL" clId="{76B3D662-B934-499F-BC77-AC6B03AEC260}" dt="2024-09-27T07:12:29.098" v="92" actId="255"/>
          <ac:spMkLst>
            <pc:docMk/>
            <pc:sldMk cId="2226099861" sldId="265"/>
            <ac:spMk id="32" creationId="{B6A1297A-B161-0F68-2D3F-3757C070467A}"/>
          </ac:spMkLst>
        </pc:spChg>
        <pc:grpChg chg="mod">
          <ac:chgData name="Michele Biolè" userId="7ffbf992-e4a0-4e51-89cd-890be2354fdc" providerId="ADAL" clId="{76B3D662-B934-499F-BC77-AC6B03AEC260}" dt="2024-09-27T07:11:29.429" v="88" actId="1076"/>
          <ac:grpSpMkLst>
            <pc:docMk/>
            <pc:sldMk cId="2226099861" sldId="265"/>
            <ac:grpSpMk id="30" creationId="{CC01F4AB-BAD2-6C41-4149-87AC86327BEA}"/>
          </ac:grpSpMkLst>
        </pc:grpChg>
        <pc:picChg chg="mod">
          <ac:chgData name="Michele Biolè" userId="7ffbf992-e4a0-4e51-89cd-890be2354fdc" providerId="ADAL" clId="{76B3D662-B934-499F-BC77-AC6B03AEC260}" dt="2024-09-27T07:11:29.429" v="88" actId="1076"/>
          <ac:picMkLst>
            <pc:docMk/>
            <pc:sldMk cId="2226099861" sldId="265"/>
            <ac:picMk id="31" creationId="{8CCEE604-8E9B-4C22-F078-7736A508AEFA}"/>
          </ac:picMkLst>
        </pc:picChg>
        <pc:picChg chg="mod">
          <ac:chgData name="Michele Biolè" userId="7ffbf992-e4a0-4e51-89cd-890be2354fdc" providerId="ADAL" clId="{76B3D662-B934-499F-BC77-AC6B03AEC260}" dt="2024-09-27T07:11:29.429" v="88" actId="1076"/>
          <ac:picMkLst>
            <pc:docMk/>
            <pc:sldMk cId="2226099861" sldId="265"/>
            <ac:picMk id="33" creationId="{45489B24-2BA0-3D79-059C-5B2D0D2DC2A4}"/>
          </ac:picMkLst>
        </pc:picChg>
      </pc:sldChg>
      <pc:sldChg chg="delSp mod modTransition">
        <pc:chgData name="Michele Biolè" userId="7ffbf992-e4a0-4e51-89cd-890be2354fdc" providerId="ADAL" clId="{76B3D662-B934-499F-BC77-AC6B03AEC260}" dt="2024-09-27T08:41:33.207" v="126"/>
        <pc:sldMkLst>
          <pc:docMk/>
          <pc:sldMk cId="3343803165" sldId="281"/>
        </pc:sldMkLst>
        <pc:picChg chg="del">
          <ac:chgData name="Michele Biolè" userId="7ffbf992-e4a0-4e51-89cd-890be2354fdc" providerId="ADAL" clId="{76B3D662-B934-499F-BC77-AC6B03AEC260}" dt="2024-09-27T08:28:06.822" v="124" actId="478"/>
          <ac:picMkLst>
            <pc:docMk/>
            <pc:sldMk cId="3343803165" sldId="281"/>
            <ac:picMk id="8" creationId="{34014A31-279C-5AC3-BFB4-CB11C0687A15}"/>
          </ac:picMkLst>
        </pc:picChg>
      </pc:sldChg>
    </pc:docChg>
  </pc:docChgLst>
  <pc:docChgLst>
    <pc:chgData name="Michele Biolè" userId="7ffbf992-e4a0-4e51-89cd-890be2354fdc" providerId="ADAL" clId="{D574FF98-A18E-40AE-BD74-EEDE4360E6C7}"/>
    <pc:docChg chg="undo custSel modSld sldOrd">
      <pc:chgData name="Michele Biolè" userId="7ffbf992-e4a0-4e51-89cd-890be2354fdc" providerId="ADAL" clId="{D574FF98-A18E-40AE-BD74-EEDE4360E6C7}" dt="2024-09-30T14:54:58.735" v="22" actId="20577"/>
      <pc:docMkLst>
        <pc:docMk/>
      </pc:docMkLst>
      <pc:sldChg chg="modSp mod ord">
        <pc:chgData name="Michele Biolè" userId="7ffbf992-e4a0-4e51-89cd-890be2354fdc" providerId="ADAL" clId="{D574FF98-A18E-40AE-BD74-EEDE4360E6C7}" dt="2024-09-30T14:47:35.106" v="11"/>
        <pc:sldMkLst>
          <pc:docMk/>
          <pc:sldMk cId="3690228687" sldId="282"/>
        </pc:sldMkLst>
        <pc:spChg chg="mod">
          <ac:chgData name="Michele Biolè" userId="7ffbf992-e4a0-4e51-89cd-890be2354fdc" providerId="ADAL" clId="{D574FF98-A18E-40AE-BD74-EEDE4360E6C7}" dt="2024-09-30T14:45:05.080" v="2"/>
          <ac:spMkLst>
            <pc:docMk/>
            <pc:sldMk cId="3690228687" sldId="282"/>
            <ac:spMk id="4" creationId="{66DCE22E-7DA3-2416-6A23-72FD1F109F4A}"/>
          </ac:spMkLst>
        </pc:spChg>
        <pc:spChg chg="mod">
          <ac:chgData name="Michele Biolè" userId="7ffbf992-e4a0-4e51-89cd-890be2354fdc" providerId="ADAL" clId="{D574FF98-A18E-40AE-BD74-EEDE4360E6C7}" dt="2024-09-30T14:46:24.940" v="4" actId="20577"/>
          <ac:spMkLst>
            <pc:docMk/>
            <pc:sldMk cId="3690228687" sldId="282"/>
            <ac:spMk id="12" creationId="{E67FF76A-89A9-CD8A-F306-BD0555DC62AE}"/>
          </ac:spMkLst>
        </pc:spChg>
        <pc:spChg chg="mod">
          <ac:chgData name="Michele Biolè" userId="7ffbf992-e4a0-4e51-89cd-890be2354fdc" providerId="ADAL" clId="{D574FF98-A18E-40AE-BD74-EEDE4360E6C7}" dt="2024-09-30T14:47:04.427" v="8" actId="20577"/>
          <ac:spMkLst>
            <pc:docMk/>
            <pc:sldMk cId="3690228687" sldId="282"/>
            <ac:spMk id="55" creationId="{3F36C679-E0B8-BD17-C23B-5F0308C61B45}"/>
          </ac:spMkLst>
        </pc:spChg>
        <pc:spChg chg="mod">
          <ac:chgData name="Michele Biolè" userId="7ffbf992-e4a0-4e51-89cd-890be2354fdc" providerId="ADAL" clId="{D574FF98-A18E-40AE-BD74-EEDE4360E6C7}" dt="2024-09-30T14:47:21.183" v="9"/>
          <ac:spMkLst>
            <pc:docMk/>
            <pc:sldMk cId="3690228687" sldId="282"/>
            <ac:spMk id="57" creationId="{72E69D41-66B4-F047-FD98-BF4EACC94A8B}"/>
          </ac:spMkLst>
        </pc:spChg>
      </pc:sldChg>
      <pc:sldChg chg="modSp mod">
        <pc:chgData name="Michele Biolè" userId="7ffbf992-e4a0-4e51-89cd-890be2354fdc" providerId="ADAL" clId="{D574FF98-A18E-40AE-BD74-EEDE4360E6C7}" dt="2024-09-30T14:54:58.735" v="22" actId="20577"/>
        <pc:sldMkLst>
          <pc:docMk/>
          <pc:sldMk cId="2031204518" sldId="284"/>
        </pc:sldMkLst>
        <pc:spChg chg="mod">
          <ac:chgData name="Michele Biolè" userId="7ffbf992-e4a0-4e51-89cd-890be2354fdc" providerId="ADAL" clId="{D574FF98-A18E-40AE-BD74-EEDE4360E6C7}" dt="2024-09-30T14:49:26.765" v="14" actId="20577"/>
          <ac:spMkLst>
            <pc:docMk/>
            <pc:sldMk cId="2031204518" sldId="284"/>
            <ac:spMk id="4" creationId="{5A801DCF-4FBC-97C2-C74D-4ED4C445C3B0}"/>
          </ac:spMkLst>
        </pc:spChg>
        <pc:spChg chg="mod">
          <ac:chgData name="Michele Biolè" userId="7ffbf992-e4a0-4e51-89cd-890be2354fdc" providerId="ADAL" clId="{D574FF98-A18E-40AE-BD74-EEDE4360E6C7}" dt="2024-09-30T14:52:32.823" v="16"/>
          <ac:spMkLst>
            <pc:docMk/>
            <pc:sldMk cId="2031204518" sldId="284"/>
            <ac:spMk id="19" creationId="{157A034D-D2EA-10FA-C348-5D0CEE62FA95}"/>
          </ac:spMkLst>
        </pc:spChg>
        <pc:spChg chg="mod">
          <ac:chgData name="Michele Biolè" userId="7ffbf992-e4a0-4e51-89cd-890be2354fdc" providerId="ADAL" clId="{D574FF98-A18E-40AE-BD74-EEDE4360E6C7}" dt="2024-09-30T14:54:58.735" v="22" actId="20577"/>
          <ac:spMkLst>
            <pc:docMk/>
            <pc:sldMk cId="2031204518" sldId="284"/>
            <ac:spMk id="20" creationId="{8A8A86CF-F90E-7AA7-95B8-E0E446632D64}"/>
          </ac:spMkLst>
        </pc:spChg>
        <pc:spChg chg="mod">
          <ac:chgData name="Michele Biolè" userId="7ffbf992-e4a0-4e51-89cd-890be2354fdc" providerId="ADAL" clId="{D574FF98-A18E-40AE-BD74-EEDE4360E6C7}" dt="2024-09-30T14:51:54.174" v="15"/>
          <ac:spMkLst>
            <pc:docMk/>
            <pc:sldMk cId="2031204518" sldId="284"/>
            <ac:spMk id="21" creationId="{0D9E3F12-CDFB-98C2-A1F0-405313379E60}"/>
          </ac:spMkLst>
        </pc:spChg>
      </pc:sldChg>
    </pc:docChg>
  </pc:docChgLst>
  <pc:docChgLst>
    <pc:chgData name="Luca Palma" userId="bcfd8a60-a359-456e-bf92-517a1572199d" providerId="ADAL" clId="{C23933C5-2A24-BD4F-A9DB-E978A2F5C1E9}"/>
    <pc:docChg chg="undo custSel addSld delSld modSld sldOrd">
      <pc:chgData name="Luca Palma" userId="bcfd8a60-a359-456e-bf92-517a1572199d" providerId="ADAL" clId="{C23933C5-2A24-BD4F-A9DB-E978A2F5C1E9}" dt="2024-09-30T14:25:11.278" v="762" actId="1076"/>
      <pc:docMkLst>
        <pc:docMk/>
      </pc:docMkLst>
      <pc:sldChg chg="addSp modSp mod">
        <pc:chgData name="Luca Palma" userId="bcfd8a60-a359-456e-bf92-517a1572199d" providerId="ADAL" clId="{C23933C5-2A24-BD4F-A9DB-E978A2F5C1E9}" dt="2024-09-30T13:05:47.782" v="46" actId="1076"/>
        <pc:sldMkLst>
          <pc:docMk/>
          <pc:sldMk cId="4251453929" sldId="267"/>
        </pc:sldMkLst>
        <pc:picChg chg="add mod">
          <ac:chgData name="Luca Palma" userId="bcfd8a60-a359-456e-bf92-517a1572199d" providerId="ADAL" clId="{C23933C5-2A24-BD4F-A9DB-E978A2F5C1E9}" dt="2024-09-30T13:05:47.782" v="46" actId="1076"/>
          <ac:picMkLst>
            <pc:docMk/>
            <pc:sldMk cId="4251453929" sldId="267"/>
            <ac:picMk id="2" creationId="{8F506F54-C353-B028-1AA5-DF173F7E9201}"/>
          </ac:picMkLst>
        </pc:picChg>
      </pc:sldChg>
      <pc:sldChg chg="addSp delSp modSp add mod delAnim modAnim modNotesTx">
        <pc:chgData name="Luca Palma" userId="bcfd8a60-a359-456e-bf92-517a1572199d" providerId="ADAL" clId="{C23933C5-2A24-BD4F-A9DB-E978A2F5C1E9}" dt="2024-09-30T14:25:11.278" v="762" actId="1076"/>
        <pc:sldMkLst>
          <pc:docMk/>
          <pc:sldMk cId="3690228687" sldId="282"/>
        </pc:sldMkLst>
        <pc:spChg chg="mod">
          <ac:chgData name="Luca Palma" userId="bcfd8a60-a359-456e-bf92-517a1572199d" providerId="ADAL" clId="{C23933C5-2A24-BD4F-A9DB-E978A2F5C1E9}" dt="2024-09-30T13:00:38.069" v="22" actId="20577"/>
          <ac:spMkLst>
            <pc:docMk/>
            <pc:sldMk cId="3690228687" sldId="282"/>
            <ac:spMk id="4" creationId="{66DCE22E-7DA3-2416-6A23-72FD1F109F4A}"/>
          </ac:spMkLst>
        </pc:spChg>
        <pc:spChg chg="add mod">
          <ac:chgData name="Luca Palma" userId="bcfd8a60-a359-456e-bf92-517a1572199d" providerId="ADAL" clId="{C23933C5-2A24-BD4F-A9DB-E978A2F5C1E9}" dt="2024-09-30T13:23:09.259" v="279" actId="1076"/>
          <ac:spMkLst>
            <pc:docMk/>
            <pc:sldMk cId="3690228687" sldId="282"/>
            <ac:spMk id="12" creationId="{E67FF76A-89A9-CD8A-F306-BD0555DC62AE}"/>
          </ac:spMkLst>
        </pc:spChg>
        <pc:spChg chg="del">
          <ac:chgData name="Luca Palma" userId="bcfd8a60-a359-456e-bf92-517a1572199d" providerId="ADAL" clId="{C23933C5-2A24-BD4F-A9DB-E978A2F5C1E9}" dt="2024-09-30T12:59:53.900" v="2" actId="478"/>
          <ac:spMkLst>
            <pc:docMk/>
            <pc:sldMk cId="3690228687" sldId="282"/>
            <ac:spMk id="14" creationId="{22524E8C-9D6E-6403-0F2B-310807281996}"/>
          </ac:spMkLst>
        </pc:spChg>
        <pc:spChg chg="add mod">
          <ac:chgData name="Luca Palma" userId="bcfd8a60-a359-456e-bf92-517a1572199d" providerId="ADAL" clId="{C23933C5-2A24-BD4F-A9DB-E978A2F5C1E9}" dt="2024-09-30T13:22:55.079" v="271" actId="1037"/>
          <ac:spMkLst>
            <pc:docMk/>
            <pc:sldMk cId="3690228687" sldId="282"/>
            <ac:spMk id="15" creationId="{14D43C4B-42B0-3A9B-1FB3-843BCD2C81A7}"/>
          </ac:spMkLst>
        </pc:spChg>
        <pc:spChg chg="add mod">
          <ac:chgData name="Luca Palma" userId="bcfd8a60-a359-456e-bf92-517a1572199d" providerId="ADAL" clId="{C23933C5-2A24-BD4F-A9DB-E978A2F5C1E9}" dt="2024-09-30T13:22:51.643" v="267" actId="14100"/>
          <ac:spMkLst>
            <pc:docMk/>
            <pc:sldMk cId="3690228687" sldId="282"/>
            <ac:spMk id="16" creationId="{068EA146-072E-611A-696C-9C95B973D5AB}"/>
          </ac:spMkLst>
        </pc:spChg>
        <pc:spChg chg="add mod">
          <ac:chgData name="Luca Palma" userId="bcfd8a60-a359-456e-bf92-517a1572199d" providerId="ADAL" clId="{C23933C5-2A24-BD4F-A9DB-E978A2F5C1E9}" dt="2024-09-30T13:27:22.623" v="350" actId="1038"/>
          <ac:spMkLst>
            <pc:docMk/>
            <pc:sldMk cId="3690228687" sldId="282"/>
            <ac:spMk id="46" creationId="{CC0DDD6C-5D6B-6FFA-D2CB-F15B749AE2B3}"/>
          </ac:spMkLst>
        </pc:spChg>
        <pc:spChg chg="add del mod">
          <ac:chgData name="Luca Palma" userId="bcfd8a60-a359-456e-bf92-517a1572199d" providerId="ADAL" clId="{C23933C5-2A24-BD4F-A9DB-E978A2F5C1E9}" dt="2024-09-30T13:34:43.375" v="392" actId="478"/>
          <ac:spMkLst>
            <pc:docMk/>
            <pc:sldMk cId="3690228687" sldId="282"/>
            <ac:spMk id="53" creationId="{6C8F2FF0-2833-0F08-C734-B443482A2E5D}"/>
          </ac:spMkLst>
        </pc:spChg>
        <pc:spChg chg="add mod">
          <ac:chgData name="Luca Palma" userId="bcfd8a60-a359-456e-bf92-517a1572199d" providerId="ADAL" clId="{C23933C5-2A24-BD4F-A9DB-E978A2F5C1E9}" dt="2024-09-30T13:35:18.899" v="402" actId="1076"/>
          <ac:spMkLst>
            <pc:docMk/>
            <pc:sldMk cId="3690228687" sldId="282"/>
            <ac:spMk id="54" creationId="{11A79502-9E39-9375-C7FD-DFEB82E74718}"/>
          </ac:spMkLst>
        </pc:spChg>
        <pc:spChg chg="add mod">
          <ac:chgData name="Luca Palma" userId="bcfd8a60-a359-456e-bf92-517a1572199d" providerId="ADAL" clId="{C23933C5-2A24-BD4F-A9DB-E978A2F5C1E9}" dt="2024-09-30T13:43:47.081" v="532" actId="1076"/>
          <ac:spMkLst>
            <pc:docMk/>
            <pc:sldMk cId="3690228687" sldId="282"/>
            <ac:spMk id="55" creationId="{3F36C679-E0B8-BD17-C23B-5F0308C61B45}"/>
          </ac:spMkLst>
        </pc:spChg>
        <pc:spChg chg="add mod">
          <ac:chgData name="Luca Palma" userId="bcfd8a60-a359-456e-bf92-517a1572199d" providerId="ADAL" clId="{C23933C5-2A24-BD4F-A9DB-E978A2F5C1E9}" dt="2024-09-30T14:25:11.278" v="762" actId="1076"/>
          <ac:spMkLst>
            <pc:docMk/>
            <pc:sldMk cId="3690228687" sldId="282"/>
            <ac:spMk id="57" creationId="{72E69D41-66B4-F047-FD98-BF4EACC94A8B}"/>
          </ac:spMkLst>
        </pc:spChg>
        <pc:grpChg chg="del">
          <ac:chgData name="Luca Palma" userId="bcfd8a60-a359-456e-bf92-517a1572199d" providerId="ADAL" clId="{C23933C5-2A24-BD4F-A9DB-E978A2F5C1E9}" dt="2024-09-30T12:59:52.122" v="1" actId="478"/>
          <ac:grpSpMkLst>
            <pc:docMk/>
            <pc:sldMk cId="3690228687" sldId="282"/>
            <ac:grpSpMk id="22" creationId="{BD5BCA7A-EF33-7893-E136-74E6A27E9535}"/>
          </ac:grpSpMkLst>
        </pc:grpChg>
        <pc:grpChg chg="del">
          <ac:chgData name="Luca Palma" userId="bcfd8a60-a359-456e-bf92-517a1572199d" providerId="ADAL" clId="{C23933C5-2A24-BD4F-A9DB-E978A2F5C1E9}" dt="2024-09-30T12:59:52.122" v="1" actId="478"/>
          <ac:grpSpMkLst>
            <pc:docMk/>
            <pc:sldMk cId="3690228687" sldId="282"/>
            <ac:grpSpMk id="23" creationId="{76B9EE49-DF17-DA62-5058-002675BB1EF7}"/>
          </ac:grpSpMkLst>
        </pc:grpChg>
        <pc:grpChg chg="del">
          <ac:chgData name="Luca Palma" userId="bcfd8a60-a359-456e-bf92-517a1572199d" providerId="ADAL" clId="{C23933C5-2A24-BD4F-A9DB-E978A2F5C1E9}" dt="2024-09-30T12:59:52.122" v="1" actId="478"/>
          <ac:grpSpMkLst>
            <pc:docMk/>
            <pc:sldMk cId="3690228687" sldId="282"/>
            <ac:grpSpMk id="24" creationId="{1AAD20B8-B058-507A-8CF3-AC78B4695156}"/>
          </ac:grpSpMkLst>
        </pc:grpChg>
        <pc:grpChg chg="add mod">
          <ac:chgData name="Luca Palma" userId="bcfd8a60-a359-456e-bf92-517a1572199d" providerId="ADAL" clId="{C23933C5-2A24-BD4F-A9DB-E978A2F5C1E9}" dt="2024-09-30T13:34:13.361" v="382" actId="1036"/>
          <ac:grpSpMkLst>
            <pc:docMk/>
            <pc:sldMk cId="3690228687" sldId="282"/>
            <ac:grpSpMk id="52" creationId="{F89CC670-586D-91C1-3117-44596632740B}"/>
          </ac:grpSpMkLst>
        </pc:grpChg>
        <pc:grpChg chg="add mod">
          <ac:chgData name="Luca Palma" userId="bcfd8a60-a359-456e-bf92-517a1572199d" providerId="ADAL" clId="{C23933C5-2A24-BD4F-A9DB-E978A2F5C1E9}" dt="2024-09-30T13:51:09.068" v="537" actId="1076"/>
          <ac:grpSpMkLst>
            <pc:docMk/>
            <pc:sldMk cId="3690228687" sldId="282"/>
            <ac:grpSpMk id="58" creationId="{28D7DBA5-29DE-032D-B50B-4A1917B21D7F}"/>
          </ac:grpSpMkLst>
        </pc:grpChg>
        <pc:grpChg chg="add mod">
          <ac:chgData name="Luca Palma" userId="bcfd8a60-a359-456e-bf92-517a1572199d" providerId="ADAL" clId="{C23933C5-2A24-BD4F-A9DB-E978A2F5C1E9}" dt="2024-09-30T13:51:02.910" v="535" actId="167"/>
          <ac:grpSpMkLst>
            <pc:docMk/>
            <pc:sldMk cId="3690228687" sldId="282"/>
            <ac:grpSpMk id="59" creationId="{E182CA42-87F4-15EC-9BB9-668AEADA81A5}"/>
          </ac:grpSpMkLst>
        </pc:grpChg>
        <pc:grpChg chg="add mod">
          <ac:chgData name="Luca Palma" userId="bcfd8a60-a359-456e-bf92-517a1572199d" providerId="ADAL" clId="{C23933C5-2A24-BD4F-A9DB-E978A2F5C1E9}" dt="2024-09-30T13:51:24.035" v="540" actId="167"/>
          <ac:grpSpMkLst>
            <pc:docMk/>
            <pc:sldMk cId="3690228687" sldId="282"/>
            <ac:grpSpMk id="60" creationId="{53B62EC8-960E-8359-5881-205C152E9194}"/>
          </ac:grpSpMkLst>
        </pc:grpChg>
        <pc:picChg chg="add mod">
          <ac:chgData name="Luca Palma" userId="bcfd8a60-a359-456e-bf92-517a1572199d" providerId="ADAL" clId="{C23933C5-2A24-BD4F-A9DB-E978A2F5C1E9}" dt="2024-09-30T13:23:32.590" v="299" actId="1036"/>
          <ac:picMkLst>
            <pc:docMk/>
            <pc:sldMk cId="3690228687" sldId="282"/>
            <ac:picMk id="8" creationId="{A7720209-8A10-F8D9-A51E-DEA9BB4A4C46}"/>
          </ac:picMkLst>
        </pc:picChg>
        <pc:picChg chg="add mod">
          <ac:chgData name="Luca Palma" userId="bcfd8a60-a359-456e-bf92-517a1572199d" providerId="ADAL" clId="{C23933C5-2A24-BD4F-A9DB-E978A2F5C1E9}" dt="2024-09-30T13:10:38.903" v="50"/>
          <ac:picMkLst>
            <pc:docMk/>
            <pc:sldMk cId="3690228687" sldId="282"/>
            <ac:picMk id="9" creationId="{8AFEB83F-2137-411E-933B-9354A1E39AB4}"/>
          </ac:picMkLst>
        </pc:picChg>
        <pc:picChg chg="add mod">
          <ac:chgData name="Luca Palma" userId="bcfd8a60-a359-456e-bf92-517a1572199d" providerId="ADAL" clId="{C23933C5-2A24-BD4F-A9DB-E978A2F5C1E9}" dt="2024-09-30T13:23:31.215" v="298" actId="1037"/>
          <ac:picMkLst>
            <pc:docMk/>
            <pc:sldMk cId="3690228687" sldId="282"/>
            <ac:picMk id="10" creationId="{EF04630B-D5DB-FC8A-DEC3-1591EED65812}"/>
          </ac:picMkLst>
        </pc:picChg>
        <pc:picChg chg="add mod">
          <ac:chgData name="Luca Palma" userId="bcfd8a60-a359-456e-bf92-517a1572199d" providerId="ADAL" clId="{C23933C5-2A24-BD4F-A9DB-E978A2F5C1E9}" dt="2024-09-30T13:22:40.240" v="263" actId="1076"/>
          <ac:picMkLst>
            <pc:docMk/>
            <pc:sldMk cId="3690228687" sldId="282"/>
            <ac:picMk id="11" creationId="{7A76A6CA-67CB-1618-13F9-183807A9E773}"/>
          </ac:picMkLst>
        </pc:picChg>
        <pc:picChg chg="add mod">
          <ac:chgData name="Luca Palma" userId="bcfd8a60-a359-456e-bf92-517a1572199d" providerId="ADAL" clId="{C23933C5-2A24-BD4F-A9DB-E978A2F5C1E9}" dt="2024-09-30T13:35:22.033" v="403" actId="1076"/>
          <ac:picMkLst>
            <pc:docMk/>
            <pc:sldMk cId="3690228687" sldId="282"/>
            <ac:picMk id="51" creationId="{5D69453B-2DCC-3603-9487-1E711E345FE0}"/>
          </ac:picMkLst>
        </pc:picChg>
        <pc:picChg chg="add del mod">
          <ac:chgData name="Luca Palma" userId="bcfd8a60-a359-456e-bf92-517a1572199d" providerId="ADAL" clId="{C23933C5-2A24-BD4F-A9DB-E978A2F5C1E9}" dt="2024-09-30T13:36:06.422" v="415" actId="478"/>
          <ac:picMkLst>
            <pc:docMk/>
            <pc:sldMk cId="3690228687" sldId="282"/>
            <ac:picMk id="56" creationId="{A1E22178-D927-079B-1730-B2735F972F8E}"/>
          </ac:picMkLst>
        </pc:picChg>
        <pc:cxnChg chg="add mod">
          <ac:chgData name="Luca Palma" userId="bcfd8a60-a359-456e-bf92-517a1572199d" providerId="ADAL" clId="{C23933C5-2A24-BD4F-A9DB-E978A2F5C1E9}" dt="2024-09-30T13:27:48.775" v="354" actId="14100"/>
          <ac:cxnSpMkLst>
            <pc:docMk/>
            <pc:sldMk cId="3690228687" sldId="282"/>
            <ac:cxnSpMk id="26" creationId="{3998474E-F613-DE03-AF05-627ED5285119}"/>
          </ac:cxnSpMkLst>
        </pc:cxnChg>
        <pc:cxnChg chg="add mod">
          <ac:chgData name="Luca Palma" userId="bcfd8a60-a359-456e-bf92-517a1572199d" providerId="ADAL" clId="{C23933C5-2A24-BD4F-A9DB-E978A2F5C1E9}" dt="2024-09-30T13:26:56.542" v="322" actId="1076"/>
          <ac:cxnSpMkLst>
            <pc:docMk/>
            <pc:sldMk cId="3690228687" sldId="282"/>
            <ac:cxnSpMk id="30" creationId="{922FCF7A-B826-FEC7-C0C9-A18C703594FE}"/>
          </ac:cxnSpMkLst>
        </pc:cxnChg>
        <pc:cxnChg chg="add mod">
          <ac:chgData name="Luca Palma" userId="bcfd8a60-a359-456e-bf92-517a1572199d" providerId="ADAL" clId="{C23933C5-2A24-BD4F-A9DB-E978A2F5C1E9}" dt="2024-09-30T13:26:56.542" v="322" actId="1076"/>
          <ac:cxnSpMkLst>
            <pc:docMk/>
            <pc:sldMk cId="3690228687" sldId="282"/>
            <ac:cxnSpMk id="33" creationId="{E089DE72-17E1-A890-1B73-9F7F2A006BFD}"/>
          </ac:cxnSpMkLst>
        </pc:cxnChg>
        <pc:cxnChg chg="add mod">
          <ac:chgData name="Luca Palma" userId="bcfd8a60-a359-456e-bf92-517a1572199d" providerId="ADAL" clId="{C23933C5-2A24-BD4F-A9DB-E978A2F5C1E9}" dt="2024-09-30T13:26:56.542" v="322" actId="1076"/>
          <ac:cxnSpMkLst>
            <pc:docMk/>
            <pc:sldMk cId="3690228687" sldId="282"/>
            <ac:cxnSpMk id="36" creationId="{46114516-0914-83F2-F11E-F4111225DA05}"/>
          </ac:cxnSpMkLst>
        </pc:cxnChg>
        <pc:cxnChg chg="add mod">
          <ac:chgData name="Luca Palma" userId="bcfd8a60-a359-456e-bf92-517a1572199d" providerId="ADAL" clId="{C23933C5-2A24-BD4F-A9DB-E978A2F5C1E9}" dt="2024-09-30T13:26:56.542" v="322" actId="1076"/>
          <ac:cxnSpMkLst>
            <pc:docMk/>
            <pc:sldMk cId="3690228687" sldId="282"/>
            <ac:cxnSpMk id="39" creationId="{E7733E35-3371-4909-62F0-99EF76049E5B}"/>
          </ac:cxnSpMkLst>
        </pc:cxnChg>
        <pc:cxnChg chg="add mod">
          <ac:chgData name="Luca Palma" userId="bcfd8a60-a359-456e-bf92-517a1572199d" providerId="ADAL" clId="{C23933C5-2A24-BD4F-A9DB-E978A2F5C1E9}" dt="2024-09-30T13:27:42.258" v="353" actId="14100"/>
          <ac:cxnSpMkLst>
            <pc:docMk/>
            <pc:sldMk cId="3690228687" sldId="282"/>
            <ac:cxnSpMk id="43" creationId="{FDF397DD-48A5-5757-8262-952C36C1607C}"/>
          </ac:cxnSpMkLst>
        </pc:cxnChg>
      </pc:sldChg>
      <pc:sldChg chg="addSp delSp modSp add del mod delAnim modAnim">
        <pc:chgData name="Luca Palma" userId="bcfd8a60-a359-456e-bf92-517a1572199d" providerId="ADAL" clId="{C23933C5-2A24-BD4F-A9DB-E978A2F5C1E9}" dt="2024-09-30T14:04:14.148" v="593" actId="2696"/>
        <pc:sldMkLst>
          <pc:docMk/>
          <pc:sldMk cId="2177013591" sldId="283"/>
        </pc:sldMkLst>
        <pc:spChg chg="mod">
          <ac:chgData name="Luca Palma" userId="bcfd8a60-a359-456e-bf92-517a1572199d" providerId="ADAL" clId="{C23933C5-2A24-BD4F-A9DB-E978A2F5C1E9}" dt="2024-09-30T14:01:39.854" v="571" actId="20577"/>
          <ac:spMkLst>
            <pc:docMk/>
            <pc:sldMk cId="2177013591" sldId="283"/>
            <ac:spMk id="4" creationId="{A26CD244-F590-42AA-7FF5-996F090E56FA}"/>
          </ac:spMkLst>
        </pc:spChg>
        <pc:spChg chg="add mod">
          <ac:chgData name="Luca Palma" userId="bcfd8a60-a359-456e-bf92-517a1572199d" providerId="ADAL" clId="{C23933C5-2A24-BD4F-A9DB-E978A2F5C1E9}" dt="2024-09-30T14:02:33.983" v="577" actId="1076"/>
          <ac:spMkLst>
            <pc:docMk/>
            <pc:sldMk cId="2177013591" sldId="283"/>
            <ac:spMk id="9" creationId="{492757D0-F028-2964-2741-EC61AD6D5E3F}"/>
          </ac:spMkLst>
        </pc:spChg>
        <pc:spChg chg="add mod">
          <ac:chgData name="Luca Palma" userId="bcfd8a60-a359-456e-bf92-517a1572199d" providerId="ADAL" clId="{C23933C5-2A24-BD4F-A9DB-E978A2F5C1E9}" dt="2024-09-30T14:03:01.720" v="580"/>
          <ac:spMkLst>
            <pc:docMk/>
            <pc:sldMk cId="2177013591" sldId="283"/>
            <ac:spMk id="13" creationId="{D07554F4-7B94-DC21-3D8B-74B3448BCF77}"/>
          </ac:spMkLst>
        </pc:spChg>
        <pc:spChg chg="del">
          <ac:chgData name="Luca Palma" userId="bcfd8a60-a359-456e-bf92-517a1572199d" providerId="ADAL" clId="{C23933C5-2A24-BD4F-A9DB-E978A2F5C1E9}" dt="2024-09-30T13:53:34.279" v="563" actId="478"/>
          <ac:spMkLst>
            <pc:docMk/>
            <pc:sldMk cId="2177013591" sldId="283"/>
            <ac:spMk id="57" creationId="{135242DA-80A8-09C2-94DA-BDCD543AD74D}"/>
          </ac:spMkLst>
        </pc:spChg>
        <pc:grpChg chg="del">
          <ac:chgData name="Luca Palma" userId="bcfd8a60-a359-456e-bf92-517a1572199d" providerId="ADAL" clId="{C23933C5-2A24-BD4F-A9DB-E978A2F5C1E9}" dt="2024-09-30T13:53:35.006" v="564" actId="478"/>
          <ac:grpSpMkLst>
            <pc:docMk/>
            <pc:sldMk cId="2177013591" sldId="283"/>
            <ac:grpSpMk id="59" creationId="{F979D1CE-EDC2-E837-EA45-D42C74176194}"/>
          </ac:grpSpMkLst>
        </pc:grpChg>
        <pc:grpChg chg="del">
          <ac:chgData name="Luca Palma" userId="bcfd8a60-a359-456e-bf92-517a1572199d" providerId="ADAL" clId="{C23933C5-2A24-BD4F-A9DB-E978A2F5C1E9}" dt="2024-09-30T13:53:32.597" v="561" actId="478"/>
          <ac:grpSpMkLst>
            <pc:docMk/>
            <pc:sldMk cId="2177013591" sldId="283"/>
            <ac:grpSpMk id="60" creationId="{5AF6B19F-97E1-C575-74BC-64630B7E0C52}"/>
          </ac:grpSpMkLst>
        </pc:grpChg>
      </pc:sldChg>
      <pc:sldChg chg="addSp delSp modSp add mod ord addAnim delAnim modAnim modNotesTx">
        <pc:chgData name="Luca Palma" userId="bcfd8a60-a359-456e-bf92-517a1572199d" providerId="ADAL" clId="{C23933C5-2A24-BD4F-A9DB-E978A2F5C1E9}" dt="2024-09-30T14:24:50.442" v="761"/>
        <pc:sldMkLst>
          <pc:docMk/>
          <pc:sldMk cId="2031204518" sldId="284"/>
        </pc:sldMkLst>
        <pc:spChg chg="mod">
          <ac:chgData name="Luca Palma" userId="bcfd8a60-a359-456e-bf92-517a1572199d" providerId="ADAL" clId="{C23933C5-2A24-BD4F-A9DB-E978A2F5C1E9}" dt="2024-09-30T14:04:12.180" v="592" actId="20577"/>
          <ac:spMkLst>
            <pc:docMk/>
            <pc:sldMk cId="2031204518" sldId="284"/>
            <ac:spMk id="4" creationId="{5A801DCF-4FBC-97C2-C74D-4ED4C445C3B0}"/>
          </ac:spMkLst>
        </pc:spChg>
        <pc:spChg chg="add del mod">
          <ac:chgData name="Luca Palma" userId="bcfd8a60-a359-456e-bf92-517a1572199d" providerId="ADAL" clId="{C23933C5-2A24-BD4F-A9DB-E978A2F5C1E9}" dt="2024-09-30T14:07:33.798" v="650"/>
          <ac:spMkLst>
            <pc:docMk/>
            <pc:sldMk cId="2031204518" sldId="284"/>
            <ac:spMk id="8" creationId="{6115C4D4-E896-F25D-BF7D-3969932212CB}"/>
          </ac:spMkLst>
        </pc:spChg>
        <pc:spChg chg="add mod">
          <ac:chgData name="Luca Palma" userId="bcfd8a60-a359-456e-bf92-517a1572199d" providerId="ADAL" clId="{C23933C5-2A24-BD4F-A9DB-E978A2F5C1E9}" dt="2024-09-30T14:07:30.107" v="646" actId="1037"/>
          <ac:spMkLst>
            <pc:docMk/>
            <pc:sldMk cId="2031204518" sldId="284"/>
            <ac:spMk id="9" creationId="{61F670DF-1A5E-C41E-91CA-F7A10182E0FB}"/>
          </ac:spMkLst>
        </pc:spChg>
        <pc:spChg chg="add mod">
          <ac:chgData name="Luca Palma" userId="bcfd8a60-a359-456e-bf92-517a1572199d" providerId="ADAL" clId="{C23933C5-2A24-BD4F-A9DB-E978A2F5C1E9}" dt="2024-09-30T14:07:43.520" v="652" actId="1076"/>
          <ac:spMkLst>
            <pc:docMk/>
            <pc:sldMk cId="2031204518" sldId="284"/>
            <ac:spMk id="10" creationId="{EB0BC108-F528-EF7E-FC61-D2AE3E78F0B5}"/>
          </ac:spMkLst>
        </pc:spChg>
        <pc:spChg chg="add mod">
          <ac:chgData name="Luca Palma" userId="bcfd8a60-a359-456e-bf92-517a1572199d" providerId="ADAL" clId="{C23933C5-2A24-BD4F-A9DB-E978A2F5C1E9}" dt="2024-09-30T14:07:50.552" v="654" actId="1076"/>
          <ac:spMkLst>
            <pc:docMk/>
            <pc:sldMk cId="2031204518" sldId="284"/>
            <ac:spMk id="11" creationId="{A2F005D2-C708-E844-019D-467230531F44}"/>
          </ac:spMkLst>
        </pc:spChg>
        <pc:spChg chg="mod topLvl">
          <ac:chgData name="Luca Palma" userId="bcfd8a60-a359-456e-bf92-517a1572199d" providerId="ADAL" clId="{C23933C5-2A24-BD4F-A9DB-E978A2F5C1E9}" dt="2024-09-30T14:06:21.258" v="623" actId="165"/>
          <ac:spMkLst>
            <pc:docMk/>
            <pc:sldMk cId="2031204518" sldId="284"/>
            <ac:spMk id="19" creationId="{157A034D-D2EA-10FA-C348-5D0CEE62FA95}"/>
          </ac:spMkLst>
        </pc:spChg>
        <pc:spChg chg="mod topLvl">
          <ac:chgData name="Luca Palma" userId="bcfd8a60-a359-456e-bf92-517a1572199d" providerId="ADAL" clId="{C23933C5-2A24-BD4F-A9DB-E978A2F5C1E9}" dt="2024-09-30T14:06:23.419" v="624" actId="165"/>
          <ac:spMkLst>
            <pc:docMk/>
            <pc:sldMk cId="2031204518" sldId="284"/>
            <ac:spMk id="20" creationId="{8A8A86CF-F90E-7AA7-95B8-E0E446632D64}"/>
          </ac:spMkLst>
        </pc:spChg>
        <pc:spChg chg="mod topLvl">
          <ac:chgData name="Luca Palma" userId="bcfd8a60-a359-456e-bf92-517a1572199d" providerId="ADAL" clId="{C23933C5-2A24-BD4F-A9DB-E978A2F5C1E9}" dt="2024-09-30T14:06:19.465" v="622" actId="165"/>
          <ac:spMkLst>
            <pc:docMk/>
            <pc:sldMk cId="2031204518" sldId="284"/>
            <ac:spMk id="21" creationId="{0D9E3F12-CDFB-98C2-A1F0-405313379E60}"/>
          </ac:spMkLst>
        </pc:spChg>
        <pc:grpChg chg="add del">
          <ac:chgData name="Luca Palma" userId="bcfd8a60-a359-456e-bf92-517a1572199d" providerId="ADAL" clId="{C23933C5-2A24-BD4F-A9DB-E978A2F5C1E9}" dt="2024-09-30T14:06:19.465" v="622" actId="165"/>
          <ac:grpSpMkLst>
            <pc:docMk/>
            <pc:sldMk cId="2031204518" sldId="284"/>
            <ac:grpSpMk id="22" creationId="{5FDDB53D-8A69-F6CB-B04B-A3B84C5A3DDD}"/>
          </ac:grpSpMkLst>
        </pc:grpChg>
        <pc:grpChg chg="del">
          <ac:chgData name="Luca Palma" userId="bcfd8a60-a359-456e-bf92-517a1572199d" providerId="ADAL" clId="{C23933C5-2A24-BD4F-A9DB-E978A2F5C1E9}" dt="2024-09-30T14:06:21.258" v="623" actId="165"/>
          <ac:grpSpMkLst>
            <pc:docMk/>
            <pc:sldMk cId="2031204518" sldId="284"/>
            <ac:grpSpMk id="23" creationId="{AE18BCE9-66D8-D95F-AB60-2782F4F36EA6}"/>
          </ac:grpSpMkLst>
        </pc:grpChg>
        <pc:grpChg chg="del">
          <ac:chgData name="Luca Palma" userId="bcfd8a60-a359-456e-bf92-517a1572199d" providerId="ADAL" clId="{C23933C5-2A24-BD4F-A9DB-E978A2F5C1E9}" dt="2024-09-30T14:06:23.419" v="624" actId="165"/>
          <ac:grpSpMkLst>
            <pc:docMk/>
            <pc:sldMk cId="2031204518" sldId="284"/>
            <ac:grpSpMk id="24" creationId="{EDB0E563-83E3-D3CA-8919-515F05AEF460}"/>
          </ac:grpSpMkLst>
        </pc:grpChg>
        <pc:grpChg chg="add">
          <ac:chgData name="Luca Palma" userId="bcfd8a60-a359-456e-bf92-517a1572199d" providerId="ADAL" clId="{C23933C5-2A24-BD4F-A9DB-E978A2F5C1E9}" dt="2024-09-30T14:16:38.423" v="735" actId="164"/>
          <ac:grpSpMkLst>
            <pc:docMk/>
            <pc:sldMk cId="2031204518" sldId="284"/>
            <ac:grpSpMk id="25" creationId="{D1706644-8841-4388-4CD8-A3AD2AEB782E}"/>
          </ac:grpSpMkLst>
        </pc:grpChg>
        <pc:grpChg chg="add">
          <ac:chgData name="Luca Palma" userId="bcfd8a60-a359-456e-bf92-517a1572199d" providerId="ADAL" clId="{C23933C5-2A24-BD4F-A9DB-E978A2F5C1E9}" dt="2024-09-30T14:16:41.784" v="736" actId="164"/>
          <ac:grpSpMkLst>
            <pc:docMk/>
            <pc:sldMk cId="2031204518" sldId="284"/>
            <ac:grpSpMk id="26" creationId="{DA982788-71CC-B14D-C10D-E50AE0F34C0F}"/>
          </ac:grpSpMkLst>
        </pc:grpChg>
        <pc:grpChg chg="add">
          <ac:chgData name="Luca Palma" userId="bcfd8a60-a359-456e-bf92-517a1572199d" providerId="ADAL" clId="{C23933C5-2A24-BD4F-A9DB-E978A2F5C1E9}" dt="2024-09-30T14:16:45.489" v="737" actId="164"/>
          <ac:grpSpMkLst>
            <pc:docMk/>
            <pc:sldMk cId="2031204518" sldId="284"/>
            <ac:grpSpMk id="27" creationId="{28BEBD21-6593-02FE-7FCF-D6E68CF4735E}"/>
          </ac:grpSpMkLst>
        </pc:grpChg>
        <pc:grpChg chg="add">
          <ac:chgData name="Luca Palma" userId="bcfd8a60-a359-456e-bf92-517a1572199d" providerId="ADAL" clId="{C23933C5-2A24-BD4F-A9DB-E978A2F5C1E9}" dt="2024-09-30T14:18:06.704" v="738" actId="164"/>
          <ac:grpSpMkLst>
            <pc:docMk/>
            <pc:sldMk cId="2031204518" sldId="284"/>
            <ac:grpSpMk id="28" creationId="{611BF442-0B33-C84A-0FE7-B9E72E3C460D}"/>
          </ac:grpSpMkLst>
        </pc:grpChg>
        <pc:grpChg chg="add">
          <ac:chgData name="Luca Palma" userId="bcfd8a60-a359-456e-bf92-517a1572199d" providerId="ADAL" clId="{C23933C5-2A24-BD4F-A9DB-E978A2F5C1E9}" dt="2024-09-30T14:18:09.673" v="739" actId="164"/>
          <ac:grpSpMkLst>
            <pc:docMk/>
            <pc:sldMk cId="2031204518" sldId="284"/>
            <ac:grpSpMk id="29" creationId="{FEB38966-56B2-938C-7801-E235A5991A8C}"/>
          </ac:grpSpMkLst>
        </pc:grpChg>
        <pc:grpChg chg="add">
          <ac:chgData name="Luca Palma" userId="bcfd8a60-a359-456e-bf92-517a1572199d" providerId="ADAL" clId="{C23933C5-2A24-BD4F-A9DB-E978A2F5C1E9}" dt="2024-09-30T14:18:14.820" v="740" actId="164"/>
          <ac:grpSpMkLst>
            <pc:docMk/>
            <pc:sldMk cId="2031204518" sldId="284"/>
            <ac:grpSpMk id="30" creationId="{59F24CEE-996D-BF94-6FAA-398C258D9479}"/>
          </ac:grpSpMkLst>
        </pc:grpChg>
        <pc:picChg chg="add mod">
          <ac:chgData name="Luca Palma" userId="bcfd8a60-a359-456e-bf92-517a1572199d" providerId="ADAL" clId="{C23933C5-2A24-BD4F-A9DB-E978A2F5C1E9}" dt="2024-09-30T14:16:30.040" v="731" actId="14100"/>
          <ac:picMkLst>
            <pc:docMk/>
            <pc:sldMk cId="2031204518" sldId="284"/>
            <ac:picMk id="12" creationId="{388D7B11-798E-5A6B-8409-B5397C5B7A35}"/>
          </ac:picMkLst>
        </pc:picChg>
        <pc:picChg chg="add del mod topLvl">
          <ac:chgData name="Luca Palma" userId="bcfd8a60-a359-456e-bf92-517a1572199d" providerId="ADAL" clId="{C23933C5-2A24-BD4F-A9DB-E978A2F5C1E9}" dt="2024-09-30T14:07:19.098" v="639" actId="478"/>
          <ac:picMkLst>
            <pc:docMk/>
            <pc:sldMk cId="2031204518" sldId="284"/>
            <ac:picMk id="13" creationId="{B8EE958F-35CF-C76A-FD74-6D8404A467EE}"/>
          </ac:picMkLst>
        </pc:picChg>
        <pc:picChg chg="add mod">
          <ac:chgData name="Luca Palma" userId="bcfd8a60-a359-456e-bf92-517a1572199d" providerId="ADAL" clId="{C23933C5-2A24-BD4F-A9DB-E978A2F5C1E9}" dt="2024-09-30T14:16:28.939" v="730" actId="14100"/>
          <ac:picMkLst>
            <pc:docMk/>
            <pc:sldMk cId="2031204518" sldId="284"/>
            <ac:picMk id="15" creationId="{1A732526-922F-BD67-89D6-1C96678BD097}"/>
          </ac:picMkLst>
        </pc:picChg>
        <pc:picChg chg="add mod">
          <ac:chgData name="Luca Palma" userId="bcfd8a60-a359-456e-bf92-517a1572199d" providerId="ADAL" clId="{C23933C5-2A24-BD4F-A9DB-E978A2F5C1E9}" dt="2024-09-30T14:16:33.674" v="734" actId="1036"/>
          <ac:picMkLst>
            <pc:docMk/>
            <pc:sldMk cId="2031204518" sldId="284"/>
            <ac:picMk id="16" creationId="{35BF53FB-F1B1-0462-29E2-15E4C448C185}"/>
          </ac:picMkLst>
        </pc:picChg>
        <pc:picChg chg="add del topLvl">
          <ac:chgData name="Luca Palma" userId="bcfd8a60-a359-456e-bf92-517a1572199d" providerId="ADAL" clId="{C23933C5-2A24-BD4F-A9DB-E978A2F5C1E9}" dt="2024-09-30T14:07:31.748" v="647" actId="478"/>
          <ac:picMkLst>
            <pc:docMk/>
            <pc:sldMk cId="2031204518" sldId="284"/>
            <ac:picMk id="17" creationId="{B979A692-4F96-3C84-0635-6B21ABC863DC}"/>
          </ac:picMkLst>
        </pc:picChg>
        <pc:picChg chg="add del topLvl">
          <ac:chgData name="Luca Palma" userId="bcfd8a60-a359-456e-bf92-517a1572199d" providerId="ADAL" clId="{C23933C5-2A24-BD4F-A9DB-E978A2F5C1E9}" dt="2024-09-30T14:07:32.461" v="648" actId="478"/>
          <ac:picMkLst>
            <pc:docMk/>
            <pc:sldMk cId="2031204518" sldId="284"/>
            <ac:picMk id="18" creationId="{624B10AC-57F6-C30D-2441-4DF2C36F79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BB609-B5EA-8949-BB15-914B1001CD43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ABEA8-7C76-2043-80E1-87F7C077B9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51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ABEA8-7C76-2043-80E1-87F7C077B92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20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ABEA8-7C76-2043-80E1-87F7C077B92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67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</a:t>
            </a:r>
            <a:r>
              <a:rPr lang="en-GB" dirty="0" err="1"/>
              <a:t>questo</a:t>
            </a:r>
            <a:r>
              <a:rPr lang="en-GB" dirty="0"/>
              <a:t> </a:t>
            </a:r>
            <a:r>
              <a:rPr lang="en-GB" dirty="0" err="1"/>
              <a:t>momento</a:t>
            </a:r>
            <a:r>
              <a:rPr lang="en-GB" dirty="0"/>
              <a:t> </a:t>
            </a:r>
            <a:r>
              <a:rPr lang="en-GB" dirty="0" err="1"/>
              <a:t>l’Avatar</a:t>
            </a:r>
            <a:r>
              <a:rPr lang="en-GB" dirty="0"/>
              <a:t> </a:t>
            </a:r>
            <a:r>
              <a:rPr lang="en-GB" dirty="0" err="1"/>
              <a:t>segna</a:t>
            </a:r>
            <a:r>
              <a:rPr lang="en-GB" dirty="0"/>
              <a:t> </a:t>
            </a:r>
            <a:r>
              <a:rPr lang="en-GB" dirty="0" err="1"/>
              <a:t>solamente</a:t>
            </a:r>
            <a:r>
              <a:rPr lang="en-GB" dirty="0"/>
              <a:t> il </a:t>
            </a:r>
            <a:r>
              <a:rPr lang="en-GB" dirty="0" err="1"/>
              <a:t>linguaggio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segni</a:t>
            </a:r>
            <a:r>
              <a:rPr lang="en-GB" dirty="0"/>
              <a:t> Italiano.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ABEA8-7C76-2043-80E1-87F7C077B92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0D483F-FCCB-5346-9C1A-B8DB96EB2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36AFB8-53DA-CD48-90D5-637088EA2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E810B5-C0B0-4B4D-8D4A-24438540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97CBF2-3865-9740-B81D-F989F40D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374A6C-690A-A54E-AE62-2D6C3C94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96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D73B97-2685-6646-8C8D-C89C7CEF6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07988F-3B20-644A-A1EB-33FF961D2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8ECD2D-20D5-F242-9163-F370F89A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4DA4D0-B8A0-A541-BD2E-D6BEF061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EA1CBC-D469-EE4D-AD1E-A8037985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92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05D0F5-AE75-5B43-ABBE-DFE07A4F2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4FD61C-332C-C145-99F3-169FD1127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32692B-6098-414C-8643-3CB208CA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237AD0-3156-6449-A33C-09E91D57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D6F919-5268-134F-921E-25348B2A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21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ED24E-D51E-3344-886F-7BE508EF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A84249-25E9-7B4F-A653-29E4A8F5A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16822C-3815-0146-9C19-57C71534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1D09AE-E6E3-414F-9202-48DB876D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62E328-98CA-CC48-91F3-32BAFF4D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99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B467D-0B8E-CA40-BD0F-EF79415D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19DFF9-D7C0-8F49-BAE6-E5210EC77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A55584-0ACD-714E-A256-ECD09525F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D6B441-DABB-9E41-8A5D-858D5272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53F6D4-0214-1440-9D01-3B7FC498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63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926DDD-5567-FF4B-8A90-BCB0AB84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7995D2-EB82-504D-BCA8-0A9FEABFF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12A587-2D13-BE49-B83B-818970304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2644EF-C50C-CE44-919D-70845B6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4795F8-39DB-0F4C-86EF-7A5FADA6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170132-BB72-5542-9A5C-40F7B4E0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37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91E54E-9F71-3C4D-A599-A85337CEC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172CA9-E883-644A-B1FA-5D3F8CCFE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203632-E377-854B-8285-A6307B9CD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44D4CC-15DB-2742-A78F-0F472FE15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4379A6C-90AE-AB4B-9E9B-ADE77BB6A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A25E88-28CF-4045-A8CF-748DDF74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0F7CB22-D2D0-1840-A24D-1180FD37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005AD89-98D4-A741-9C44-276EBC0B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07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2F7759-80A6-E54D-85B2-5BBC1081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D94237-0F17-BE4F-BAD4-ADDCC2C8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0F848C-04DC-6F4C-B17B-3B34420E2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936E03-9812-834B-9177-B0A975C8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19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8B8700-B230-AA4F-983C-CEE1C5E5C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8D0BEEC-BA89-EE4D-B73E-5827954D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965754-BE98-8B43-9DB7-236069F6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2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8B1BD2-7E32-B64D-AB68-6AE715DE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460C44-73B9-CB4B-99D4-F1D77AB3A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0FBA45-9ED2-D345-AD0F-DCCD4794F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0E50A0-EB85-9B4F-875B-F8FDC37A6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689AFE-C34C-5948-B56A-7F4EA3C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5B6436-4DDE-D240-8891-37F6B761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86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BDE154-A8D0-B844-B143-78632F74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95DFDAB-35AB-2B41-9E56-FA150550A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58ED5D-3D08-1944-8E49-69673AC8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413DB0-2F1A-5B41-B0D0-00D0F381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D961E2-435F-1D45-BE3D-5D6A6424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E7EF9E-BE98-9D4B-B7EF-8388F040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95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AF99101-BF81-204A-AC0D-A46063B7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9F6502-4A9D-C94B-BC5A-6A5FF5ACE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62EB19-8EE5-A049-B646-E705F71E8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2BD59-6B25-AC40-802C-D68FBEC0EB7D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FBF090-9F62-9C45-8522-EBBC3E8B8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A5D7D7-0C5F-4847-9D62-3DC1C2891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0D255-2C8F-BB4F-A823-35202AF7CE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90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.png"/><Relationship Id="rId3" Type="http://schemas.openxmlformats.org/officeDocument/2006/relationships/image" Target="../media/image10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jpe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>
            <a:extLst>
              <a:ext uri="{FF2B5EF4-FFF2-40B4-BE49-F238E27FC236}">
                <a16:creationId xmlns:a16="http://schemas.microsoft.com/office/drawing/2014/main" id="{C91F5918-7415-DD46-A63E-E70DF2522C7F}"/>
              </a:ext>
            </a:extLst>
          </p:cNvPr>
          <p:cNvSpPr/>
          <p:nvPr/>
        </p:nvSpPr>
        <p:spPr>
          <a:xfrm>
            <a:off x="529318" y="0"/>
            <a:ext cx="7230382" cy="5840193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84D44D-C13C-DF43-AD13-84EB096E2C14}"/>
              </a:ext>
            </a:extLst>
          </p:cNvPr>
          <p:cNvSpPr txBox="1"/>
          <p:nvPr/>
        </p:nvSpPr>
        <p:spPr>
          <a:xfrm>
            <a:off x="2064825" y="1966498"/>
            <a:ext cx="46506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>
                <a:solidFill>
                  <a:schemeClr val="bg1"/>
                </a:solidFill>
                <a:latin typeface="Titillium Web" pitchFamily="2" charset="77"/>
              </a:rPr>
              <a:t>112 Sordi</a:t>
            </a: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/>
            </a:r>
            <a:b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  112 Service for the </a:t>
            </a:r>
            <a:r>
              <a:rPr lang="it-IT" sz="3200" b="1" dirty="0" err="1">
                <a:solidFill>
                  <a:schemeClr val="bg1"/>
                </a:solidFill>
                <a:latin typeface="Titillium Web" pitchFamily="2" charset="77"/>
              </a:rPr>
              <a:t>deaf</a:t>
            </a:r>
            <a:endParaRPr lang="it-IT" sz="32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3C911C7E-B40B-EC4E-8A0E-FC4E669B0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5646" y="2099567"/>
            <a:ext cx="1442851" cy="1442851"/>
          </a:xfrm>
          <a:prstGeom prst="rect">
            <a:avLst/>
          </a:prstGeom>
        </p:spPr>
      </p:pic>
      <p:sp>
        <p:nvSpPr>
          <p:cNvPr id="3" name="Parallelogramma 2">
            <a:extLst>
              <a:ext uri="{FF2B5EF4-FFF2-40B4-BE49-F238E27FC236}">
                <a16:creationId xmlns:a16="http://schemas.microsoft.com/office/drawing/2014/main" id="{AC38DFEC-905E-4022-F7F1-D261F8FFFE56}"/>
              </a:ext>
            </a:extLst>
          </p:cNvPr>
          <p:cNvSpPr/>
          <p:nvPr/>
        </p:nvSpPr>
        <p:spPr>
          <a:xfrm>
            <a:off x="265244" y="4758433"/>
            <a:ext cx="9780718" cy="1086782"/>
          </a:xfrm>
          <a:prstGeom prst="parallelogram">
            <a:avLst/>
          </a:prstGeom>
          <a:solidFill>
            <a:srgbClr val="003268"/>
          </a:solidFill>
          <a:ln>
            <a:noFill/>
          </a:ln>
          <a:effectLst>
            <a:outerShdw blurRad="1270000" dir="5400000" sx="104275" sy="104275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52000" rIns="0" bIns="0" rtlCol="0" anchor="t" anchorCtr="0"/>
          <a:lstStyle/>
          <a:p>
            <a:pPr algn="ctr"/>
            <a:endParaRPr lang="it-IT" sz="1400" b="1" dirty="0">
              <a:solidFill>
                <a:schemeClr val="tx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7DC22D-4B48-3779-2FEB-856E05BFCCB4}"/>
              </a:ext>
            </a:extLst>
          </p:cNvPr>
          <p:cNvSpPr txBox="1"/>
          <p:nvPr/>
        </p:nvSpPr>
        <p:spPr>
          <a:xfrm>
            <a:off x="757738" y="4840159"/>
            <a:ext cx="5306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itillium Web" pitchFamily="2" charset="77"/>
              </a:rPr>
              <a:t>THE ITALIAN EXPERIENCE,</a:t>
            </a:r>
            <a:br>
              <a:rPr lang="en-GB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en-GB" b="1" dirty="0">
                <a:solidFill>
                  <a:schemeClr val="bg1"/>
                </a:solidFill>
                <a:latin typeface="Titillium Web" pitchFamily="2" charset="77"/>
              </a:rPr>
              <a:t>THE EMERGENCY MOBILE LINK and</a:t>
            </a:r>
          </a:p>
          <a:p>
            <a:r>
              <a:rPr lang="en-GB" b="1" dirty="0">
                <a:solidFill>
                  <a:schemeClr val="bg1"/>
                </a:solidFill>
                <a:latin typeface="Titillium Web" pitchFamily="2" charset="77"/>
              </a:rPr>
              <a:t>FUTURE SCENARIOS of ASSESSMENT PROTOCOLS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E8B21A2-5A81-C244-AAD0-2AB6B851B419}"/>
              </a:ext>
            </a:extLst>
          </p:cNvPr>
          <p:cNvSpPr/>
          <p:nvPr/>
        </p:nvSpPr>
        <p:spPr>
          <a:xfrm>
            <a:off x="0" y="5845215"/>
            <a:ext cx="12192000" cy="115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9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40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0CD0E-1152-491F-BA51-A985AD20F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ma 22">
            <a:extLst>
              <a:ext uri="{FF2B5EF4-FFF2-40B4-BE49-F238E27FC236}">
                <a16:creationId xmlns:a16="http://schemas.microsoft.com/office/drawing/2014/main" id="{43709B95-492D-DB29-A6BA-E44A4F7F6979}"/>
              </a:ext>
            </a:extLst>
          </p:cNvPr>
          <p:cNvSpPr/>
          <p:nvPr/>
        </p:nvSpPr>
        <p:spPr>
          <a:xfrm>
            <a:off x="1391308" y="1816101"/>
            <a:ext cx="4154255" cy="4356100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0" rtlCol="0" anchor="t" anchorCtr="0"/>
          <a:lstStyle/>
          <a:p>
            <a:pPr lvl="1">
              <a:lnSpc>
                <a:spcPts val="2860"/>
              </a:lnSpc>
            </a:pP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Control room</a:t>
            </a:r>
            <a:b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</a:br>
            <a:endParaRPr lang="it-IT" sz="28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06E108D-3251-33DC-E74B-ECB79690FE3B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CF83CCE-330E-95DB-79FC-BDA790CCFD7D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392072-6BE8-FDE8-8DAB-53AE9F57F2F6}"/>
              </a:ext>
            </a:extLst>
          </p:cNvPr>
          <p:cNvSpPr txBox="1"/>
          <p:nvPr/>
        </p:nvSpPr>
        <p:spPr>
          <a:xfrm>
            <a:off x="1268906" y="139726"/>
            <a:ext cx="6652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using</a:t>
            </a:r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 ARTIFICIAL INTELLIGENCE</a:t>
            </a:r>
          </a:p>
        </p:txBody>
      </p:sp>
      <p:pic>
        <p:nvPicPr>
          <p:cNvPr id="15" name="Immagine 1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F9092EED-FA4B-F8BC-5E1B-75036707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E1C4925-FB54-7AB3-C460-531A01B8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75" y="3649052"/>
            <a:ext cx="2518651" cy="238342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DA20D6-D02D-739F-EF4D-30E057F5225B}"/>
              </a:ext>
            </a:extLst>
          </p:cNvPr>
          <p:cNvSpPr txBox="1"/>
          <p:nvPr/>
        </p:nvSpPr>
        <p:spPr>
          <a:xfrm>
            <a:off x="5753088" y="2276853"/>
            <a:ext cx="1405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Titillium Web" pitchFamily="2" charset="77"/>
              </a:rPr>
              <a:t>with</a:t>
            </a:r>
            <a:r>
              <a:rPr lang="en-GB" sz="2400" b="1" dirty="0">
                <a:latin typeface="Titillium Web" pitchFamily="2" charset="77"/>
              </a:rPr>
              <a:t> Ai</a:t>
            </a:r>
            <a:endParaRPr lang="it-IT" sz="2400" b="1" dirty="0">
              <a:latin typeface="Titillium Web" pitchFamily="2" charset="77"/>
            </a:endParaRPr>
          </a:p>
        </p:txBody>
      </p:sp>
      <p:sp>
        <p:nvSpPr>
          <p:cNvPr id="17" name="Parallelogramma 16">
            <a:extLst>
              <a:ext uri="{FF2B5EF4-FFF2-40B4-BE49-F238E27FC236}">
                <a16:creationId xmlns:a16="http://schemas.microsoft.com/office/drawing/2014/main" id="{C03E0F6A-C5A6-5863-FD01-D321235EB08A}"/>
              </a:ext>
            </a:extLst>
          </p:cNvPr>
          <p:cNvSpPr/>
          <p:nvPr/>
        </p:nvSpPr>
        <p:spPr>
          <a:xfrm>
            <a:off x="399561" y="6172200"/>
            <a:ext cx="7495415" cy="706517"/>
          </a:xfrm>
          <a:prstGeom prst="parallelogram">
            <a:avLst/>
          </a:prstGeom>
          <a:solidFill>
            <a:srgbClr val="003268"/>
          </a:solidFill>
          <a:ln>
            <a:noFill/>
          </a:ln>
          <a:effectLst>
            <a:outerShdw blurRad="1270000" dir="5400000" sx="104275" sy="104275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52000" rIns="0" bIns="0" rtlCol="0" anchor="t" anchorCtr="0"/>
          <a:lstStyle/>
          <a:p>
            <a:pPr algn="ctr"/>
            <a:endParaRPr lang="it-IT" sz="1400" b="1" dirty="0">
              <a:solidFill>
                <a:schemeClr val="tx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7" name="Parallelogramma 6">
            <a:extLst>
              <a:ext uri="{FF2B5EF4-FFF2-40B4-BE49-F238E27FC236}">
                <a16:creationId xmlns:a16="http://schemas.microsoft.com/office/drawing/2014/main" id="{A58130BD-63CD-26E4-727B-7589EACA0182}"/>
              </a:ext>
            </a:extLst>
          </p:cNvPr>
          <p:cNvSpPr/>
          <p:nvPr/>
        </p:nvSpPr>
        <p:spPr>
          <a:xfrm>
            <a:off x="6664935" y="2522765"/>
            <a:ext cx="4154255" cy="4356100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lvl="1">
              <a:lnSpc>
                <a:spcPts val="2860"/>
              </a:lnSpc>
            </a:pP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d/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Deaf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people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E175162-97A6-C1A6-FDF5-A94F14A92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611" y="4495443"/>
            <a:ext cx="2518651" cy="2383422"/>
          </a:xfrm>
          <a:prstGeom prst="rect">
            <a:avLst/>
          </a:prstGeom>
        </p:spPr>
      </p:pic>
      <p:pic>
        <p:nvPicPr>
          <p:cNvPr id="8" name="Elemento grafico 7" descr="Processore contorno">
            <a:extLst>
              <a:ext uri="{FF2B5EF4-FFF2-40B4-BE49-F238E27FC236}">
                <a16:creationId xmlns:a16="http://schemas.microsoft.com/office/drawing/2014/main" id="{AAEBDC6F-7387-6C14-B6E2-112BB1766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46113" y="2601852"/>
            <a:ext cx="1619915" cy="161991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20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17165" y="1139147"/>
            <a:ext cx="386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EXPERIMENTATION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9714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2252B-8199-7E3D-6153-A29C464F6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51F0D8E8-3C40-4569-3358-08CD82851FD9}"/>
              </a:ext>
            </a:extLst>
          </p:cNvPr>
          <p:cNvCxnSpPr/>
          <p:nvPr/>
        </p:nvCxnSpPr>
        <p:spPr>
          <a:xfrm>
            <a:off x="5156866" y="4559300"/>
            <a:ext cx="351212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CAEF7D9A-BC87-372C-32A6-25DC3775C298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B5CB98F-4933-DC11-E9D1-9386701466E6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C8C7F7-1FF0-78A5-C648-27C5DE9AF835}"/>
              </a:ext>
            </a:extLst>
          </p:cNvPr>
          <p:cNvSpPr txBox="1"/>
          <p:nvPr/>
        </p:nvSpPr>
        <p:spPr>
          <a:xfrm>
            <a:off x="1268906" y="139726"/>
            <a:ext cx="539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A new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solution</a:t>
            </a:r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 to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connect</a:t>
            </a:r>
            <a:endParaRPr lang="it-IT" sz="36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5" name="Immagine 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3F6649F7-D7F4-F2F0-EF22-DD894F2FE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522FDD01-9759-B916-09CA-0A5963D70287}"/>
              </a:ext>
            </a:extLst>
          </p:cNvPr>
          <p:cNvSpPr/>
          <p:nvPr/>
        </p:nvSpPr>
        <p:spPr>
          <a:xfrm>
            <a:off x="-2736184" y="1606929"/>
            <a:ext cx="7893050" cy="4838700"/>
          </a:xfrm>
          <a:prstGeom prst="roundRect">
            <a:avLst>
              <a:gd name="adj" fmla="val 64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517E995A-7AB7-B360-5B72-0E2B41FB991E}"/>
              </a:ext>
            </a:extLst>
          </p:cNvPr>
          <p:cNvSpPr/>
          <p:nvPr/>
        </p:nvSpPr>
        <p:spPr>
          <a:xfrm>
            <a:off x="8668986" y="1606929"/>
            <a:ext cx="2601675" cy="4838700"/>
          </a:xfrm>
          <a:prstGeom prst="roundRect">
            <a:avLst>
              <a:gd name="adj" fmla="val 11786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E4B8494-E08E-CDB5-9C9C-3E523DF5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20" y="3136900"/>
            <a:ext cx="1121337" cy="11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E36456-C98F-6704-96FF-00D61CDC3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89" y="5558952"/>
            <a:ext cx="1421714" cy="13453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7A8E6E2-A2B1-82FF-3F2A-14AC4259F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755" y="5529818"/>
            <a:ext cx="1421714" cy="13453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05B64FC-3B1F-0E7B-FB82-D6A60A0D4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654" y="2417090"/>
            <a:ext cx="3703447" cy="253555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1889510-5038-4BDC-7112-99DD13F3C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336" y="1984375"/>
            <a:ext cx="3115310" cy="23050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7BA2D4C-554A-0280-B68B-84ED9FEAD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3870" y="4029562"/>
            <a:ext cx="757306" cy="84851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19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392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C3258-3826-E412-0B3F-683AF3D52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361E861-6C8B-C907-F480-6DF18AAFACA4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320199B-BD2D-9900-77C9-3AACECB3600F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E1F09A-9CB9-3224-5F82-B9E6EDA6339F}"/>
              </a:ext>
            </a:extLst>
          </p:cNvPr>
          <p:cNvSpPr txBox="1"/>
          <p:nvPr/>
        </p:nvSpPr>
        <p:spPr>
          <a:xfrm>
            <a:off x="1268906" y="139726"/>
            <a:ext cx="539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A new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solution</a:t>
            </a:r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 to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connect</a:t>
            </a:r>
            <a:endParaRPr lang="it-IT" sz="36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5" name="Immagine 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9BB42503-9E13-DA11-C566-DCF881D3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8" name="Parallelogramma 7">
            <a:extLst>
              <a:ext uri="{FF2B5EF4-FFF2-40B4-BE49-F238E27FC236}">
                <a16:creationId xmlns:a16="http://schemas.microsoft.com/office/drawing/2014/main" id="{7B05A435-F755-81E4-6271-E07C0ED26D16}"/>
              </a:ext>
            </a:extLst>
          </p:cNvPr>
          <p:cNvSpPr/>
          <p:nvPr/>
        </p:nvSpPr>
        <p:spPr>
          <a:xfrm>
            <a:off x="652923" y="937359"/>
            <a:ext cx="6757028" cy="5958480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5E9D147-29F2-CD7A-3748-5819F04FCE43}"/>
              </a:ext>
            </a:extLst>
          </p:cNvPr>
          <p:cNvSpPr txBox="1"/>
          <p:nvPr/>
        </p:nvSpPr>
        <p:spPr>
          <a:xfrm>
            <a:off x="2378894" y="2393105"/>
            <a:ext cx="36445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To support</a:t>
            </a:r>
            <a:b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3200" b="1" dirty="0" err="1">
                <a:solidFill>
                  <a:schemeClr val="bg1"/>
                </a:solidFill>
                <a:latin typeface="Titillium Web" pitchFamily="2" charset="77"/>
              </a:rPr>
              <a:t>Sign</a:t>
            </a: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 Language,</a:t>
            </a:r>
            <a:b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3200" b="1" dirty="0">
                <a:solidFill>
                  <a:srgbClr val="FFFF00"/>
                </a:solidFill>
                <a:latin typeface="Titillium Web" pitchFamily="2" charset="77"/>
              </a:rPr>
              <a:t>the system builds</a:t>
            </a:r>
            <a:br>
              <a:rPr lang="it-IT" sz="3200" b="1" dirty="0">
                <a:solidFill>
                  <a:srgbClr val="FFFF00"/>
                </a:solidFill>
                <a:latin typeface="Titillium Web" pitchFamily="2" charset="77"/>
              </a:rPr>
            </a:br>
            <a:r>
              <a:rPr lang="it-IT" sz="3200" b="1" dirty="0">
                <a:solidFill>
                  <a:srgbClr val="FFFF00"/>
                </a:solidFill>
                <a:latin typeface="Titillium Web" pitchFamily="2" charset="77"/>
              </a:rPr>
              <a:t>a </a:t>
            </a:r>
            <a:r>
              <a:rPr lang="it-IT" sz="3200" b="1" dirty="0" err="1">
                <a:solidFill>
                  <a:srgbClr val="FFFF00"/>
                </a:solidFill>
                <a:latin typeface="Titillium Web" pitchFamily="2" charset="77"/>
              </a:rPr>
              <a:t>virtual</a:t>
            </a:r>
            <a:r>
              <a:rPr lang="it-IT" sz="3200" b="1" dirty="0">
                <a:solidFill>
                  <a:srgbClr val="FFFF00"/>
                </a:solidFill>
                <a:latin typeface="Titillium Web" pitchFamily="2" charset="77"/>
              </a:rPr>
              <a:t> </a:t>
            </a:r>
            <a:r>
              <a:rPr lang="it-IT" sz="3200" b="1" dirty="0" err="1">
                <a:solidFill>
                  <a:srgbClr val="FFFF00"/>
                </a:solidFill>
                <a:latin typeface="Titillium Web" pitchFamily="2" charset="77"/>
              </a:rPr>
              <a:t>assistant</a:t>
            </a:r>
            <a:r>
              <a:rPr lang="it-IT" sz="3200" b="1" dirty="0">
                <a:solidFill>
                  <a:srgbClr val="FFFF00"/>
                </a:solidFill>
                <a:latin typeface="Titillium Web" pitchFamily="2" charset="77"/>
              </a:rPr>
              <a:t> </a:t>
            </a:r>
            <a:r>
              <a:rPr lang="it-IT" sz="3200" b="1" dirty="0" err="1">
                <a:solidFill>
                  <a:schemeClr val="bg1"/>
                </a:solidFill>
                <a:latin typeface="Titillium Web" pitchFamily="2" charset="77"/>
              </a:rPr>
              <a:t>that</a:t>
            </a: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3200" b="1" dirty="0" err="1">
                <a:solidFill>
                  <a:schemeClr val="bg1"/>
                </a:solidFill>
                <a:latin typeface="Titillium Web" pitchFamily="2" charset="77"/>
              </a:rPr>
              <a:t>translates</a:t>
            </a: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/>
            </a:r>
            <a:b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the </a:t>
            </a:r>
            <a:r>
              <a:rPr lang="it-IT" sz="3200" b="1" dirty="0" err="1" smtClean="0">
                <a:solidFill>
                  <a:schemeClr val="bg1"/>
                </a:solidFill>
                <a:latin typeface="Titillium Web" pitchFamily="2" charset="77"/>
              </a:rPr>
              <a:t>questions</a:t>
            </a:r>
            <a:endParaRPr lang="it-IT" sz="32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6A34D6E4-5CD1-3319-D3D8-3E2AB1ACED88}"/>
              </a:ext>
            </a:extLst>
          </p:cNvPr>
          <p:cNvSpPr/>
          <p:nvPr/>
        </p:nvSpPr>
        <p:spPr>
          <a:xfrm>
            <a:off x="8167225" y="1558100"/>
            <a:ext cx="2601675" cy="4838700"/>
          </a:xfrm>
          <a:prstGeom prst="roundRect">
            <a:avLst>
              <a:gd name="adj" fmla="val 11786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B6B23A5-D099-04ED-CFA1-C7B099DB5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251" y="1887921"/>
            <a:ext cx="3022600" cy="2247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4CF1F6B-FE23-7BC1-534A-9C922D76A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581" y="3977450"/>
            <a:ext cx="757306" cy="8485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14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6510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51802-649A-EF69-1F72-5963455F2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DC166B6-ABB2-F89C-9004-DEF05375BD7C}"/>
              </a:ext>
            </a:extLst>
          </p:cNvPr>
          <p:cNvCxnSpPr/>
          <p:nvPr/>
        </p:nvCxnSpPr>
        <p:spPr>
          <a:xfrm>
            <a:off x="5156866" y="4559300"/>
            <a:ext cx="351212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17FD3834-5EB9-73BC-DD07-3EBAB4F9700E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850D29F-FCEF-68C8-CBAA-2534FBC39A58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7AEA74-5B75-3E5D-DC19-55527E033BD9}"/>
              </a:ext>
            </a:extLst>
          </p:cNvPr>
          <p:cNvSpPr txBox="1"/>
          <p:nvPr/>
        </p:nvSpPr>
        <p:spPr>
          <a:xfrm>
            <a:off x="1268906" y="139726"/>
            <a:ext cx="539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A new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solution</a:t>
            </a:r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 to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connect</a:t>
            </a:r>
            <a:endParaRPr lang="it-IT" sz="36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5" name="Immagine 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A88A05CC-0ED9-7A27-D02A-F812DF629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A51A4F55-143D-2B3D-F2ED-BA82A77EAB9A}"/>
              </a:ext>
            </a:extLst>
          </p:cNvPr>
          <p:cNvSpPr/>
          <p:nvPr/>
        </p:nvSpPr>
        <p:spPr>
          <a:xfrm>
            <a:off x="-2736184" y="1606929"/>
            <a:ext cx="7893050" cy="4838700"/>
          </a:xfrm>
          <a:prstGeom prst="roundRect">
            <a:avLst>
              <a:gd name="adj" fmla="val 64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5955363E-966F-46A2-4D92-3A297121F9CD}"/>
              </a:ext>
            </a:extLst>
          </p:cNvPr>
          <p:cNvSpPr/>
          <p:nvPr/>
        </p:nvSpPr>
        <p:spPr>
          <a:xfrm>
            <a:off x="8668986" y="1606929"/>
            <a:ext cx="2601675" cy="4838700"/>
          </a:xfrm>
          <a:prstGeom prst="roundRect">
            <a:avLst>
              <a:gd name="adj" fmla="val 11786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8146D4D-3F21-B339-2C14-41941C881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778" y="1926198"/>
            <a:ext cx="3734181" cy="421055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1C9BE67-5ABD-655A-2B4D-315A828B0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012" y="1936750"/>
            <a:ext cx="3022600" cy="22479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8A0EACB-A107-9DCD-7DC0-87BA5B78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20" y="3136900"/>
            <a:ext cx="1121337" cy="11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6E66163-1CD4-45C7-AA85-89643B460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289" y="5558952"/>
            <a:ext cx="1421714" cy="134537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D82EA7D-58D4-CFAE-8A0A-F3B7E21E6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755" y="5529818"/>
            <a:ext cx="1421714" cy="134537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21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91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983AF-1FDE-5A7E-02DD-CA2CD1EEA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A2C51F9-99F4-9D85-F652-5D003BA08E72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E47271B-37D1-C6F7-7A67-635DC3D8C56C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C977B1-A133-DB6E-F13F-D655202B8715}"/>
              </a:ext>
            </a:extLst>
          </p:cNvPr>
          <p:cNvSpPr txBox="1"/>
          <p:nvPr/>
        </p:nvSpPr>
        <p:spPr>
          <a:xfrm>
            <a:off x="1268906" y="139726"/>
            <a:ext cx="539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A new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solution</a:t>
            </a:r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 to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connect</a:t>
            </a:r>
            <a:endParaRPr lang="it-IT" sz="36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5" name="Immagine 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B5133338-A448-C80F-53FB-5224E4B30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78070E74-BAD6-A00F-07FE-60BCD7F356FD}"/>
              </a:ext>
            </a:extLst>
          </p:cNvPr>
          <p:cNvSpPr/>
          <p:nvPr/>
        </p:nvSpPr>
        <p:spPr>
          <a:xfrm>
            <a:off x="8668986" y="1606929"/>
            <a:ext cx="2601675" cy="4838700"/>
          </a:xfrm>
          <a:prstGeom prst="roundRect">
            <a:avLst>
              <a:gd name="adj" fmla="val 11786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1D87417-EEF5-17DD-0164-FEEE7E7D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755" y="5529818"/>
            <a:ext cx="1421714" cy="13453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77F1DDB-6BCD-2FE3-4281-17B4B4DC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870" y="4029562"/>
            <a:ext cx="757306" cy="848515"/>
          </a:xfrm>
          <a:prstGeom prst="rect">
            <a:avLst/>
          </a:prstGeom>
        </p:spPr>
      </p:pic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1701A90A-2C68-F3E7-7041-BAFF281B1721}"/>
              </a:ext>
            </a:extLst>
          </p:cNvPr>
          <p:cNvSpPr/>
          <p:nvPr/>
        </p:nvSpPr>
        <p:spPr>
          <a:xfrm>
            <a:off x="432532" y="937359"/>
            <a:ext cx="8122154" cy="5958480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F424045-C8B2-127C-1CA8-703DA0054559}"/>
              </a:ext>
            </a:extLst>
          </p:cNvPr>
          <p:cNvSpPr txBox="1"/>
          <p:nvPr/>
        </p:nvSpPr>
        <p:spPr>
          <a:xfrm>
            <a:off x="2251501" y="1715996"/>
            <a:ext cx="5070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To support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Sign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Language,</a:t>
            </a:r>
            <a:b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2800" b="1" dirty="0">
                <a:solidFill>
                  <a:srgbClr val="FFFF00"/>
                </a:solidFill>
                <a:latin typeface="Titillium Web" pitchFamily="2" charset="77"/>
              </a:rPr>
              <a:t>the system builds a </a:t>
            </a:r>
            <a:r>
              <a:rPr lang="it-IT" sz="2800" b="1" dirty="0" err="1">
                <a:solidFill>
                  <a:srgbClr val="FFFF00"/>
                </a:solidFill>
                <a:latin typeface="Titillium Web" pitchFamily="2" charset="77"/>
              </a:rPr>
              <a:t>virtual</a:t>
            </a:r>
            <a:r>
              <a:rPr lang="it-IT" sz="2800" b="1" dirty="0">
                <a:solidFill>
                  <a:srgbClr val="FFFF00"/>
                </a:solidFill>
                <a:latin typeface="Titillium Web" pitchFamily="2" charset="77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latin typeface="Titillium Web" pitchFamily="2" charset="77"/>
              </a:rPr>
              <a:t>assistant</a:t>
            </a:r>
            <a:r>
              <a:rPr lang="it-IT" sz="2800" b="1" dirty="0">
                <a:solidFill>
                  <a:srgbClr val="FFFF00"/>
                </a:solidFill>
                <a:latin typeface="Titillium Web" pitchFamily="2" charset="77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that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translates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/>
            </a:r>
            <a:b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the </a:t>
            </a:r>
            <a:r>
              <a:rPr lang="it-IT" sz="2800" b="1" dirty="0" err="1" smtClean="0">
                <a:solidFill>
                  <a:schemeClr val="bg1"/>
                </a:solidFill>
                <a:latin typeface="Titillium Web" pitchFamily="2" charset="77"/>
              </a:rPr>
              <a:t>questions</a:t>
            </a:r>
            <a:endParaRPr lang="it-IT" sz="2800" b="1" dirty="0">
              <a:solidFill>
                <a:schemeClr val="bg1"/>
              </a:solidFill>
              <a:latin typeface="Titillium Web" pitchFamily="2" charset="77"/>
            </a:endParaRPr>
          </a:p>
          <a:p>
            <a:endParaRPr lang="it-IT" sz="2800" b="1" dirty="0">
              <a:solidFill>
                <a:schemeClr val="bg1"/>
              </a:solidFill>
              <a:latin typeface="Titillium Web" pitchFamily="2" charset="77"/>
            </a:endParaRPr>
          </a:p>
          <a:p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The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process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can be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repeated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throughout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the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conversation</a:t>
            </a:r>
            <a:endParaRPr lang="it-IT" sz="2800" b="1" dirty="0">
              <a:solidFill>
                <a:schemeClr val="bg1"/>
              </a:solidFill>
              <a:latin typeface="Titillium Web" pitchFamily="2" charset="77"/>
            </a:endParaRPr>
          </a:p>
          <a:p>
            <a:endParaRPr lang="it-IT" sz="2800" b="1" dirty="0">
              <a:solidFill>
                <a:schemeClr val="bg1"/>
              </a:solidFill>
              <a:latin typeface="Titillium Web" pitchFamily="2" charset="77"/>
            </a:endParaRPr>
          </a:p>
          <a:p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It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is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Titillium Web" pitchFamily="2" charset="77"/>
              </a:rPr>
              <a:t>possible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 to</a:t>
            </a:r>
            <a:b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2800" b="1" dirty="0" err="1">
                <a:solidFill>
                  <a:srgbClr val="FFFF00"/>
                </a:solidFill>
                <a:latin typeface="Titillium Web" pitchFamily="2" charset="77"/>
              </a:rPr>
              <a:t>repeat</a:t>
            </a:r>
            <a:r>
              <a:rPr lang="it-IT" sz="2800" b="1" dirty="0">
                <a:solidFill>
                  <a:srgbClr val="FFFF00"/>
                </a:solidFill>
                <a:latin typeface="Titillium Web" pitchFamily="2" charset="77"/>
              </a:rPr>
              <a:t> the </a:t>
            </a:r>
            <a:r>
              <a:rPr lang="it-IT" sz="2800" b="1" dirty="0" err="1" smtClean="0">
                <a:solidFill>
                  <a:srgbClr val="FFFF00"/>
                </a:solidFill>
                <a:latin typeface="Titillium Web" pitchFamily="2" charset="77"/>
              </a:rPr>
              <a:t>questions</a:t>
            </a:r>
            <a:endParaRPr lang="it-IT" sz="2800" b="1" dirty="0">
              <a:solidFill>
                <a:srgbClr val="FFFF00"/>
              </a:solidFill>
              <a:latin typeface="Titillium Web" pitchFamily="2" charset="77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6EBCBB4-256C-F309-813B-C9F740600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8986" y="2486835"/>
            <a:ext cx="2601675" cy="282050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10C385C-FD35-BB15-DED4-5D729C1F3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9024" y="2189655"/>
            <a:ext cx="1905508" cy="59931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20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84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F61E-7D76-ADE2-0C2B-3E102F5B3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8291BAF6-648E-2C86-CFC9-B29EE3902B10}"/>
              </a:ext>
            </a:extLst>
          </p:cNvPr>
          <p:cNvSpPr/>
          <p:nvPr/>
        </p:nvSpPr>
        <p:spPr>
          <a:xfrm>
            <a:off x="672572" y="937358"/>
            <a:ext cx="10681228" cy="5937344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B08FA1C-C4C7-064F-E458-F4D7661F9CD4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A773E08-685C-B91C-4124-8DF25ABC4362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5955BA-04FC-0B3B-0667-71DCA104D75F}"/>
              </a:ext>
            </a:extLst>
          </p:cNvPr>
          <p:cNvSpPr txBox="1"/>
          <p:nvPr/>
        </p:nvSpPr>
        <p:spPr>
          <a:xfrm>
            <a:off x="1268906" y="139726"/>
            <a:ext cx="539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A new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solution</a:t>
            </a:r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 to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connect</a:t>
            </a:r>
            <a:endParaRPr lang="it-IT" sz="36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5" name="Immagine 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AAF612EF-A5E6-8C98-FA91-5DAEABFC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5E9B6F-0546-E4A0-A475-B76699BA3AA8}"/>
              </a:ext>
            </a:extLst>
          </p:cNvPr>
          <p:cNvSpPr txBox="1"/>
          <p:nvPr/>
        </p:nvSpPr>
        <p:spPr>
          <a:xfrm>
            <a:off x="2941936" y="1941552"/>
            <a:ext cx="6880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FFFF00"/>
                </a:solidFill>
                <a:latin typeface="Titillium Web" pitchFamily="2" charset="77"/>
              </a:rPr>
              <a:t>Implements</a:t>
            </a:r>
            <a:r>
              <a:rPr lang="it-IT" sz="3200" b="1" dirty="0">
                <a:solidFill>
                  <a:srgbClr val="FFFF00"/>
                </a:solidFill>
                <a:latin typeface="Titillium Web" pitchFamily="2" charset="77"/>
              </a:rPr>
              <a:t> the goals of</a:t>
            </a:r>
          </a:p>
          <a:p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Next Generation Emergency Services</a:t>
            </a:r>
            <a:endParaRPr lang="it-IT" sz="3200" b="1" dirty="0">
              <a:solidFill>
                <a:srgbClr val="FFFF00"/>
              </a:solidFill>
              <a:latin typeface="Titillium Web" pitchFamily="2" charset="77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C7B4F5DE-87AD-1BA0-6246-5BE644448432}"/>
              </a:ext>
            </a:extLst>
          </p:cNvPr>
          <p:cNvGrpSpPr/>
          <p:nvPr/>
        </p:nvGrpSpPr>
        <p:grpSpPr>
          <a:xfrm>
            <a:off x="-1918598" y="3678651"/>
            <a:ext cx="7827104" cy="2714456"/>
            <a:chOff x="-1918598" y="3678651"/>
            <a:chExt cx="7827104" cy="2714456"/>
          </a:xfrm>
        </p:grpSpPr>
        <p:sp>
          <p:nvSpPr>
            <p:cNvPr id="20" name="Parallelogramma 19">
              <a:extLst>
                <a:ext uri="{FF2B5EF4-FFF2-40B4-BE49-F238E27FC236}">
                  <a16:creationId xmlns:a16="http://schemas.microsoft.com/office/drawing/2014/main" id="{39E65A9D-8CD1-F150-B1CE-EE4273214696}"/>
                </a:ext>
              </a:extLst>
            </p:cNvPr>
            <p:cNvSpPr/>
            <p:nvPr/>
          </p:nvSpPr>
          <p:spPr>
            <a:xfrm>
              <a:off x="-1918598" y="3678651"/>
              <a:ext cx="7827104" cy="2714456"/>
            </a:xfrm>
            <a:prstGeom prst="parallelogram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52000" rIns="0" bIns="0" rtlCol="0" anchor="t" anchorCtr="0"/>
            <a:lstStyle/>
            <a:p>
              <a:pPr algn="ctr"/>
              <a:endParaRPr lang="it-IT" sz="1400" b="1" dirty="0">
                <a:solidFill>
                  <a:schemeClr val="tx1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9AB21CE-259E-D2A4-2D2E-8AAD973F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9620" y="4124702"/>
              <a:ext cx="1714500" cy="1714500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C0853C4-1F2A-8514-0CB5-1ABC3A27F9DE}"/>
                </a:ext>
              </a:extLst>
            </p:cNvPr>
            <p:cNvSpPr txBox="1"/>
            <p:nvPr/>
          </p:nvSpPr>
          <p:spPr>
            <a:xfrm>
              <a:off x="3408675" y="4532990"/>
              <a:ext cx="1787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solidFill>
                    <a:schemeClr val="bg1"/>
                  </a:solidFill>
                  <a:latin typeface="Titillium Web" pitchFamily="2" charset="77"/>
                </a:rPr>
                <a:t>NG112</a:t>
              </a:r>
              <a:endParaRPr lang="it-IT" sz="3600" b="1" dirty="0">
                <a:solidFill>
                  <a:srgbClr val="FFFF00"/>
                </a:solidFill>
                <a:latin typeface="Titillium Web" pitchFamily="2" charset="77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8FC4315-2251-6FAB-DD8F-B1D04FBDC128}"/>
              </a:ext>
            </a:extLst>
          </p:cNvPr>
          <p:cNvGrpSpPr/>
          <p:nvPr/>
        </p:nvGrpSpPr>
        <p:grpSpPr>
          <a:xfrm>
            <a:off x="5908506" y="3678651"/>
            <a:ext cx="7827104" cy="2714456"/>
            <a:chOff x="5908506" y="3678651"/>
            <a:chExt cx="7827104" cy="2714456"/>
          </a:xfrm>
        </p:grpSpPr>
        <p:sp>
          <p:nvSpPr>
            <p:cNvPr id="16" name="Parallelogramma 15">
              <a:extLst>
                <a:ext uri="{FF2B5EF4-FFF2-40B4-BE49-F238E27FC236}">
                  <a16:creationId xmlns:a16="http://schemas.microsoft.com/office/drawing/2014/main" id="{61D4E721-BE32-3162-0202-BB7CF067C571}"/>
                </a:ext>
              </a:extLst>
            </p:cNvPr>
            <p:cNvSpPr/>
            <p:nvPr/>
          </p:nvSpPr>
          <p:spPr>
            <a:xfrm>
              <a:off x="5908506" y="3678651"/>
              <a:ext cx="7827104" cy="2714456"/>
            </a:xfrm>
            <a:prstGeom prst="parallelogram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52000" rIns="0" bIns="0" rtlCol="0" anchor="t" anchorCtr="0"/>
            <a:lstStyle/>
            <a:p>
              <a:pPr algn="ctr"/>
              <a:endParaRPr lang="it-IT" sz="1400" b="1" dirty="0">
                <a:solidFill>
                  <a:schemeClr val="tx1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F3BE33D-F66D-5A89-3C5F-B588885A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72612">
              <a:off x="8406931" y="4322069"/>
              <a:ext cx="1714500" cy="1714500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C333868-51AB-54D2-E8BF-62E1ACCF9F33}"/>
                </a:ext>
              </a:extLst>
            </p:cNvPr>
            <p:cNvSpPr txBox="1"/>
            <p:nvPr/>
          </p:nvSpPr>
          <p:spPr>
            <a:xfrm>
              <a:off x="6592111" y="4532990"/>
              <a:ext cx="2189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3600" b="1" dirty="0">
                  <a:solidFill>
                    <a:schemeClr val="bg1"/>
                  </a:solidFill>
                  <a:latin typeface="Titillium Web" pitchFamily="2" charset="77"/>
                </a:rPr>
                <a:t>NG9-1-1</a:t>
              </a:r>
              <a:endParaRPr lang="it-IT" sz="3600" b="1" dirty="0">
                <a:solidFill>
                  <a:srgbClr val="FFFF00"/>
                </a:solidFill>
                <a:latin typeface="Titillium Web" pitchFamily="2" charset="77"/>
              </a:endParaRPr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19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400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77B69-BAA6-D9E9-D4BE-489E64824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336ACFA3-DA74-2673-80A6-0269D50C0CCC}"/>
              </a:ext>
            </a:extLst>
          </p:cNvPr>
          <p:cNvSpPr/>
          <p:nvPr/>
        </p:nvSpPr>
        <p:spPr>
          <a:xfrm>
            <a:off x="3268034" y="937358"/>
            <a:ext cx="10681228" cy="5937344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508A9D7-12F7-6E27-27F9-A9BD114A13F0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553DD4-04C4-554B-4197-6619C304728D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7609E8-5099-E585-5A0A-E793CC67D190}"/>
              </a:ext>
            </a:extLst>
          </p:cNvPr>
          <p:cNvSpPr txBox="1"/>
          <p:nvPr/>
        </p:nvSpPr>
        <p:spPr>
          <a:xfrm>
            <a:off x="1268906" y="139726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Benefits</a:t>
            </a:r>
          </a:p>
        </p:txBody>
      </p:sp>
      <p:pic>
        <p:nvPicPr>
          <p:cNvPr id="5" name="Immagine 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D4383A59-134E-F8F6-7CBE-68C4ACB9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7F99F8B5-6FA1-DF68-9963-673896782013}"/>
              </a:ext>
            </a:extLst>
          </p:cNvPr>
          <p:cNvGrpSpPr/>
          <p:nvPr/>
        </p:nvGrpSpPr>
        <p:grpSpPr>
          <a:xfrm>
            <a:off x="1078269" y="4902385"/>
            <a:ext cx="9677955" cy="1389392"/>
            <a:chOff x="1078269" y="4902385"/>
            <a:chExt cx="9677955" cy="1389392"/>
          </a:xfrm>
        </p:grpSpPr>
        <p:sp>
          <p:nvSpPr>
            <p:cNvPr id="20" name="Parallelogramma 19">
              <a:extLst>
                <a:ext uri="{FF2B5EF4-FFF2-40B4-BE49-F238E27FC236}">
                  <a16:creationId xmlns:a16="http://schemas.microsoft.com/office/drawing/2014/main" id="{3DC18BB6-1F51-E513-766A-EA6D4D16D24B}"/>
                </a:ext>
              </a:extLst>
            </p:cNvPr>
            <p:cNvSpPr/>
            <p:nvPr/>
          </p:nvSpPr>
          <p:spPr>
            <a:xfrm>
              <a:off x="1502058" y="4902385"/>
              <a:ext cx="9254166" cy="1389392"/>
            </a:xfrm>
            <a:prstGeom prst="parallelogram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r>
                <a:rPr lang="it-IT" sz="3200" b="1" dirty="0" err="1">
                  <a:solidFill>
                    <a:schemeClr val="bg1"/>
                  </a:solidFill>
                  <a:latin typeface="Titillium Web" pitchFamily="2" charset="77"/>
                </a:rPr>
                <a:t>Increase</a:t>
              </a: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3200" b="1" dirty="0" err="1" smtClean="0">
                  <a:solidFill>
                    <a:schemeClr val="bg1"/>
                  </a:solidFill>
                  <a:latin typeface="Titillium Web" pitchFamily="2" charset="77"/>
                </a:rPr>
                <a:t>acessibility</a:t>
              </a: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/>
              </a:r>
              <a:b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</a:b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of </a:t>
              </a:r>
              <a:r>
                <a:rPr lang="it-IT" sz="3200" b="1" dirty="0" err="1">
                  <a:solidFill>
                    <a:schemeClr val="bg1"/>
                  </a:solidFill>
                  <a:latin typeface="Titillium Web" pitchFamily="2" charset="77"/>
                </a:rPr>
                <a:t>emergency</a:t>
              </a: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 services</a:t>
              </a:r>
              <a:endParaRPr lang="it-IT" sz="3200" b="1" dirty="0">
                <a:solidFill>
                  <a:schemeClr val="tx1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0C0002E-97CC-DD01-677A-585334221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269" y="5008603"/>
              <a:ext cx="1062182" cy="1062182"/>
            </a:xfrm>
            <a:prstGeom prst="rect">
              <a:avLst/>
            </a:prstGeom>
          </p:spPr>
        </p:pic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37937B9-928A-0B1D-79EF-865F25158672}"/>
              </a:ext>
            </a:extLst>
          </p:cNvPr>
          <p:cNvGrpSpPr/>
          <p:nvPr/>
        </p:nvGrpSpPr>
        <p:grpSpPr>
          <a:xfrm>
            <a:off x="1804641" y="1614894"/>
            <a:ext cx="9764382" cy="1389392"/>
            <a:chOff x="1804641" y="1614894"/>
            <a:chExt cx="9764382" cy="1389392"/>
          </a:xfrm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49B47A55-124C-4370-B14A-6725FAA4C701}"/>
                </a:ext>
              </a:extLst>
            </p:cNvPr>
            <p:cNvSpPr/>
            <p:nvPr/>
          </p:nvSpPr>
          <p:spPr>
            <a:xfrm>
              <a:off x="2314857" y="1614894"/>
              <a:ext cx="9254166" cy="1389392"/>
            </a:xfrm>
            <a:prstGeom prst="parallelogram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r>
                <a:rPr lang="it-IT" sz="3200" b="1" dirty="0" err="1">
                  <a:solidFill>
                    <a:schemeClr val="bg1"/>
                  </a:solidFill>
                  <a:latin typeface="Titillium Web" pitchFamily="2" charset="77"/>
                </a:rPr>
                <a:t>Increase</a:t>
              </a: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3200" b="1" dirty="0" err="1">
                  <a:solidFill>
                    <a:schemeClr val="bg1"/>
                  </a:solidFill>
                  <a:latin typeface="Titillium Web" pitchFamily="2" charset="77"/>
                </a:rPr>
                <a:t>forms</a:t>
              </a: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 of interaction</a:t>
              </a:r>
              <a:b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</a:br>
              <a:r>
                <a:rPr lang="it-IT" sz="3200" b="1" dirty="0" err="1">
                  <a:solidFill>
                    <a:schemeClr val="bg1"/>
                  </a:solidFill>
                  <a:latin typeface="Titillium Web" pitchFamily="2" charset="77"/>
                </a:rPr>
                <a:t>between</a:t>
              </a: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3200" b="1" dirty="0" err="1">
                  <a:solidFill>
                    <a:schemeClr val="bg1"/>
                  </a:solidFill>
                  <a:latin typeface="Titillium Web" pitchFamily="2" charset="77"/>
                </a:rPr>
                <a:t>caller</a:t>
              </a: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 and control room</a:t>
              </a:r>
              <a:endParaRPr lang="it-IT" sz="3200" b="1" dirty="0">
                <a:solidFill>
                  <a:schemeClr val="tx1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FE8AD39-A464-B1CA-9D20-C7F7B9914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4641" y="1672548"/>
              <a:ext cx="1168400" cy="1168400"/>
            </a:xfrm>
            <a:prstGeom prst="rect">
              <a:avLst/>
            </a:prstGeom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7E0F6A93-0B7C-1AA0-D912-D6F413D12B50}"/>
              </a:ext>
            </a:extLst>
          </p:cNvPr>
          <p:cNvGrpSpPr/>
          <p:nvPr/>
        </p:nvGrpSpPr>
        <p:grpSpPr>
          <a:xfrm>
            <a:off x="1375058" y="3254381"/>
            <a:ext cx="9800265" cy="1389392"/>
            <a:chOff x="1375058" y="3254381"/>
            <a:chExt cx="9800265" cy="1389392"/>
          </a:xfrm>
        </p:grpSpPr>
        <p:sp>
          <p:nvSpPr>
            <p:cNvPr id="19" name="Parallelogramma 18">
              <a:extLst>
                <a:ext uri="{FF2B5EF4-FFF2-40B4-BE49-F238E27FC236}">
                  <a16:creationId xmlns:a16="http://schemas.microsoft.com/office/drawing/2014/main" id="{42A2C74F-D2F2-A1AB-D996-257EE0B0240C}"/>
                </a:ext>
              </a:extLst>
            </p:cNvPr>
            <p:cNvSpPr/>
            <p:nvPr/>
          </p:nvSpPr>
          <p:spPr>
            <a:xfrm>
              <a:off x="1921157" y="3254381"/>
              <a:ext cx="9254166" cy="1389392"/>
            </a:xfrm>
            <a:prstGeom prst="parallelogram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Reduce </a:t>
              </a:r>
              <a:r>
                <a:rPr lang="it-IT" sz="3200" b="1" dirty="0" err="1">
                  <a:solidFill>
                    <a:schemeClr val="bg1"/>
                  </a:solidFill>
                  <a:latin typeface="Titillium Web" pitchFamily="2" charset="77"/>
                </a:rPr>
                <a:t>ambiguities</a:t>
              </a:r>
              <a:r>
                <a:rPr lang="it-IT" sz="3200" b="1" dirty="0">
                  <a:solidFill>
                    <a:schemeClr val="bg1"/>
                  </a:solidFill>
                  <a:latin typeface="Titillium Web" pitchFamily="2" charset="77"/>
                </a:rPr>
                <a:t> and </a:t>
              </a:r>
              <a:r>
                <a:rPr lang="it-IT" sz="3200" b="1" dirty="0" err="1">
                  <a:solidFill>
                    <a:schemeClr val="bg1"/>
                  </a:solidFill>
                  <a:latin typeface="Titillium Web" pitchFamily="2" charset="77"/>
                </a:rPr>
                <a:t>errors</a:t>
              </a:r>
              <a:endParaRPr lang="it-IT" sz="3200" b="1" dirty="0">
                <a:solidFill>
                  <a:schemeClr val="tx1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4C43AA2F-A392-189B-60A8-BDD0E423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5058" y="3322978"/>
              <a:ext cx="1168400" cy="1168400"/>
            </a:xfrm>
            <a:prstGeom prst="rect">
              <a:avLst/>
            </a:prstGeom>
          </p:spPr>
        </p:pic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26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764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183A2-1D8F-FDCF-4416-D5BAA0544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6DC88663-6BA9-009F-3693-1DA7F6365A9D}"/>
              </a:ext>
            </a:extLst>
          </p:cNvPr>
          <p:cNvSpPr/>
          <p:nvPr/>
        </p:nvSpPr>
        <p:spPr>
          <a:xfrm>
            <a:off x="3268034" y="937358"/>
            <a:ext cx="10681228" cy="5937344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8F45247-21EE-3AFD-B853-6E2DFB71DFDA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755FE23-948D-29A8-E1A2-905498612319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801DCF-4FBC-97C2-C74D-4ED4C445C3B0}"/>
              </a:ext>
            </a:extLst>
          </p:cNvPr>
          <p:cNvSpPr txBox="1"/>
          <p:nvPr/>
        </p:nvSpPr>
        <p:spPr>
          <a:xfrm>
            <a:off x="1268906" y="139726"/>
            <a:ext cx="367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Service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limitation</a:t>
            </a:r>
            <a:endParaRPr lang="it-IT" sz="36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5" name="Immagine 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00678287-4405-4036-6684-60035547B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FEB38966-56B2-938C-7801-E235A5991A8C}"/>
              </a:ext>
            </a:extLst>
          </p:cNvPr>
          <p:cNvGrpSpPr/>
          <p:nvPr/>
        </p:nvGrpSpPr>
        <p:grpSpPr>
          <a:xfrm>
            <a:off x="1502057" y="3254381"/>
            <a:ext cx="10423242" cy="1389392"/>
            <a:chOff x="1502057" y="3254381"/>
            <a:chExt cx="10423242" cy="1389392"/>
          </a:xfrm>
        </p:grpSpPr>
        <p:sp>
          <p:nvSpPr>
            <p:cNvPr id="19" name="Parallelogramma 18">
              <a:extLst>
                <a:ext uri="{FF2B5EF4-FFF2-40B4-BE49-F238E27FC236}">
                  <a16:creationId xmlns:a16="http://schemas.microsoft.com/office/drawing/2014/main" id="{157A034D-D2EA-10FA-C348-5D0CEE62FA95}"/>
                </a:ext>
              </a:extLst>
            </p:cNvPr>
            <p:cNvSpPr/>
            <p:nvPr/>
          </p:nvSpPr>
          <p:spPr>
            <a:xfrm>
              <a:off x="1921156" y="3254381"/>
              <a:ext cx="10004143" cy="1389392"/>
            </a:xfrm>
            <a:prstGeom prst="parallelogram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r>
                <a:rPr lang="en-US" sz="3200" b="1" dirty="0">
                  <a:solidFill>
                    <a:schemeClr val="bg1"/>
                  </a:solidFill>
                  <a:latin typeface="Titillium Web" pitchFamily="2" charset="77"/>
                </a:rPr>
                <a:t>Cannot yet respond autonomously</a:t>
              </a:r>
            </a:p>
            <a:p>
              <a:r>
                <a:rPr lang="en-US" sz="3200" b="1" dirty="0">
                  <a:solidFill>
                    <a:schemeClr val="bg1"/>
                  </a:solidFill>
                  <a:latin typeface="Titillium Web" pitchFamily="2" charset="77"/>
                </a:rPr>
                <a:t>to callers (features under development)</a:t>
              </a:r>
              <a:endParaRPr lang="it-IT" sz="3200" b="1" dirty="0">
                <a:solidFill>
                  <a:schemeClr val="tx1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DA982788-71CC-B14D-C10D-E50AE0F34C0F}"/>
                </a:ext>
              </a:extLst>
            </p:cNvPr>
            <p:cNvGrpSpPr/>
            <p:nvPr/>
          </p:nvGrpSpPr>
          <p:grpSpPr>
            <a:xfrm>
              <a:off x="1502057" y="3321830"/>
              <a:ext cx="1168400" cy="1168400"/>
              <a:chOff x="1502057" y="3321830"/>
              <a:chExt cx="1168400" cy="1168400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EB0BC108-F528-EF7E-FC61-D2AE3E78F0B5}"/>
                  </a:ext>
                </a:extLst>
              </p:cNvPr>
              <p:cNvSpPr/>
              <p:nvPr/>
            </p:nvSpPr>
            <p:spPr>
              <a:xfrm>
                <a:off x="1502057" y="3321830"/>
                <a:ext cx="1168400" cy="1168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388D7B11-798E-5A6B-8409-B5397C5B7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7038" y="3589227"/>
                <a:ext cx="659005" cy="659005"/>
              </a:xfrm>
              <a:prstGeom prst="rect">
                <a:avLst/>
              </a:prstGeom>
            </p:spPr>
          </p:pic>
        </p:grp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11BF442-0B33-C84A-0FE7-B9E72E3C460D}"/>
              </a:ext>
            </a:extLst>
          </p:cNvPr>
          <p:cNvGrpSpPr/>
          <p:nvPr/>
        </p:nvGrpSpPr>
        <p:grpSpPr>
          <a:xfrm>
            <a:off x="1895756" y="1614894"/>
            <a:ext cx="10423243" cy="1389392"/>
            <a:chOff x="1895756" y="1614894"/>
            <a:chExt cx="10423243" cy="1389392"/>
          </a:xfrm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0D9E3F12-CDFB-98C2-A1F0-405313379E60}"/>
                </a:ext>
              </a:extLst>
            </p:cNvPr>
            <p:cNvSpPr/>
            <p:nvPr/>
          </p:nvSpPr>
          <p:spPr>
            <a:xfrm>
              <a:off x="2314857" y="1614894"/>
              <a:ext cx="10004142" cy="1389392"/>
            </a:xfrm>
            <a:prstGeom prst="parallelogram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r>
                <a:rPr lang="en-US" sz="3200" b="1" dirty="0">
                  <a:solidFill>
                    <a:schemeClr val="bg1"/>
                  </a:solidFill>
                  <a:latin typeface="Titillium Web" pitchFamily="2" charset="77"/>
                </a:rPr>
                <a:t>To date, the Avatar interacts through</a:t>
              </a:r>
            </a:p>
            <a:p>
              <a:r>
                <a:rPr lang="en-US" sz="3200" b="1" dirty="0">
                  <a:solidFill>
                    <a:schemeClr val="bg1"/>
                  </a:solidFill>
                  <a:latin typeface="Titillium Web" pitchFamily="2" charset="77"/>
                </a:rPr>
                <a:t>a series of pre-defined phrases and content</a:t>
              </a:r>
              <a:endParaRPr lang="it-IT" sz="3200" b="1" dirty="0">
                <a:solidFill>
                  <a:schemeClr val="tx1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28BEBD21-6593-02FE-7FCF-D6E68CF4735E}"/>
                </a:ext>
              </a:extLst>
            </p:cNvPr>
            <p:cNvGrpSpPr/>
            <p:nvPr/>
          </p:nvGrpSpPr>
          <p:grpSpPr>
            <a:xfrm>
              <a:off x="1895756" y="1697948"/>
              <a:ext cx="1168400" cy="1168400"/>
              <a:chOff x="1895756" y="1697948"/>
              <a:chExt cx="1168400" cy="1168400"/>
            </a:xfrm>
          </p:grpSpPr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61F670DF-1A5E-C41E-91CA-F7A10182E0FB}"/>
                  </a:ext>
                </a:extLst>
              </p:cNvPr>
              <p:cNvSpPr/>
              <p:nvPr/>
            </p:nvSpPr>
            <p:spPr>
              <a:xfrm>
                <a:off x="1895756" y="1697948"/>
                <a:ext cx="1168400" cy="1168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1A732526-922F-BD67-89D6-1C96678BD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2657" y="1921210"/>
                <a:ext cx="494597" cy="724905"/>
              </a:xfrm>
              <a:prstGeom prst="rect">
                <a:avLst/>
              </a:prstGeom>
            </p:spPr>
          </p:pic>
        </p:grp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59F24CEE-996D-BF94-6FAA-398C258D9479}"/>
              </a:ext>
            </a:extLst>
          </p:cNvPr>
          <p:cNvGrpSpPr/>
          <p:nvPr/>
        </p:nvGrpSpPr>
        <p:grpSpPr>
          <a:xfrm>
            <a:off x="1080403" y="4902385"/>
            <a:ext cx="10463797" cy="1389392"/>
            <a:chOff x="1080403" y="4902385"/>
            <a:chExt cx="10463797" cy="1389392"/>
          </a:xfrm>
        </p:grpSpPr>
        <p:sp>
          <p:nvSpPr>
            <p:cNvPr id="20" name="Parallelogramma 19">
              <a:extLst>
                <a:ext uri="{FF2B5EF4-FFF2-40B4-BE49-F238E27FC236}">
                  <a16:creationId xmlns:a16="http://schemas.microsoft.com/office/drawing/2014/main" id="{8A8A86CF-F90E-7AA7-95B8-E0E446632D64}"/>
                </a:ext>
              </a:extLst>
            </p:cNvPr>
            <p:cNvSpPr/>
            <p:nvPr/>
          </p:nvSpPr>
          <p:spPr>
            <a:xfrm>
              <a:off x="1502057" y="4902385"/>
              <a:ext cx="10042143" cy="1389392"/>
            </a:xfrm>
            <a:prstGeom prst="parallelogram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r>
                <a:rPr lang="en-US" sz="3200" b="1" dirty="0">
                  <a:solidFill>
                    <a:schemeClr val="bg1"/>
                  </a:solidFill>
                  <a:latin typeface="Titillium Web" pitchFamily="2" charset="77"/>
                </a:rPr>
                <a:t>At the moment, the avatar only </a:t>
              </a:r>
              <a:r>
                <a:rPr lang="en-US" sz="3200" b="1" dirty="0" err="1">
                  <a:solidFill>
                    <a:schemeClr val="bg1"/>
                  </a:solidFill>
                  <a:latin typeface="Titillium Web" pitchFamily="2" charset="77"/>
                </a:rPr>
                <a:t>recognises</a:t>
              </a:r>
              <a:r>
                <a:rPr lang="en-US" sz="3200" b="1">
                  <a:solidFill>
                    <a:schemeClr val="bg1"/>
                  </a:solidFill>
                  <a:latin typeface="Titillium Web" pitchFamily="2" charset="77"/>
                </a:rPr>
                <a:t> Italian sign language (other sign languages can be imported)</a:t>
              </a:r>
              <a:endParaRPr lang="it-IT" sz="3200" b="1" dirty="0">
                <a:solidFill>
                  <a:schemeClr val="tx1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D1706644-8841-4388-4CD8-A3AD2AEB782E}"/>
                </a:ext>
              </a:extLst>
            </p:cNvPr>
            <p:cNvGrpSpPr/>
            <p:nvPr/>
          </p:nvGrpSpPr>
          <p:grpSpPr>
            <a:xfrm>
              <a:off x="1080403" y="4981120"/>
              <a:ext cx="1168400" cy="1168400"/>
              <a:chOff x="1080403" y="4981120"/>
              <a:chExt cx="1168400" cy="1168400"/>
            </a:xfrm>
          </p:grpSpPr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A2F005D2-C708-E844-019D-467230531F44}"/>
                  </a:ext>
                </a:extLst>
              </p:cNvPr>
              <p:cNvSpPr/>
              <p:nvPr/>
            </p:nvSpPr>
            <p:spPr>
              <a:xfrm>
                <a:off x="1080403" y="4981120"/>
                <a:ext cx="1168400" cy="1168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35BF53FB-F1B1-0462-29E2-15E4C448C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3831" y="5147363"/>
                <a:ext cx="728662" cy="829168"/>
              </a:xfrm>
              <a:prstGeom prst="rect">
                <a:avLst/>
              </a:prstGeom>
            </p:spPr>
          </p:pic>
        </p:grp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31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2045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0F697-800C-C628-F312-9CE2D6E69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>
            <a:extLst>
              <a:ext uri="{FF2B5EF4-FFF2-40B4-BE49-F238E27FC236}">
                <a16:creationId xmlns:a16="http://schemas.microsoft.com/office/drawing/2014/main" id="{10C7E626-8704-D52A-563C-12ECCAC66CD5}"/>
              </a:ext>
            </a:extLst>
          </p:cNvPr>
          <p:cNvSpPr/>
          <p:nvPr/>
        </p:nvSpPr>
        <p:spPr>
          <a:xfrm>
            <a:off x="529318" y="0"/>
            <a:ext cx="7230382" cy="5840193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A6B2D5-E7FA-C27F-B9D3-0015C0EBEE3B}"/>
              </a:ext>
            </a:extLst>
          </p:cNvPr>
          <p:cNvSpPr txBox="1"/>
          <p:nvPr/>
        </p:nvSpPr>
        <p:spPr>
          <a:xfrm>
            <a:off x="2052125" y="3429000"/>
            <a:ext cx="38459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>
                <a:solidFill>
                  <a:schemeClr val="bg1"/>
                </a:solidFill>
                <a:latin typeface="Titillium Web" pitchFamily="2" charset="77"/>
              </a:rPr>
              <a:t>thank </a:t>
            </a:r>
            <a:r>
              <a:rPr lang="it-IT" sz="6600" b="1" dirty="0" err="1">
                <a:solidFill>
                  <a:schemeClr val="bg1"/>
                </a:solidFill>
                <a:latin typeface="Titillium Web" pitchFamily="2" charset="77"/>
              </a:rPr>
              <a:t>you</a:t>
            </a:r>
            <a:endParaRPr lang="it-IT" sz="32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3" name="Parallelogramma 2">
            <a:extLst>
              <a:ext uri="{FF2B5EF4-FFF2-40B4-BE49-F238E27FC236}">
                <a16:creationId xmlns:a16="http://schemas.microsoft.com/office/drawing/2014/main" id="{2E950419-DE30-A866-EDE0-446215492E85}"/>
              </a:ext>
            </a:extLst>
          </p:cNvPr>
          <p:cNvSpPr/>
          <p:nvPr/>
        </p:nvSpPr>
        <p:spPr>
          <a:xfrm>
            <a:off x="265244" y="4758433"/>
            <a:ext cx="9780718" cy="1086782"/>
          </a:xfrm>
          <a:prstGeom prst="parallelogram">
            <a:avLst/>
          </a:prstGeom>
          <a:solidFill>
            <a:srgbClr val="003268"/>
          </a:solidFill>
          <a:ln>
            <a:noFill/>
          </a:ln>
          <a:effectLst>
            <a:outerShdw blurRad="1270000" dir="5400000" sx="104275" sy="104275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52000" rIns="0" bIns="0" rtlCol="0" anchor="t" anchorCtr="0"/>
          <a:lstStyle/>
          <a:p>
            <a:pPr algn="ctr"/>
            <a:endParaRPr lang="it-IT" sz="1400" b="1" dirty="0">
              <a:solidFill>
                <a:schemeClr val="tx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308FBED-F20F-0F3B-4C08-8E2484854CB7}"/>
              </a:ext>
            </a:extLst>
          </p:cNvPr>
          <p:cNvSpPr/>
          <p:nvPr/>
        </p:nvSpPr>
        <p:spPr>
          <a:xfrm>
            <a:off x="0" y="5845215"/>
            <a:ext cx="12192000" cy="115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F1A44C-4146-C7CE-834D-BF9CBCA77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00" y="2139359"/>
            <a:ext cx="1492500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9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803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>
            <a:extLst>
              <a:ext uri="{FF2B5EF4-FFF2-40B4-BE49-F238E27FC236}">
                <a16:creationId xmlns:a16="http://schemas.microsoft.com/office/drawing/2014/main" id="{44971CA1-AF2B-0B52-6DF5-9647F751C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076" y="1669723"/>
            <a:ext cx="7772400" cy="518827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EDD73BB-3740-0B4F-BC91-CFC30C15C98B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E8B21A2-5A81-C244-AAD0-2AB6B851B419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39BF9F6-D18E-AC46-926B-A59F8D92B2B0}"/>
              </a:ext>
            </a:extLst>
          </p:cNvPr>
          <p:cNvSpPr txBox="1"/>
          <p:nvPr/>
        </p:nvSpPr>
        <p:spPr>
          <a:xfrm>
            <a:off x="1232310" y="85297"/>
            <a:ext cx="4939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Titillium Web" pitchFamily="2" charset="77"/>
              </a:rPr>
              <a:t>WHAT IS 112 SORDI?</a:t>
            </a:r>
          </a:p>
        </p:txBody>
      </p:sp>
      <p:pic>
        <p:nvPicPr>
          <p:cNvPr id="2" name="Immagine 1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D9FBA509-93D7-F54C-D7A8-EA6BB860A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4E48C5EC-DF27-8CCD-6B7C-1A80C5AD08F4}"/>
              </a:ext>
            </a:extLst>
          </p:cNvPr>
          <p:cNvGrpSpPr/>
          <p:nvPr/>
        </p:nvGrpSpPr>
        <p:grpSpPr>
          <a:xfrm>
            <a:off x="449580" y="2410323"/>
            <a:ext cx="4884420" cy="1836557"/>
            <a:chOff x="449580" y="2410323"/>
            <a:chExt cx="4884420" cy="1836557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0348F9F-E3C2-BC57-8792-C845E3F081F4}"/>
                </a:ext>
              </a:extLst>
            </p:cNvPr>
            <p:cNvSpPr txBox="1"/>
            <p:nvPr/>
          </p:nvSpPr>
          <p:spPr>
            <a:xfrm>
              <a:off x="449580" y="2410323"/>
              <a:ext cx="4884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Provided by the </a:t>
              </a:r>
              <a:r>
                <a: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800 800 112 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number and supported by the 112 emergency service.</a:t>
              </a:r>
            </a:p>
          </p:txBody>
        </p:sp>
        <p:pic>
          <p:nvPicPr>
            <p:cNvPr id="34" name="Immagine 33" descr="Immagine che contiene palla, metro, sedendo, verde&#10;&#10;Descrizione generata automaticamente">
              <a:extLst>
                <a:ext uri="{FF2B5EF4-FFF2-40B4-BE49-F238E27FC236}">
                  <a16:creationId xmlns:a16="http://schemas.microsoft.com/office/drawing/2014/main" id="{7DFA14D2-C34A-D244-6FA6-0499B271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2422" y="3435092"/>
              <a:ext cx="2054474" cy="811788"/>
            </a:xfrm>
            <a:prstGeom prst="rect">
              <a:avLst/>
            </a:prstGeom>
          </p:spPr>
        </p:pic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8C2A177C-8847-B02C-9318-B53F3D9BC8AF}"/>
              </a:ext>
            </a:extLst>
          </p:cNvPr>
          <p:cNvGrpSpPr/>
          <p:nvPr/>
        </p:nvGrpSpPr>
        <p:grpSpPr>
          <a:xfrm>
            <a:off x="0" y="1619891"/>
            <a:ext cx="5211000" cy="2582053"/>
            <a:chOff x="0" y="1619891"/>
            <a:chExt cx="5211000" cy="2582053"/>
          </a:xfrm>
        </p:grpSpPr>
        <p:pic>
          <p:nvPicPr>
            <p:cNvPr id="1032" name="Picture 8" descr="logo Emergenza 112">
              <a:extLst>
                <a:ext uri="{FF2B5EF4-FFF2-40B4-BE49-F238E27FC236}">
                  <a16:creationId xmlns:a16="http://schemas.microsoft.com/office/drawing/2014/main" id="{87EE7337-2C48-CC4C-9E12-0908D998B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" y="3434879"/>
              <a:ext cx="953453" cy="76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B855C3C-BE83-B22B-2862-2EC66CCF0C61}"/>
                </a:ext>
              </a:extLst>
            </p:cNvPr>
            <p:cNvSpPr txBox="1"/>
            <p:nvPr/>
          </p:nvSpPr>
          <p:spPr>
            <a:xfrm>
              <a:off x="449580" y="1619891"/>
              <a:ext cx="4761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112Sordi 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 the Italian national</a:t>
              </a:r>
              <a:b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emergency service for deaf people.</a:t>
              </a:r>
            </a:p>
          </p:txBody>
        </p: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2095FAEF-76C2-485F-D777-D5774CCD4F2D}"/>
                </a:ext>
              </a:extLst>
            </p:cNvPr>
            <p:cNvCxnSpPr/>
            <p:nvPr/>
          </p:nvCxnSpPr>
          <p:spPr>
            <a:xfrm>
              <a:off x="0" y="2334123"/>
              <a:ext cx="426607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58F06E3F-866E-071A-183E-F84AB4670969}"/>
              </a:ext>
            </a:extLst>
          </p:cNvPr>
          <p:cNvGrpSpPr/>
          <p:nvPr/>
        </p:nvGrpSpPr>
        <p:grpSpPr>
          <a:xfrm>
            <a:off x="0" y="4758433"/>
            <a:ext cx="12192000" cy="1202529"/>
            <a:chOff x="0" y="4758433"/>
            <a:chExt cx="12192000" cy="1202529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59351A37-03C4-B008-0091-4D6B0F2DCDD4}"/>
                </a:ext>
              </a:extLst>
            </p:cNvPr>
            <p:cNvGrpSpPr/>
            <p:nvPr/>
          </p:nvGrpSpPr>
          <p:grpSpPr>
            <a:xfrm>
              <a:off x="265244" y="4758433"/>
              <a:ext cx="6719756" cy="1086782"/>
              <a:chOff x="265244" y="4758433"/>
              <a:chExt cx="6719756" cy="1086782"/>
            </a:xfrm>
          </p:grpSpPr>
          <p:sp>
            <p:nvSpPr>
              <p:cNvPr id="37" name="Parallelogramma 36">
                <a:extLst>
                  <a:ext uri="{FF2B5EF4-FFF2-40B4-BE49-F238E27FC236}">
                    <a16:creationId xmlns:a16="http://schemas.microsoft.com/office/drawing/2014/main" id="{5F2353AC-DF39-8867-3FFD-917CD47D9C81}"/>
                  </a:ext>
                </a:extLst>
              </p:cNvPr>
              <p:cNvSpPr/>
              <p:nvPr/>
            </p:nvSpPr>
            <p:spPr>
              <a:xfrm>
                <a:off x="265244" y="4758433"/>
                <a:ext cx="6719756" cy="1086782"/>
              </a:xfrm>
              <a:prstGeom prst="parallelogram">
                <a:avLst/>
              </a:prstGeom>
              <a:solidFill>
                <a:srgbClr val="003268"/>
              </a:solidFill>
              <a:ln>
                <a:noFill/>
              </a:ln>
              <a:effectLst>
                <a:outerShdw blurRad="1270000" dir="5400000" sx="104275" sy="104275" algn="ctr" rotWithShape="0">
                  <a:srgbClr val="000000">
                    <a:alpha val="34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52000" rIns="0" bIns="0" rtlCol="0" anchor="t" anchorCtr="0"/>
              <a:lstStyle/>
              <a:p>
                <a:pPr algn="ctr"/>
                <a:endParaRPr lang="it-IT" sz="1400" b="1" dirty="0">
                  <a:solidFill>
                    <a:schemeClr val="tx1"/>
                  </a:solidFill>
                  <a:latin typeface="Inter ExtraBold" panose="02000503000000020004" pitchFamily="2" charset="0"/>
                  <a:ea typeface="Inter ExtraBold" panose="02000503000000020004" pitchFamily="2" charset="0"/>
                </a:endParaRPr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EBB2338F-4D91-4AC8-72EA-0E14C9F89F74}"/>
                  </a:ext>
                </a:extLst>
              </p:cNvPr>
              <p:cNvSpPr txBox="1"/>
              <p:nvPr/>
            </p:nvSpPr>
            <p:spPr>
              <a:xfrm>
                <a:off x="354666" y="5031038"/>
                <a:ext cx="66303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Titillium Web" pitchFamily="2" charset="77"/>
                  </a:rPr>
                  <a:t>The service </a:t>
                </a:r>
                <a:r>
                  <a:rPr lang="en-GB" b="1" dirty="0" smtClean="0">
                    <a:solidFill>
                      <a:schemeClr val="bg1"/>
                    </a:solidFill>
                    <a:latin typeface="Titillium Web" pitchFamily="2" charset="77"/>
                  </a:rPr>
                  <a:t>notifies to </a:t>
                </a:r>
                <a:r>
                  <a:rPr lang="en-GB" b="1" dirty="0">
                    <a:solidFill>
                      <a:schemeClr val="bg1"/>
                    </a:solidFill>
                    <a:latin typeface="Titillium Web" pitchFamily="2" charset="77"/>
                  </a:rPr>
                  <a:t>112 operators when the caller is deaf,</a:t>
                </a:r>
                <a:br>
                  <a:rPr lang="en-GB" b="1" dirty="0">
                    <a:solidFill>
                      <a:schemeClr val="bg1"/>
                    </a:solidFill>
                    <a:latin typeface="Titillium Web" pitchFamily="2" charset="77"/>
                  </a:rPr>
                </a:br>
                <a:r>
                  <a:rPr lang="en-GB" b="1" dirty="0">
                    <a:solidFill>
                      <a:schemeClr val="bg1"/>
                    </a:solidFill>
                    <a:latin typeface="Titillium Web" pitchFamily="2" charset="77"/>
                  </a:rPr>
                  <a:t>to let them give adequate support.</a:t>
                </a:r>
              </a:p>
            </p:txBody>
          </p:sp>
        </p:grp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F34A232A-55B2-E49B-DCCE-4AEBCC826ECE}"/>
                </a:ext>
              </a:extLst>
            </p:cNvPr>
            <p:cNvSpPr/>
            <p:nvPr/>
          </p:nvSpPr>
          <p:spPr>
            <a:xfrm>
              <a:off x="0" y="5845215"/>
              <a:ext cx="12192000" cy="115747"/>
            </a:xfrm>
            <a:prstGeom prst="rect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20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853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8038AAC-2525-5168-202B-A390DD122C4A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41B137A-29FB-6736-B909-F2E93643898E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B88630-677D-8489-5978-14C15FD75B3E}"/>
              </a:ext>
            </a:extLst>
          </p:cNvPr>
          <p:cNvSpPr txBox="1"/>
          <p:nvPr/>
        </p:nvSpPr>
        <p:spPr>
          <a:xfrm>
            <a:off x="1232310" y="85297"/>
            <a:ext cx="2563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Titillium Web" pitchFamily="2" charset="77"/>
              </a:rPr>
              <a:t>112 SORDI</a:t>
            </a:r>
          </a:p>
        </p:txBody>
      </p:sp>
      <p:pic>
        <p:nvPicPr>
          <p:cNvPr id="10" name="Immagine 9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12ED9976-0B5C-8AD8-EE74-09A0964C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18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uppo 50">
            <a:extLst>
              <a:ext uri="{FF2B5EF4-FFF2-40B4-BE49-F238E27FC236}">
                <a16:creationId xmlns:a16="http://schemas.microsoft.com/office/drawing/2014/main" id="{237BBBC5-1D3E-9A7E-2CF0-A9027B62F896}"/>
              </a:ext>
            </a:extLst>
          </p:cNvPr>
          <p:cNvGrpSpPr/>
          <p:nvPr/>
        </p:nvGrpSpPr>
        <p:grpSpPr>
          <a:xfrm>
            <a:off x="446256" y="4235535"/>
            <a:ext cx="4081363" cy="2618862"/>
            <a:chOff x="446256" y="4235535"/>
            <a:chExt cx="4081363" cy="2618862"/>
          </a:xfrm>
        </p:grpSpPr>
        <p:sp>
          <p:nvSpPr>
            <p:cNvPr id="41" name="Parallelogramma 40">
              <a:extLst>
                <a:ext uri="{FF2B5EF4-FFF2-40B4-BE49-F238E27FC236}">
                  <a16:creationId xmlns:a16="http://schemas.microsoft.com/office/drawing/2014/main" id="{4AC19CDA-25B8-117D-6AF2-811A29A11284}"/>
                </a:ext>
              </a:extLst>
            </p:cNvPr>
            <p:cNvSpPr/>
            <p:nvPr/>
          </p:nvSpPr>
          <p:spPr>
            <a:xfrm>
              <a:off x="446256" y="4602750"/>
              <a:ext cx="4081363" cy="2251647"/>
            </a:xfrm>
            <a:prstGeom prst="parallelogram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NUE 1.1.2.</a:t>
              </a: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The single number for all national emergency calls</a:t>
              </a:r>
            </a:p>
          </p:txBody>
        </p:sp>
        <p:pic>
          <p:nvPicPr>
            <p:cNvPr id="42" name="Immagine 41" descr="Immagine che contiene arresto, disegnando, cibo, segnale&#10;&#10;Descrizione generata automaticamente">
              <a:extLst>
                <a:ext uri="{FF2B5EF4-FFF2-40B4-BE49-F238E27FC236}">
                  <a16:creationId xmlns:a16="http://schemas.microsoft.com/office/drawing/2014/main" id="{5D708D99-363B-B5D2-02B6-A1116FAEE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8826" y="4235535"/>
              <a:ext cx="1041812" cy="1072861"/>
            </a:xfrm>
            <a:prstGeom prst="rect">
              <a:avLst/>
            </a:prstGeom>
          </p:spPr>
        </p:pic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BAD3E76C-FE5A-EE1E-B4B1-F49248E25A95}"/>
              </a:ext>
            </a:extLst>
          </p:cNvPr>
          <p:cNvGrpSpPr/>
          <p:nvPr/>
        </p:nvGrpSpPr>
        <p:grpSpPr>
          <a:xfrm>
            <a:off x="4049529" y="4204292"/>
            <a:ext cx="4081363" cy="2653708"/>
            <a:chOff x="4049529" y="4204292"/>
            <a:chExt cx="4081363" cy="2653708"/>
          </a:xfrm>
        </p:grpSpPr>
        <p:sp>
          <p:nvSpPr>
            <p:cNvPr id="44" name="Parallelogramma 43">
              <a:extLst>
                <a:ext uri="{FF2B5EF4-FFF2-40B4-BE49-F238E27FC236}">
                  <a16:creationId xmlns:a16="http://schemas.microsoft.com/office/drawing/2014/main" id="{C5B0E8C7-8869-3E12-DD86-BE89C0BD4FC6}"/>
                </a:ext>
              </a:extLst>
            </p:cNvPr>
            <p:cNvSpPr/>
            <p:nvPr/>
          </p:nvSpPr>
          <p:spPr>
            <a:xfrm>
              <a:off x="4049529" y="4606353"/>
              <a:ext cx="4081363" cy="2251647"/>
            </a:xfrm>
            <a:prstGeom prst="parallelogram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ENS</a:t>
              </a: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National Council for the Protection and Support of the Deaf and Hard of Hearing</a:t>
              </a:r>
            </a:p>
          </p:txBody>
        </p:sp>
        <p:pic>
          <p:nvPicPr>
            <p:cNvPr id="22" name="Picture 2" descr="Home - ENS">
              <a:extLst>
                <a:ext uri="{FF2B5EF4-FFF2-40B4-BE49-F238E27FC236}">
                  <a16:creationId xmlns:a16="http://schemas.microsoft.com/office/drawing/2014/main" id="{FE22AF54-E4CD-E633-8776-F594D3A29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080" y="4204292"/>
              <a:ext cx="1097082" cy="1141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EE8DC251-2A16-0172-3ACC-4F61174AED81}"/>
              </a:ext>
            </a:extLst>
          </p:cNvPr>
          <p:cNvGrpSpPr/>
          <p:nvPr/>
        </p:nvGrpSpPr>
        <p:grpSpPr>
          <a:xfrm>
            <a:off x="7652802" y="4235302"/>
            <a:ext cx="4081363" cy="2619095"/>
            <a:chOff x="7652802" y="4235302"/>
            <a:chExt cx="4081363" cy="2619095"/>
          </a:xfrm>
        </p:grpSpPr>
        <p:sp>
          <p:nvSpPr>
            <p:cNvPr id="46" name="Parallelogramma 45">
              <a:extLst>
                <a:ext uri="{FF2B5EF4-FFF2-40B4-BE49-F238E27FC236}">
                  <a16:creationId xmlns:a16="http://schemas.microsoft.com/office/drawing/2014/main" id="{5B1A5664-7FE7-7B3A-E9D9-81A14FAAB4F2}"/>
                </a:ext>
              </a:extLst>
            </p:cNvPr>
            <p:cNvSpPr/>
            <p:nvPr/>
          </p:nvSpPr>
          <p:spPr>
            <a:xfrm>
              <a:off x="7652802" y="4602750"/>
              <a:ext cx="4081363" cy="2251647"/>
            </a:xfrm>
            <a:prstGeom prst="parallelogram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MINISTERO</a:t>
              </a: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Ministry of the Interior and Ministry of the Economy and Made in Italy</a:t>
              </a:r>
            </a:p>
          </p:txBody>
        </p:sp>
        <p:pic>
          <p:nvPicPr>
            <p:cNvPr id="23" name="Picture 2" descr="logo Ministero - Santa Cecilia - Roma">
              <a:extLst>
                <a:ext uri="{FF2B5EF4-FFF2-40B4-BE49-F238E27FC236}">
                  <a16:creationId xmlns:a16="http://schemas.microsoft.com/office/drawing/2014/main" id="{68069520-BB96-3852-124F-32F1F13CE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0274" y="4235302"/>
              <a:ext cx="1009942" cy="117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4A408B47-F9A8-9D1D-76C4-6BE8B70CB5BD}"/>
              </a:ext>
            </a:extLst>
          </p:cNvPr>
          <p:cNvGrpSpPr/>
          <p:nvPr/>
        </p:nvGrpSpPr>
        <p:grpSpPr>
          <a:xfrm>
            <a:off x="961579" y="1696704"/>
            <a:ext cx="10950835" cy="2086959"/>
            <a:chOff x="961579" y="1696704"/>
            <a:chExt cx="10950835" cy="2086959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06677AB-22C3-E5C3-44AB-1D7C3E5AB5A7}"/>
                </a:ext>
              </a:extLst>
            </p:cNvPr>
            <p:cNvSpPr txBox="1"/>
            <p:nvPr/>
          </p:nvSpPr>
          <p:spPr>
            <a:xfrm>
              <a:off x="961579" y="1696704"/>
              <a:ext cx="457934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 means of a telephone call, any citizen (Italian or foreign) present on national territory and equipped with a </a:t>
              </a:r>
              <a:r>
                <a:rPr lang="en-US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mobile device can 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communicate with the emergency services</a:t>
              </a:r>
            </a:p>
            <a:p>
              <a:r>
                <a:rPr lang="en-US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 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calling the dedicated number.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1D6D6C8E-6B12-C082-221A-F38349903E00}"/>
                </a:ext>
              </a:extLst>
            </p:cNvPr>
            <p:cNvSpPr txBox="1"/>
            <p:nvPr/>
          </p:nvSpPr>
          <p:spPr>
            <a:xfrm>
              <a:off x="7159913" y="1851056"/>
              <a:ext cx="3332964" cy="842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it-IT" sz="5400" b="1" dirty="0">
                  <a:solidFill>
                    <a:srgbClr val="C00000"/>
                  </a:solidFill>
                  <a:latin typeface="Titillium Web" pitchFamily="2" charset="77"/>
                </a:rPr>
                <a:t>482</a:t>
              </a:r>
              <a:r>
                <a:rPr lang="it-IT" sz="3200" b="1" dirty="0">
                  <a:solidFill>
                    <a:srgbClr val="C00000"/>
                  </a:solidFill>
                  <a:latin typeface="Titillium Web" pitchFamily="2" charset="77"/>
                </a:rPr>
                <a:t/>
              </a:r>
              <a:br>
                <a:rPr lang="it-IT" sz="3200" b="1" dirty="0">
                  <a:solidFill>
                    <a:srgbClr val="C00000"/>
                  </a:solidFill>
                  <a:latin typeface="Titillium Web" pitchFamily="2" charset="77"/>
                </a:rPr>
              </a:br>
              <a:r>
                <a:rPr lang="it-IT" sz="2000" b="1" dirty="0">
                  <a:solidFill>
                    <a:srgbClr val="C00000"/>
                  </a:solidFill>
                  <a:latin typeface="Titillium Web" pitchFamily="2" charset="77"/>
                </a:rPr>
                <a:t>CALLS MANAGED 112 SORDI</a:t>
              </a:r>
              <a:endParaRPr lang="it-IT" sz="3200" b="1" dirty="0">
                <a:solidFill>
                  <a:srgbClr val="C00000"/>
                </a:solidFill>
                <a:latin typeface="Titillium Web" pitchFamily="2" charset="77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E1D736FB-D4D8-9517-BEBF-21792C7390B3}"/>
                </a:ext>
              </a:extLst>
            </p:cNvPr>
            <p:cNvSpPr txBox="1"/>
            <p:nvPr/>
          </p:nvSpPr>
          <p:spPr>
            <a:xfrm>
              <a:off x="7904586" y="2941125"/>
              <a:ext cx="4007828" cy="842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it-IT" sz="5400" b="1" dirty="0">
                  <a:solidFill>
                    <a:srgbClr val="C00000"/>
                  </a:solidFill>
                  <a:latin typeface="Titillium Web" pitchFamily="2" charset="77"/>
                </a:rPr>
                <a:t>0,02%</a:t>
              </a:r>
              <a:r>
                <a:rPr lang="it-IT" sz="3200" b="1" dirty="0">
                  <a:solidFill>
                    <a:srgbClr val="C00000"/>
                  </a:solidFill>
                  <a:latin typeface="Titillium Web" pitchFamily="2" charset="77"/>
                </a:rPr>
                <a:t/>
              </a:r>
              <a:br>
                <a:rPr lang="it-IT" sz="3200" b="1" dirty="0">
                  <a:solidFill>
                    <a:srgbClr val="C00000"/>
                  </a:solidFill>
                  <a:latin typeface="Titillium Web" pitchFamily="2" charset="77"/>
                </a:rPr>
              </a:br>
              <a:r>
                <a:rPr lang="it-IT" sz="2000" b="1" dirty="0">
                  <a:solidFill>
                    <a:srgbClr val="C00000"/>
                  </a:solidFill>
                  <a:latin typeface="Titillium Web" pitchFamily="2" charset="77"/>
                </a:rPr>
                <a:t>TOTAL NUMBER OF CALLS IN 2023</a:t>
              </a:r>
              <a:endParaRPr lang="it-IT" sz="3200" b="1" dirty="0">
                <a:solidFill>
                  <a:srgbClr val="C00000"/>
                </a:solidFill>
                <a:latin typeface="Titillium Web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6924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73161-9527-7152-079C-5A7F2F65A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7976F0E-6E3D-1201-A908-D17E827BEF2B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4009735-AEDA-3782-342F-BB87F968208B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F65567-743C-9183-9251-6F0D22B7DCF7}"/>
              </a:ext>
            </a:extLst>
          </p:cNvPr>
          <p:cNvSpPr txBox="1"/>
          <p:nvPr/>
        </p:nvSpPr>
        <p:spPr>
          <a:xfrm>
            <a:off x="1268906" y="139726"/>
            <a:ext cx="7191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tillium Web" pitchFamily="2" charset="77"/>
              </a:rPr>
              <a:t>CLASSIFYING CALLS FROM DEAF USERS</a:t>
            </a:r>
            <a:endParaRPr lang="it-IT" sz="32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10" name="Immagine 9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87AECAEE-97D3-D5B8-8528-4FAE74D9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6" name="Freccia destra 21">
            <a:extLst>
              <a:ext uri="{FF2B5EF4-FFF2-40B4-BE49-F238E27FC236}">
                <a16:creationId xmlns:a16="http://schemas.microsoft.com/office/drawing/2014/main" id="{FC114288-AE3D-3C1B-DE5F-B290BF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836" y="1255589"/>
            <a:ext cx="3598069" cy="1475258"/>
          </a:xfrm>
          <a:prstGeom prst="rightArrow">
            <a:avLst>
              <a:gd name="adj1" fmla="val 74407"/>
              <a:gd name="adj2" fmla="val 33743"/>
            </a:avLst>
          </a:prstGeom>
          <a:noFill/>
          <a:ln w="381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1999" tIns="180000" rIns="180000" b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Open Sans" charset="0"/>
                <a:cs typeface="Open Sans" charset="0"/>
              </a:rPr>
              <a:t>symbol identifying ‘</a:t>
            </a:r>
            <a:r>
              <a:rPr lang="it-IT" altLang="it-IT" sz="2400" b="1" dirty="0">
                <a:latin typeface="Open Sans" charset="0"/>
                <a:cs typeface="Open Sans" charset="0"/>
              </a:rPr>
              <a:t>’incoming calls‘’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F5621038-2B47-1B8F-6D02-D0B2F94C16E0}"/>
              </a:ext>
            </a:extLst>
          </p:cNvPr>
          <p:cNvGrpSpPr/>
          <p:nvPr/>
        </p:nvGrpSpPr>
        <p:grpSpPr>
          <a:xfrm>
            <a:off x="1320929" y="3366533"/>
            <a:ext cx="9950703" cy="3491467"/>
            <a:chOff x="1320929" y="3366533"/>
            <a:chExt cx="9950703" cy="3491467"/>
          </a:xfrm>
        </p:grpSpPr>
        <p:pic>
          <p:nvPicPr>
            <p:cNvPr id="5" name="Immagine 4" descr="F:\IMG FlagMii\4.jpg">
              <a:extLst>
                <a:ext uri="{FF2B5EF4-FFF2-40B4-BE49-F238E27FC236}">
                  <a16:creationId xmlns:a16="http://schemas.microsoft.com/office/drawing/2014/main" id="{28791151-AB08-3F94-176E-0253405DD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929" y="3981838"/>
              <a:ext cx="5075432" cy="287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77C8BC91-699E-E220-6AB5-DB81226BD498}"/>
                </a:ext>
              </a:extLst>
            </p:cNvPr>
            <p:cNvGrpSpPr/>
            <p:nvPr/>
          </p:nvGrpSpPr>
          <p:grpSpPr>
            <a:xfrm>
              <a:off x="7582801" y="3421948"/>
              <a:ext cx="3688831" cy="935155"/>
              <a:chOff x="7752335" y="2836289"/>
              <a:chExt cx="3688831" cy="935155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87650017-E1CF-EFAD-2B04-A2AB08E56F12}"/>
                  </a:ext>
                </a:extLst>
              </p:cNvPr>
              <p:cNvSpPr/>
              <p:nvPr/>
            </p:nvSpPr>
            <p:spPr bwMode="auto">
              <a:xfrm>
                <a:off x="7752335" y="2836289"/>
                <a:ext cx="3688831" cy="935155"/>
              </a:xfrm>
              <a:prstGeom prst="rect">
                <a:avLst/>
              </a:prstGeom>
              <a:solidFill>
                <a:srgbClr val="C3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0" rIns="36000" bIns="0" anchor="ctr"/>
              <a:lstStyle/>
              <a:p>
                <a:pPr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Number in the archive</a:t>
                </a:r>
              </a:p>
              <a:p>
                <a:pPr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of the National Deaf Portal</a:t>
                </a:r>
                <a:endParaRPr lang="it-IT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11" name="Elemento grafico 18" descr="Sordo con riempimento a tinta unita">
                <a:extLst>
                  <a:ext uri="{FF2B5EF4-FFF2-40B4-BE49-F238E27FC236}">
                    <a16:creationId xmlns:a16="http://schemas.microsoft.com/office/drawing/2014/main" id="{10E6322D-5D00-940D-157E-49D3A1AA5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3874" y="2940526"/>
                <a:ext cx="579796" cy="70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Elemento grafico 19" descr="Indietro con riempimento a tinta unita">
              <a:extLst>
                <a:ext uri="{FF2B5EF4-FFF2-40B4-BE49-F238E27FC236}">
                  <a16:creationId xmlns:a16="http://schemas.microsoft.com/office/drawing/2014/main" id="{75DFA7C8-74F4-242A-EDF1-2DABF60B6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355650" y="3366533"/>
              <a:ext cx="1217066" cy="1217066"/>
            </a:xfrm>
            <a:prstGeom prst="rect">
              <a:avLst/>
            </a:prstGeom>
          </p:spPr>
        </p:pic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573BA273-DE4D-4A17-4770-3C32069E7165}"/>
                </a:ext>
              </a:extLst>
            </p:cNvPr>
            <p:cNvSpPr/>
            <p:nvPr/>
          </p:nvSpPr>
          <p:spPr>
            <a:xfrm>
              <a:off x="7023100" y="4606353"/>
              <a:ext cx="4248532" cy="2251647"/>
            </a:xfrm>
            <a:prstGeom prst="parallelogram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popup </a:t>
              </a:r>
              <a:r>
                <a:rPr kumimoji="0" lang="en-US" sz="18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information of </a:t>
              </a: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the call </a:t>
              </a:r>
              <a:r>
                <a:rPr kumimoji="0" lang="en-US" sz="18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from a </a:t>
              </a: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probable deaf user</a:t>
              </a:r>
            </a:p>
          </p:txBody>
        </p:sp>
      </p:grpSp>
      <p:grpSp>
        <p:nvGrpSpPr>
          <p:cNvPr id="26" name="Gruppo 2">
            <a:extLst>
              <a:ext uri="{FF2B5EF4-FFF2-40B4-BE49-F238E27FC236}">
                <a16:creationId xmlns:a16="http://schemas.microsoft.com/office/drawing/2014/main" id="{8E2D242A-C6BD-0D06-EFAD-A6E6EEAA0BCE}"/>
              </a:ext>
            </a:extLst>
          </p:cNvPr>
          <p:cNvGrpSpPr>
            <a:grpSpLocks/>
          </p:cNvGrpSpPr>
          <p:nvPr/>
        </p:nvGrpSpPr>
        <p:grpSpPr bwMode="auto">
          <a:xfrm>
            <a:off x="5243018" y="2554231"/>
            <a:ext cx="6324109" cy="646331"/>
            <a:chOff x="5399146" y="2663201"/>
            <a:chExt cx="8431979" cy="646549"/>
          </a:xfrm>
        </p:grpSpPr>
        <p:pic>
          <p:nvPicPr>
            <p:cNvPr id="27" name="Picture 5" descr="F:\MANUALE\MANUALE FLAGMII SORDI\orecchio.jpg">
              <a:extLst>
                <a:ext uri="{FF2B5EF4-FFF2-40B4-BE49-F238E27FC236}">
                  <a16:creationId xmlns:a16="http://schemas.microsoft.com/office/drawing/2014/main" id="{3FE38DD8-7411-32BA-1E39-BAC585450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399146" y="2702902"/>
              <a:ext cx="546089" cy="5669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8" name="CasellaDiTesto 24">
              <a:extLst>
                <a:ext uri="{FF2B5EF4-FFF2-40B4-BE49-F238E27FC236}">
                  <a16:creationId xmlns:a16="http://schemas.microsoft.com/office/drawing/2014/main" id="{D6C1661B-8C41-CAA2-0572-86D960D73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8697" y="2663201"/>
              <a:ext cx="275411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800" b="1" dirty="0" smtClean="0">
                  <a:latin typeface="Open Sans Extrabold" charset="0"/>
                  <a:cs typeface="Open Sans Extrabold" charset="0"/>
                </a:rPr>
                <a:t>REGISTERED </a:t>
              </a:r>
              <a:r>
                <a:rPr lang="it-IT" altLang="it-IT" sz="1800" b="1" dirty="0">
                  <a:latin typeface="Open Sans Extrabold" charset="0"/>
                  <a:cs typeface="Open Sans Extrabold" charset="0"/>
                </a:rPr>
                <a:t>TO</a:t>
              </a:r>
              <a:br>
                <a:rPr lang="it-IT" altLang="it-IT" sz="1800" b="1" dirty="0">
                  <a:latin typeface="Open Sans Extrabold" charset="0"/>
                  <a:cs typeface="Open Sans Extrabold" charset="0"/>
                </a:rPr>
              </a:br>
              <a:r>
                <a:rPr lang="it-IT" altLang="it-IT" sz="1800" b="1" dirty="0">
                  <a:latin typeface="Open Sans Extrabold" charset="0"/>
                  <a:cs typeface="Open Sans Extrabold" charset="0"/>
                </a:rPr>
                <a:t>PORTALE SORDI</a:t>
              </a:r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121CA341-DAF4-1CFA-DBCB-AAF461AEC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781" y="2703150"/>
              <a:ext cx="4918344" cy="566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uppo 1">
            <a:extLst>
              <a:ext uri="{FF2B5EF4-FFF2-40B4-BE49-F238E27FC236}">
                <a16:creationId xmlns:a16="http://schemas.microsoft.com/office/drawing/2014/main" id="{CC01F4AB-BAD2-6C41-4149-87AC86327BEA}"/>
              </a:ext>
            </a:extLst>
          </p:cNvPr>
          <p:cNvGrpSpPr>
            <a:grpSpLocks/>
          </p:cNvGrpSpPr>
          <p:nvPr/>
        </p:nvGrpSpPr>
        <p:grpSpPr bwMode="auto">
          <a:xfrm>
            <a:off x="5243018" y="1790207"/>
            <a:ext cx="6948982" cy="615951"/>
            <a:chOff x="5399146" y="1843774"/>
            <a:chExt cx="9265939" cy="614649"/>
          </a:xfrm>
        </p:grpSpPr>
        <p:pic>
          <p:nvPicPr>
            <p:cNvPr id="31" name="Picture 2" descr="D:\flagmii sordi IMG\simbolo SORDO chiamata entrante.jpg">
              <a:extLst>
                <a:ext uri="{FF2B5EF4-FFF2-40B4-BE49-F238E27FC236}">
                  <a16:creationId xmlns:a16="http://schemas.microsoft.com/office/drawing/2014/main" id="{8CCEE604-8E9B-4C22-F078-7736A508A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399146" y="1875457"/>
              <a:ext cx="546137" cy="5829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32" name="CasellaDiTesto 7">
              <a:extLst>
                <a:ext uri="{FF2B5EF4-FFF2-40B4-BE49-F238E27FC236}">
                  <a16:creationId xmlns:a16="http://schemas.microsoft.com/office/drawing/2014/main" id="{B6A1297A-B161-0F68-2D3F-3757C0704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8698" y="1843774"/>
              <a:ext cx="2605505" cy="522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Open Sans Extrabold" charset="0"/>
                  <a:cs typeface="Open Sans Extrabold" charset="0"/>
                </a:rPr>
                <a:t>CALL FROM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Open Sans Extrabold" charset="0"/>
                  <a:cs typeface="Open Sans Extrabold" charset="0"/>
                </a:rPr>
                <a:t>TOLL-FREE NUMBER</a:t>
              </a:r>
            </a:p>
          </p:txBody>
        </p:sp>
        <p:pic>
          <p:nvPicPr>
            <p:cNvPr id="33" name="Immagine 26" descr="F:\IMG FlagMii\1.jpg">
              <a:extLst>
                <a:ext uri="{FF2B5EF4-FFF2-40B4-BE49-F238E27FC236}">
                  <a16:creationId xmlns:a16="http://schemas.microsoft.com/office/drawing/2014/main" id="{45489B24-2BA0-3D79-059C-5B2D0D2DC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3090" y="1876498"/>
              <a:ext cx="5751995" cy="58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35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998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D11BD-9DB9-3CBE-6F0F-EF98EFCF8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magine 56">
            <a:extLst>
              <a:ext uri="{FF2B5EF4-FFF2-40B4-BE49-F238E27FC236}">
                <a16:creationId xmlns:a16="http://schemas.microsoft.com/office/drawing/2014/main" id="{5A5A5382-8FED-198D-0274-B29D5C44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966" y="963214"/>
            <a:ext cx="5721405" cy="3817700"/>
          </a:xfrm>
          <a:prstGeom prst="rect">
            <a:avLst/>
          </a:prstGeom>
        </p:spPr>
      </p:pic>
      <p:grpSp>
        <p:nvGrpSpPr>
          <p:cNvPr id="58" name="Gruppo 57">
            <a:extLst>
              <a:ext uri="{FF2B5EF4-FFF2-40B4-BE49-F238E27FC236}">
                <a16:creationId xmlns:a16="http://schemas.microsoft.com/office/drawing/2014/main" id="{7B739EEB-D45C-514C-5C35-2E7EA753BAEF}"/>
              </a:ext>
            </a:extLst>
          </p:cNvPr>
          <p:cNvGrpSpPr/>
          <p:nvPr/>
        </p:nvGrpSpPr>
        <p:grpSpPr>
          <a:xfrm>
            <a:off x="0" y="3482097"/>
            <a:ext cx="10088695" cy="3368968"/>
            <a:chOff x="0" y="3482097"/>
            <a:chExt cx="10088695" cy="3368968"/>
          </a:xfrm>
        </p:grpSpPr>
        <p:sp>
          <p:nvSpPr>
            <p:cNvPr id="23" name="Freccia a destra 56">
              <a:extLst>
                <a:ext uri="{FF2B5EF4-FFF2-40B4-BE49-F238E27FC236}">
                  <a16:creationId xmlns:a16="http://schemas.microsoft.com/office/drawing/2014/main" id="{F0BF3C55-AE1C-14FA-BEF3-1A358257546D}"/>
                </a:ext>
              </a:extLst>
            </p:cNvPr>
            <p:cNvSpPr/>
            <p:nvPr/>
          </p:nvSpPr>
          <p:spPr>
            <a:xfrm>
              <a:off x="0" y="4310413"/>
              <a:ext cx="10088695" cy="641944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Parallelogramma 3">
              <a:extLst>
                <a:ext uri="{FF2B5EF4-FFF2-40B4-BE49-F238E27FC236}">
                  <a16:creationId xmlns:a16="http://schemas.microsoft.com/office/drawing/2014/main" id="{FD983954-B590-2A40-10E7-0DF4FED253FB}"/>
                </a:ext>
              </a:extLst>
            </p:cNvPr>
            <p:cNvSpPr/>
            <p:nvPr/>
          </p:nvSpPr>
          <p:spPr>
            <a:xfrm>
              <a:off x="283136" y="3762102"/>
              <a:ext cx="2283925" cy="1763968"/>
            </a:xfrm>
            <a:prstGeom prst="parallelogram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THE CALLER IS IDENTIFIED AS</a:t>
              </a:r>
              <a:br>
                <a: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 DEAF CITIZEN</a:t>
              </a:r>
            </a:p>
          </p:txBody>
        </p:sp>
        <p:pic>
          <p:nvPicPr>
            <p:cNvPr id="25" name="Picture 8" descr="logo Emergenza 112">
              <a:extLst>
                <a:ext uri="{FF2B5EF4-FFF2-40B4-BE49-F238E27FC236}">
                  <a16:creationId xmlns:a16="http://schemas.microsoft.com/office/drawing/2014/main" id="{EEACBF5B-15C9-B7C4-6526-DE79D29C8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7904" y="5676585"/>
              <a:ext cx="651221" cy="52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Immagine 33" descr="Immagine che contiene arresto, disegnando, cibo, segnale&#10;&#10;Descrizione generata automaticamente">
              <a:extLst>
                <a:ext uri="{FF2B5EF4-FFF2-40B4-BE49-F238E27FC236}">
                  <a16:creationId xmlns:a16="http://schemas.microsoft.com/office/drawing/2014/main" id="{98E3AE2E-D0DB-EC16-FA47-85BB785F2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630" y="5619899"/>
              <a:ext cx="588076" cy="605602"/>
            </a:xfrm>
            <a:prstGeom prst="rect">
              <a:avLst/>
            </a:prstGeom>
          </p:spPr>
        </p:pic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5B8EB76C-A5D3-A838-4B9B-C2A68AFB34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906" y="5938543"/>
              <a:ext cx="470994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4DE24964-B71C-F10F-610D-A6A78D3CFDE8}"/>
                </a:ext>
              </a:extLst>
            </p:cNvPr>
            <p:cNvSpPr txBox="1"/>
            <p:nvPr/>
          </p:nvSpPr>
          <p:spPr>
            <a:xfrm>
              <a:off x="64433" y="6250901"/>
              <a:ext cx="8994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112 </a:t>
              </a:r>
              <a:r>
                <a:rPr lang="en-GB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Sordi</a:t>
              </a:r>
              <a:r>
                <a:rPr lang="en-GB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 national web portal</a:t>
              </a:r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1E78221E-E9AF-70AC-D527-BB2EF29FCDAB}"/>
                </a:ext>
              </a:extLst>
            </p:cNvPr>
            <p:cNvSpPr/>
            <p:nvPr/>
          </p:nvSpPr>
          <p:spPr>
            <a:xfrm flipH="1">
              <a:off x="488950" y="3482097"/>
              <a:ext cx="487665" cy="500497"/>
            </a:xfrm>
            <a:prstGeom prst="ellipse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20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09D1F62-82CD-B850-2FE0-01F10BC24852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C95E60A-DB1F-9094-C5EC-AE39A1E06DBA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E51F03-E1A7-6781-772C-9A3AACC1008F}"/>
              </a:ext>
            </a:extLst>
          </p:cNvPr>
          <p:cNvSpPr txBox="1"/>
          <p:nvPr/>
        </p:nvSpPr>
        <p:spPr>
          <a:xfrm>
            <a:off x="1268906" y="139726"/>
            <a:ext cx="711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112SORDI'S APP-FREE SOLUTION</a:t>
            </a:r>
          </a:p>
        </p:txBody>
      </p:sp>
      <p:pic>
        <p:nvPicPr>
          <p:cNvPr id="10" name="Immagine 9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18FC4A37-0ED4-1744-89AA-8368771C4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pic>
        <p:nvPicPr>
          <p:cNvPr id="2" name="Immagine 1" descr="Immagine che contiene palla, metro, sedendo, verde&#10;&#10;Descrizione generata automaticamente">
            <a:extLst>
              <a:ext uri="{FF2B5EF4-FFF2-40B4-BE49-F238E27FC236}">
                <a16:creationId xmlns:a16="http://schemas.microsoft.com/office/drawing/2014/main" id="{E786FF2A-F86B-7AFC-E237-2F778877E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078" y="1999992"/>
            <a:ext cx="2054474" cy="811788"/>
          </a:xfrm>
          <a:prstGeom prst="rect">
            <a:avLst/>
          </a:prstGeom>
        </p:spPr>
      </p:pic>
      <p:sp>
        <p:nvSpPr>
          <p:cNvPr id="40" name="Parallelogramma 39">
            <a:extLst>
              <a:ext uri="{FF2B5EF4-FFF2-40B4-BE49-F238E27FC236}">
                <a16:creationId xmlns:a16="http://schemas.microsoft.com/office/drawing/2014/main" id="{40EDADD7-5F01-135A-62B1-26222B251E87}"/>
              </a:ext>
            </a:extLst>
          </p:cNvPr>
          <p:cNvSpPr/>
          <p:nvPr/>
        </p:nvSpPr>
        <p:spPr>
          <a:xfrm>
            <a:off x="1168078" y="910208"/>
            <a:ext cx="7061522" cy="786330"/>
          </a:xfrm>
          <a:prstGeom prst="parallelogram">
            <a:avLst/>
          </a:prstGeom>
          <a:solidFill>
            <a:srgbClr val="003268"/>
          </a:solidFill>
          <a:ln>
            <a:noFill/>
          </a:ln>
          <a:effectLst>
            <a:outerShdw blurRad="1270000" dir="5400000" sx="104275" sy="104275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is based on 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SMS that activate the service with just 1 click!</a:t>
            </a:r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97D39560-C778-C3DE-755B-2827F7BEF1C6}"/>
              </a:ext>
            </a:extLst>
          </p:cNvPr>
          <p:cNvGrpSpPr/>
          <p:nvPr/>
        </p:nvGrpSpPr>
        <p:grpSpPr>
          <a:xfrm>
            <a:off x="2207618" y="3482097"/>
            <a:ext cx="2580114" cy="2043973"/>
            <a:chOff x="2207618" y="3482097"/>
            <a:chExt cx="2580114" cy="2043973"/>
          </a:xfrm>
        </p:grpSpPr>
        <p:sp>
          <p:nvSpPr>
            <p:cNvPr id="13" name="Parallelogramma 12">
              <a:extLst>
                <a:ext uri="{FF2B5EF4-FFF2-40B4-BE49-F238E27FC236}">
                  <a16:creationId xmlns:a16="http://schemas.microsoft.com/office/drawing/2014/main" id="{CA2236F0-8DE9-031B-9B6A-667B24654428}"/>
                </a:ext>
              </a:extLst>
            </p:cNvPr>
            <p:cNvSpPr/>
            <p:nvPr/>
          </p:nvSpPr>
          <p:spPr>
            <a:xfrm>
              <a:off x="2207618" y="3762102"/>
              <a:ext cx="2580114" cy="1763968"/>
            </a:xfrm>
            <a:prstGeom prst="parallelogram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0" rtlCol="0" anchor="ctr"/>
            <a:lstStyle/>
            <a:p>
              <a:r>
                <a: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112 ACTIVATES THE</a:t>
              </a:r>
            </a:p>
            <a:p>
              <a:endParaRPr lang="en-US" sz="1400" b="1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SERVICE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276A994-273F-BDBE-0A7D-3E48A698A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913" y="4624995"/>
              <a:ext cx="1497739" cy="290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1B9F644E-01A0-0B31-6B8A-B151A2F4EF0B}"/>
                </a:ext>
              </a:extLst>
            </p:cNvPr>
            <p:cNvSpPr/>
            <p:nvPr/>
          </p:nvSpPr>
          <p:spPr>
            <a:xfrm flipH="1">
              <a:off x="2602520" y="3482097"/>
              <a:ext cx="487665" cy="500497"/>
            </a:xfrm>
            <a:prstGeom prst="ellipse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20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FA565B00-A605-D9F2-9E15-C1D18B64E043}"/>
              </a:ext>
            </a:extLst>
          </p:cNvPr>
          <p:cNvGrpSpPr/>
          <p:nvPr/>
        </p:nvGrpSpPr>
        <p:grpSpPr>
          <a:xfrm>
            <a:off x="6667745" y="3482096"/>
            <a:ext cx="2983583" cy="2328576"/>
            <a:chOff x="6667745" y="3482096"/>
            <a:chExt cx="2983583" cy="2328576"/>
          </a:xfrm>
        </p:grpSpPr>
        <p:sp>
          <p:nvSpPr>
            <p:cNvPr id="19" name="Parallelogramma 18">
              <a:extLst>
                <a:ext uri="{FF2B5EF4-FFF2-40B4-BE49-F238E27FC236}">
                  <a16:creationId xmlns:a16="http://schemas.microsoft.com/office/drawing/2014/main" id="{E95CD500-A05A-DAD3-5243-8C46B41F794B}"/>
                </a:ext>
              </a:extLst>
            </p:cNvPr>
            <p:cNvSpPr/>
            <p:nvPr/>
          </p:nvSpPr>
          <p:spPr>
            <a:xfrm>
              <a:off x="7364083" y="3762102"/>
              <a:ext cx="2287245" cy="1763968"/>
            </a:xfrm>
            <a:prstGeom prst="parallelogram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THE CITIZEN CLICKS THE LINK IN THE SMS</a:t>
              </a:r>
            </a:p>
          </p:txBody>
        </p:sp>
        <p:pic>
          <p:nvPicPr>
            <p:cNvPr id="22" name="Immagine 21" descr="Immagine che contiene computer&#10;&#10;Descrizione generata automaticamente">
              <a:extLst>
                <a:ext uri="{FF2B5EF4-FFF2-40B4-BE49-F238E27FC236}">
                  <a16:creationId xmlns:a16="http://schemas.microsoft.com/office/drawing/2014/main" id="{E4FC71E1-F921-7BCE-E0CF-9B7F59DCC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7745" y="4747332"/>
              <a:ext cx="978318" cy="1063340"/>
            </a:xfrm>
            <a:prstGeom prst="rect">
              <a:avLst/>
            </a:prstGeom>
          </p:spPr>
        </p:pic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7BDDF4F9-B7A6-21A3-EE58-8594DDFC9C80}"/>
                </a:ext>
              </a:extLst>
            </p:cNvPr>
            <p:cNvSpPr/>
            <p:nvPr/>
          </p:nvSpPr>
          <p:spPr>
            <a:xfrm flipH="1">
              <a:off x="7742260" y="3482096"/>
              <a:ext cx="487665" cy="500497"/>
            </a:xfrm>
            <a:prstGeom prst="ellipse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20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9C74C142-7566-AA1C-5448-8DBF2EF5D653}"/>
              </a:ext>
            </a:extLst>
          </p:cNvPr>
          <p:cNvGrpSpPr/>
          <p:nvPr/>
        </p:nvGrpSpPr>
        <p:grpSpPr>
          <a:xfrm>
            <a:off x="9868185" y="1667199"/>
            <a:ext cx="2192958" cy="5037065"/>
            <a:chOff x="9868185" y="1667199"/>
            <a:chExt cx="2192958" cy="5037065"/>
          </a:xfrm>
        </p:grpSpPr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C3CC44E6-B2DA-4431-3F49-09F7BF361B4A}"/>
                </a:ext>
              </a:extLst>
            </p:cNvPr>
            <p:cNvSpPr/>
            <p:nvPr/>
          </p:nvSpPr>
          <p:spPr>
            <a:xfrm>
              <a:off x="10101742" y="2431135"/>
              <a:ext cx="1959401" cy="4273129"/>
            </a:xfrm>
            <a:prstGeom prst="rect">
              <a:avLst/>
            </a:prstGeom>
            <a:noFill/>
            <a:ln w="3810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B703CA07-65D9-BEA7-43E9-A5ACFF39F770}"/>
                </a:ext>
              </a:extLst>
            </p:cNvPr>
            <p:cNvSpPr/>
            <p:nvPr/>
          </p:nvSpPr>
          <p:spPr>
            <a:xfrm>
              <a:off x="10250594" y="1791501"/>
              <a:ext cx="1671973" cy="1257581"/>
            </a:xfrm>
            <a:prstGeom prst="rect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ALL THE CALL </a:t>
              </a:r>
              <a:r>
                <a:rPr lang="en-GB" sz="1400" b="1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SUPPORT </a:t>
              </a:r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FUNCTIONS</a:t>
              </a:r>
              <a:b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1400" b="1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ARE ACTIVATED</a:t>
              </a:r>
              <a:endParaRPr lang="en-GB" sz="1400" b="1" dirty="0"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4EC49E88-02EF-A45E-3360-43BAB5702EA3}"/>
                </a:ext>
              </a:extLst>
            </p:cNvPr>
            <p:cNvSpPr/>
            <p:nvPr/>
          </p:nvSpPr>
          <p:spPr>
            <a:xfrm flipH="1">
              <a:off x="9868185" y="1667199"/>
              <a:ext cx="487665" cy="500497"/>
            </a:xfrm>
            <a:prstGeom prst="ellipse">
              <a:avLst/>
            </a:prstGeom>
            <a:solidFill>
              <a:srgbClr val="003268"/>
            </a:solidFill>
            <a:ln>
              <a:noFill/>
            </a:ln>
            <a:effectLst>
              <a:outerShdw blurRad="1270000" dir="5400000" sx="104275" sy="104275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sz="20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CB0C23C5-1195-2A11-24E4-9807D8C014BB}"/>
                </a:ext>
              </a:extLst>
            </p:cNvPr>
            <p:cNvSpPr/>
            <p:nvPr/>
          </p:nvSpPr>
          <p:spPr>
            <a:xfrm>
              <a:off x="10250594" y="3138723"/>
              <a:ext cx="1671973" cy="617827"/>
            </a:xfrm>
            <a:prstGeom prst="rect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TEXT CHAT</a:t>
              </a:r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29C2BAD4-46AB-83B4-F5DA-DC570403974A}"/>
                </a:ext>
              </a:extLst>
            </p:cNvPr>
            <p:cNvSpPr/>
            <p:nvPr/>
          </p:nvSpPr>
          <p:spPr>
            <a:xfrm>
              <a:off x="10250594" y="3836356"/>
              <a:ext cx="1671973" cy="1071279"/>
            </a:xfrm>
            <a:prstGeom prst="rect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PICTURE-BASED</a:t>
              </a:r>
              <a:b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ASSESSMENT</a:t>
              </a:r>
              <a:b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PROTOCOL</a:t>
              </a:r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25F8B944-F822-3F4B-E385-029A2D21DF4C}"/>
                </a:ext>
              </a:extLst>
            </p:cNvPr>
            <p:cNvSpPr/>
            <p:nvPr/>
          </p:nvSpPr>
          <p:spPr>
            <a:xfrm>
              <a:off x="10250594" y="4969157"/>
              <a:ext cx="1671973" cy="784321"/>
            </a:xfrm>
            <a:prstGeom prst="rect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VIDEO</a:t>
              </a:r>
              <a:b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CONFERENCE</a:t>
              </a:r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91995565-689C-A248-D6D7-953BBCCCB936}"/>
                </a:ext>
              </a:extLst>
            </p:cNvPr>
            <p:cNvSpPr/>
            <p:nvPr/>
          </p:nvSpPr>
          <p:spPr>
            <a:xfrm>
              <a:off x="10250594" y="5803231"/>
              <a:ext cx="1671973" cy="784321"/>
            </a:xfrm>
            <a:prstGeom prst="rect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GEO</a:t>
              </a:r>
              <a:b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D4D8A1B8-3034-9F37-494C-EBEE1F8853FB}"/>
              </a:ext>
            </a:extLst>
          </p:cNvPr>
          <p:cNvGrpSpPr/>
          <p:nvPr/>
        </p:nvGrpSpPr>
        <p:grpSpPr>
          <a:xfrm>
            <a:off x="3083801" y="3482097"/>
            <a:ext cx="6314549" cy="2600760"/>
            <a:chOff x="3083801" y="3482097"/>
            <a:chExt cx="6314549" cy="2600760"/>
          </a:xfrm>
        </p:grpSpPr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8F70FDBE-33CE-013E-B050-4102D878C951}"/>
                </a:ext>
              </a:extLst>
            </p:cNvPr>
            <p:cNvGrpSpPr/>
            <p:nvPr/>
          </p:nvGrpSpPr>
          <p:grpSpPr>
            <a:xfrm>
              <a:off x="4436799" y="3482097"/>
              <a:ext cx="2580114" cy="2043973"/>
              <a:chOff x="4436799" y="3482097"/>
              <a:chExt cx="2580114" cy="2043973"/>
            </a:xfrm>
          </p:grpSpPr>
          <p:sp>
            <p:nvSpPr>
              <p:cNvPr id="15" name="Parallelogramma 14">
                <a:extLst>
                  <a:ext uri="{FF2B5EF4-FFF2-40B4-BE49-F238E27FC236}">
                    <a16:creationId xmlns:a16="http://schemas.microsoft.com/office/drawing/2014/main" id="{DAEFB439-00C9-5E82-ADC3-2773DD8B8ADC}"/>
                  </a:ext>
                </a:extLst>
              </p:cNvPr>
              <p:cNvSpPr/>
              <p:nvPr/>
            </p:nvSpPr>
            <p:spPr>
              <a:xfrm>
                <a:off x="4436799" y="3762102"/>
                <a:ext cx="2580114" cy="1763968"/>
              </a:xfrm>
              <a:prstGeom prst="parallelogram">
                <a:avLst/>
              </a:prstGeom>
              <a:solidFill>
                <a:srgbClr val="A316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US" sz="1400" b="1" dirty="0"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1400" b="1" dirty="0">
                    <a:latin typeface="Titillium Web" pitchFamily="2" charset="77"/>
                    <a:ea typeface="Open Sans" panose="020B0606030504020204" pitchFamily="34" charset="0"/>
                    <a:cs typeface="Open Sans" panose="020B0606030504020204" pitchFamily="34" charset="0"/>
                  </a:rPr>
                  <a:t>SENDS AN SMS</a:t>
                </a:r>
                <a:br>
                  <a:rPr lang="en-US" sz="1400" b="1" dirty="0">
                    <a:latin typeface="Titillium Web" pitchFamily="2" charset="77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US" sz="1400" b="1" dirty="0">
                    <a:latin typeface="Titillium Web" pitchFamily="2" charset="77"/>
                    <a:ea typeface="Open Sans" panose="020B0606030504020204" pitchFamily="34" charset="0"/>
                    <a:cs typeface="Open Sans" panose="020B0606030504020204" pitchFamily="34" charset="0"/>
                  </a:rPr>
                  <a:t>TO THE CALLER’S SMARTPHONE</a:t>
                </a:r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54E45FE0-5099-B9E5-7541-B5044F8E41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211" y="4159898"/>
                <a:ext cx="1497739" cy="290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3F939C5C-7A1E-D707-E832-DE8A2DA6E8B1}"/>
                  </a:ext>
                </a:extLst>
              </p:cNvPr>
              <p:cNvSpPr/>
              <p:nvPr/>
            </p:nvSpPr>
            <p:spPr>
              <a:xfrm flipH="1">
                <a:off x="4828478" y="3482097"/>
                <a:ext cx="487665" cy="500497"/>
              </a:xfrm>
              <a:prstGeom prst="ellipse">
                <a:avLst/>
              </a:prstGeom>
              <a:solidFill>
                <a:srgbClr val="003268"/>
              </a:solidFill>
              <a:ln>
                <a:noFill/>
              </a:ln>
              <a:effectLst>
                <a:outerShdw blurRad="1270000" dir="5400000" sx="104275" sy="104275" algn="ctr" rotWithShape="0">
                  <a:srgbClr val="000000">
                    <a:alpha val="34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US" sz="2000" b="1" dirty="0">
                    <a:latin typeface="Titillium Web" pitchFamily="2" charset="77"/>
                    <a:ea typeface="Open Sans" panose="020B0606030504020204" pitchFamily="34" charset="0"/>
                    <a:cs typeface="Open Sans" panose="020B0606030504020204" pitchFamily="34" charset="0"/>
                  </a:rPr>
                  <a:t>3</a:t>
                </a:r>
              </a:p>
            </p:txBody>
          </p:sp>
        </p:grp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AA5D91E9-CC6F-3E6F-11ED-004D9467CFE4}"/>
                </a:ext>
              </a:extLst>
            </p:cNvPr>
            <p:cNvSpPr txBox="1"/>
            <p:nvPr/>
          </p:nvSpPr>
          <p:spPr>
            <a:xfrm>
              <a:off x="3083801" y="5713525"/>
              <a:ext cx="6314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WEB-BASED technology </a:t>
              </a:r>
              <a:r>
                <a:rPr kumimoji="0" lang="en-US" b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itillium Web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supported by all smartphone models</a:t>
              </a:r>
            </a:p>
          </p:txBody>
        </p:sp>
      </p:grpSp>
      <p:pic>
        <p:nvPicPr>
          <p:cNvPr id="41" name="Immagine 40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53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16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C067-A705-A382-66FA-C61100527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1048E48-D944-2082-651D-A4BD70D7662A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D87D145-B146-EC2C-6409-51FAEE72ECE6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B1062F-33E1-C84F-E836-C8C60C2EAF46}"/>
              </a:ext>
            </a:extLst>
          </p:cNvPr>
          <p:cNvSpPr txBox="1"/>
          <p:nvPr/>
        </p:nvSpPr>
        <p:spPr>
          <a:xfrm>
            <a:off x="1268906" y="139726"/>
            <a:ext cx="711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112SORDI'S APP-FREE SOLUTION</a:t>
            </a:r>
          </a:p>
        </p:txBody>
      </p:sp>
      <p:pic>
        <p:nvPicPr>
          <p:cNvPr id="10" name="Immagine 9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F3EDF916-F81E-011C-F500-8D8CF3717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40" name="Parallelogramma 39">
            <a:extLst>
              <a:ext uri="{FF2B5EF4-FFF2-40B4-BE49-F238E27FC236}">
                <a16:creationId xmlns:a16="http://schemas.microsoft.com/office/drawing/2014/main" id="{1A84984F-D1D2-36DB-E195-57ACD9BCCD1F}"/>
              </a:ext>
            </a:extLst>
          </p:cNvPr>
          <p:cNvSpPr/>
          <p:nvPr/>
        </p:nvSpPr>
        <p:spPr>
          <a:xfrm>
            <a:off x="1168078" y="910208"/>
            <a:ext cx="7061522" cy="786330"/>
          </a:xfrm>
          <a:prstGeom prst="parallelogram">
            <a:avLst/>
          </a:prstGeom>
          <a:solidFill>
            <a:srgbClr val="003268"/>
          </a:solidFill>
          <a:ln>
            <a:noFill/>
          </a:ln>
          <a:effectLst>
            <a:outerShdw blurRad="1270000" dir="5400000" sx="104275" sy="104275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is based on 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tillium Web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SMS that activate the service with just 1 click!</a:t>
            </a:r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F26B8A0F-82CC-48AA-AC42-DA34A06000E4}"/>
              </a:ext>
            </a:extLst>
          </p:cNvPr>
          <p:cNvGrpSpPr/>
          <p:nvPr/>
        </p:nvGrpSpPr>
        <p:grpSpPr>
          <a:xfrm>
            <a:off x="5033203" y="2444600"/>
            <a:ext cx="6355687" cy="3391201"/>
            <a:chOff x="5033203" y="2444600"/>
            <a:chExt cx="6355687" cy="3391201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E7519223-F438-3B16-CBAC-F4BA4F49F5DE}"/>
                </a:ext>
              </a:extLst>
            </p:cNvPr>
            <p:cNvGrpSpPr/>
            <p:nvPr/>
          </p:nvGrpSpPr>
          <p:grpSpPr>
            <a:xfrm>
              <a:off x="5033203" y="2444600"/>
              <a:ext cx="6355687" cy="3391201"/>
              <a:chOff x="5033203" y="2444600"/>
              <a:chExt cx="6355687" cy="3391201"/>
            </a:xfrm>
          </p:grpSpPr>
          <p:grpSp>
            <p:nvGrpSpPr>
              <p:cNvPr id="6" name="Gruppo 5">
                <a:extLst>
                  <a:ext uri="{FF2B5EF4-FFF2-40B4-BE49-F238E27FC236}">
                    <a16:creationId xmlns:a16="http://schemas.microsoft.com/office/drawing/2014/main" id="{6D37CFD0-4035-7496-2CF3-F625221BD977}"/>
                  </a:ext>
                </a:extLst>
              </p:cNvPr>
              <p:cNvGrpSpPr/>
              <p:nvPr/>
            </p:nvGrpSpPr>
            <p:grpSpPr>
              <a:xfrm>
                <a:off x="5833304" y="2683060"/>
                <a:ext cx="3818025" cy="3140141"/>
                <a:chOff x="3578400" y="1296000"/>
                <a:chExt cx="5335200" cy="3982059"/>
              </a:xfrm>
            </p:grpSpPr>
            <p:sp>
              <p:nvSpPr>
                <p:cNvPr id="7" name="Rettangolo 6">
                  <a:extLst>
                    <a:ext uri="{FF2B5EF4-FFF2-40B4-BE49-F238E27FC236}">
                      <a16:creationId xmlns:a16="http://schemas.microsoft.com/office/drawing/2014/main" id="{1E83F094-6FD0-A5F6-500E-C6D394B4E4EC}"/>
                    </a:ext>
                  </a:extLst>
                </p:cNvPr>
                <p:cNvSpPr/>
                <p:nvPr/>
              </p:nvSpPr>
              <p:spPr>
                <a:xfrm>
                  <a:off x="4500000" y="5105259"/>
                  <a:ext cx="3484800" cy="17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0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1" name="Ovale 10">
                  <a:extLst>
                    <a:ext uri="{FF2B5EF4-FFF2-40B4-BE49-F238E27FC236}">
                      <a16:creationId xmlns:a16="http://schemas.microsoft.com/office/drawing/2014/main" id="{F0A8AFA1-5E72-31C6-A86D-161FD961F142}"/>
                    </a:ext>
                  </a:extLst>
                </p:cNvPr>
                <p:cNvSpPr/>
                <p:nvPr/>
              </p:nvSpPr>
              <p:spPr>
                <a:xfrm>
                  <a:off x="5443200" y="4629600"/>
                  <a:ext cx="1584000" cy="56205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0"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2" name="Rettangolo con angoli arrotondati 11">
                  <a:extLst>
                    <a:ext uri="{FF2B5EF4-FFF2-40B4-BE49-F238E27FC236}">
                      <a16:creationId xmlns:a16="http://schemas.microsoft.com/office/drawing/2014/main" id="{8BD86E1F-02DB-6199-249C-ACF4B92BB3BD}"/>
                    </a:ext>
                  </a:extLst>
                </p:cNvPr>
                <p:cNvSpPr/>
                <p:nvPr/>
              </p:nvSpPr>
              <p:spPr>
                <a:xfrm>
                  <a:off x="3578400" y="1296000"/>
                  <a:ext cx="5335200" cy="3648219"/>
                </a:xfrm>
                <a:prstGeom prst="roundRect">
                  <a:avLst>
                    <a:gd name="adj" fmla="val 324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0"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pic>
              <p:nvPicPr>
                <p:cNvPr id="14" name="Immagine 13" descr="Immagine che contiene screenshot, monitor, interni, computer&#10;&#10;Descrizione generata automaticamente">
                  <a:extLst>
                    <a:ext uri="{FF2B5EF4-FFF2-40B4-BE49-F238E27FC236}">
                      <a16:creationId xmlns:a16="http://schemas.microsoft.com/office/drawing/2014/main" id="{63797787-B626-ACFE-76B6-D3EC79B19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2049" y="1418400"/>
                  <a:ext cx="5143500" cy="342900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E1A25C2A-695B-B79F-848C-DF4435EEFA1F}"/>
                  </a:ext>
                </a:extLst>
              </p:cNvPr>
              <p:cNvGrpSpPr/>
              <p:nvPr/>
            </p:nvGrpSpPr>
            <p:grpSpPr>
              <a:xfrm>
                <a:off x="9847956" y="2444600"/>
                <a:ext cx="1540934" cy="3391201"/>
                <a:chOff x="9332371" y="547028"/>
                <a:chExt cx="2487830" cy="4968632"/>
              </a:xfrm>
              <a:effectLst>
                <a:outerShdw blurRad="50800" dist="38100" dir="5400000" sx="103000" sy="103000" algn="t" rotWithShape="0">
                  <a:schemeClr val="tx1">
                    <a:lumMod val="75000"/>
                    <a:lumOff val="25000"/>
                    <a:alpha val="34000"/>
                  </a:schemeClr>
                </a:outerShdw>
              </a:effectLst>
            </p:grpSpPr>
            <p:sp>
              <p:nvSpPr>
                <p:cNvPr id="21" name="Rettangolo con angoli arrotondati 20">
                  <a:extLst>
                    <a:ext uri="{FF2B5EF4-FFF2-40B4-BE49-F238E27FC236}">
                      <a16:creationId xmlns:a16="http://schemas.microsoft.com/office/drawing/2014/main" id="{2CFDBE46-44F3-E49F-8DF8-56103E56542A}"/>
                    </a:ext>
                  </a:extLst>
                </p:cNvPr>
                <p:cNvSpPr/>
                <p:nvPr/>
              </p:nvSpPr>
              <p:spPr>
                <a:xfrm>
                  <a:off x="9332371" y="547028"/>
                  <a:ext cx="2487830" cy="4968632"/>
                </a:xfrm>
                <a:prstGeom prst="roundRect">
                  <a:avLst>
                    <a:gd name="adj" fmla="val 4311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4" name="Immagine 23" descr="Immagine che contiene screenshot&#10;&#10;Descrizione generata automaticamente">
                  <a:extLst>
                    <a:ext uri="{FF2B5EF4-FFF2-40B4-BE49-F238E27FC236}">
                      <a16:creationId xmlns:a16="http://schemas.microsoft.com/office/drawing/2014/main" id="{337EF4DA-81FA-5B43-6625-CBFB22C25B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11434" y="617306"/>
                  <a:ext cx="2329704" cy="4659408"/>
                </a:xfrm>
                <a:prstGeom prst="rect">
                  <a:avLst/>
                </a:prstGeom>
              </p:spPr>
            </p:pic>
          </p:grpSp>
          <p:sp>
            <p:nvSpPr>
              <p:cNvPr id="26" name="Freccia a destra 16">
                <a:extLst>
                  <a:ext uri="{FF2B5EF4-FFF2-40B4-BE49-F238E27FC236}">
                    <a16:creationId xmlns:a16="http://schemas.microsoft.com/office/drawing/2014/main" id="{13599CA8-85CE-FF85-79E2-43561247D2F7}"/>
                  </a:ext>
                </a:extLst>
              </p:cNvPr>
              <p:cNvSpPr/>
              <p:nvPr/>
            </p:nvSpPr>
            <p:spPr>
              <a:xfrm>
                <a:off x="5033203" y="3885559"/>
                <a:ext cx="561336" cy="592961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0"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7" name="Freccia bidirezionale orizzontale 26">
              <a:extLst>
                <a:ext uri="{FF2B5EF4-FFF2-40B4-BE49-F238E27FC236}">
                  <a16:creationId xmlns:a16="http://schemas.microsoft.com/office/drawing/2014/main" id="{E2CFCC86-63D9-EF19-2C41-9F680B799D24}"/>
                </a:ext>
              </a:extLst>
            </p:cNvPr>
            <p:cNvSpPr/>
            <p:nvPr/>
          </p:nvSpPr>
          <p:spPr>
            <a:xfrm>
              <a:off x="6167115" y="4521858"/>
              <a:ext cx="3680841" cy="373259"/>
            </a:xfrm>
            <a:prstGeom prst="leftRightArrow">
              <a:avLst>
                <a:gd name="adj1" fmla="val 43388"/>
                <a:gd name="adj2" fmla="val 83058"/>
              </a:avLst>
            </a:prstGeom>
            <a:solidFill>
              <a:srgbClr val="1BA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920F31C9-25A9-12F2-FA55-2A80A37ED55F}"/>
              </a:ext>
            </a:extLst>
          </p:cNvPr>
          <p:cNvGrpSpPr/>
          <p:nvPr/>
        </p:nvGrpSpPr>
        <p:grpSpPr>
          <a:xfrm>
            <a:off x="731351" y="2537092"/>
            <a:ext cx="4064404" cy="3057447"/>
            <a:chOff x="731351" y="2537092"/>
            <a:chExt cx="4064404" cy="3057447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1B10F55D-EAE3-0C09-B882-6952F3A2A8A9}"/>
                </a:ext>
              </a:extLst>
            </p:cNvPr>
            <p:cNvGrpSpPr/>
            <p:nvPr/>
          </p:nvGrpSpPr>
          <p:grpSpPr>
            <a:xfrm>
              <a:off x="731351" y="2871506"/>
              <a:ext cx="2967151" cy="2440338"/>
              <a:chOff x="5143339" y="1788249"/>
              <a:chExt cx="4816800" cy="3595138"/>
            </a:xfrm>
          </p:grpSpPr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E6C8109A-08BB-D65F-1B4C-3037EFF52182}"/>
                  </a:ext>
                </a:extLst>
              </p:cNvPr>
              <p:cNvGrpSpPr/>
              <p:nvPr/>
            </p:nvGrpSpPr>
            <p:grpSpPr>
              <a:xfrm>
                <a:off x="5143339" y="1788249"/>
                <a:ext cx="4816800" cy="3595138"/>
                <a:chOff x="3990000" y="1944259"/>
                <a:chExt cx="4816800" cy="3595138"/>
              </a:xfrm>
            </p:grpSpPr>
            <p:sp>
              <p:nvSpPr>
                <p:cNvPr id="31" name="Rettangolo 30">
                  <a:extLst>
                    <a:ext uri="{FF2B5EF4-FFF2-40B4-BE49-F238E27FC236}">
                      <a16:creationId xmlns:a16="http://schemas.microsoft.com/office/drawing/2014/main" id="{C91DDE9D-60C1-3B29-512B-E724EA985E5B}"/>
                    </a:ext>
                  </a:extLst>
                </p:cNvPr>
                <p:cNvSpPr/>
                <p:nvPr/>
              </p:nvSpPr>
              <p:spPr>
                <a:xfrm>
                  <a:off x="4822052" y="5383387"/>
                  <a:ext cx="3146196" cy="15601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0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32" name="Ovale 31">
                  <a:extLst>
                    <a:ext uri="{FF2B5EF4-FFF2-40B4-BE49-F238E27FC236}">
                      <a16:creationId xmlns:a16="http://schemas.microsoft.com/office/drawing/2014/main" id="{8C2B430F-C47A-038E-EEE3-A4150568D5EF}"/>
                    </a:ext>
                  </a:extLst>
                </p:cNvPr>
                <p:cNvSpPr/>
                <p:nvPr/>
              </p:nvSpPr>
              <p:spPr>
                <a:xfrm>
                  <a:off x="5673605" y="4953946"/>
                  <a:ext cx="1430089" cy="50744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0"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33" name="Rettangolo con angoli arrotondati 32">
                  <a:extLst>
                    <a:ext uri="{FF2B5EF4-FFF2-40B4-BE49-F238E27FC236}">
                      <a16:creationId xmlns:a16="http://schemas.microsoft.com/office/drawing/2014/main" id="{4A0ABAE0-D9FA-F2F7-291E-D34390CB9E8A}"/>
                    </a:ext>
                  </a:extLst>
                </p:cNvPr>
                <p:cNvSpPr/>
                <p:nvPr/>
              </p:nvSpPr>
              <p:spPr>
                <a:xfrm>
                  <a:off x="3990000" y="1944259"/>
                  <a:ext cx="4816800" cy="3293736"/>
                </a:xfrm>
                <a:prstGeom prst="roundRect">
                  <a:avLst>
                    <a:gd name="adj" fmla="val 324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0"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30" name="Immagine 29" descr="Immagine che contiene monitor, screenshot, sedendo, computer&#10;&#10;Descrizione generata automaticamente">
                <a:extLst>
                  <a:ext uri="{FF2B5EF4-FFF2-40B4-BE49-F238E27FC236}">
                    <a16:creationId xmlns:a16="http://schemas.microsoft.com/office/drawing/2014/main" id="{545E42E7-6864-AB57-EE12-545F269FF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34106" y="1903195"/>
                <a:ext cx="4643727" cy="3095818"/>
              </a:xfrm>
              <a:prstGeom prst="rect">
                <a:avLst/>
              </a:prstGeom>
            </p:spPr>
          </p:pic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7AF69722-0766-BBC9-5BAD-083C13160662}"/>
                </a:ext>
              </a:extLst>
            </p:cNvPr>
            <p:cNvGrpSpPr/>
            <p:nvPr/>
          </p:nvGrpSpPr>
          <p:grpSpPr>
            <a:xfrm>
              <a:off x="2973405" y="2537092"/>
              <a:ext cx="1389278" cy="3057447"/>
              <a:chOff x="7821038" y="107004"/>
              <a:chExt cx="3443592" cy="6877456"/>
            </a:xfrm>
            <a:effectLst>
              <a:outerShdw blurRad="50800" dist="38100" dir="5400000" sx="103000" sy="103000" algn="t" rotWithShape="0">
                <a:schemeClr val="tx1">
                  <a:lumMod val="75000"/>
                  <a:lumOff val="25000"/>
                  <a:alpha val="34000"/>
                </a:schemeClr>
              </a:outerShdw>
            </a:effectLst>
          </p:grpSpPr>
          <p:sp>
            <p:nvSpPr>
              <p:cNvPr id="37" name="Rettangolo con angoli arrotondati 36">
                <a:extLst>
                  <a:ext uri="{FF2B5EF4-FFF2-40B4-BE49-F238E27FC236}">
                    <a16:creationId xmlns:a16="http://schemas.microsoft.com/office/drawing/2014/main" id="{F884E4FC-CB0E-8214-BCA6-34D61587E627}"/>
                  </a:ext>
                </a:extLst>
              </p:cNvPr>
              <p:cNvSpPr/>
              <p:nvPr/>
            </p:nvSpPr>
            <p:spPr>
              <a:xfrm>
                <a:off x="7821038" y="107004"/>
                <a:ext cx="3443592" cy="6877456"/>
              </a:xfrm>
              <a:prstGeom prst="roundRect">
                <a:avLst>
                  <a:gd name="adj" fmla="val 431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FC1E8DF2-4B6B-235E-0D84-DEED9CBB4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7932096" y="204281"/>
                <a:ext cx="3224719" cy="6449438"/>
              </a:xfrm>
              <a:prstGeom prst="rect">
                <a:avLst/>
              </a:prstGeom>
            </p:spPr>
          </p:pic>
        </p:grpSp>
        <p:sp>
          <p:nvSpPr>
            <p:cNvPr id="41" name="Freccia curva 40">
              <a:extLst>
                <a:ext uri="{FF2B5EF4-FFF2-40B4-BE49-F238E27FC236}">
                  <a16:creationId xmlns:a16="http://schemas.microsoft.com/office/drawing/2014/main" id="{11F1D055-CAC3-FF44-A4E2-6124977DAA80}"/>
                </a:ext>
              </a:extLst>
            </p:cNvPr>
            <p:cNvSpPr/>
            <p:nvPr/>
          </p:nvSpPr>
          <p:spPr>
            <a:xfrm rot="5400000">
              <a:off x="3177055" y="2811019"/>
              <a:ext cx="544159" cy="2693241"/>
            </a:xfrm>
            <a:prstGeom prst="bentArrow">
              <a:avLst>
                <a:gd name="adj1" fmla="val 25000"/>
                <a:gd name="adj2" fmla="val 37808"/>
                <a:gd name="adj3" fmla="val 50000"/>
                <a:gd name="adj4" fmla="val 42149"/>
              </a:avLst>
            </a:prstGeom>
            <a:solidFill>
              <a:srgbClr val="1BA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8F506F54-C353-B028-1AA5-DF173F7E9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0779" y="3001759"/>
            <a:ext cx="895409" cy="783483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36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4539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7ED3-ADF8-B6C7-CB80-7B93AC65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uppo 59">
            <a:extLst>
              <a:ext uri="{FF2B5EF4-FFF2-40B4-BE49-F238E27FC236}">
                <a16:creationId xmlns:a16="http://schemas.microsoft.com/office/drawing/2014/main" id="{53B62EC8-960E-8359-5881-205C152E9194}"/>
              </a:ext>
            </a:extLst>
          </p:cNvPr>
          <p:cNvGrpSpPr/>
          <p:nvPr/>
        </p:nvGrpSpPr>
        <p:grpSpPr>
          <a:xfrm>
            <a:off x="160573" y="1244030"/>
            <a:ext cx="7002407" cy="5625682"/>
            <a:chOff x="160573" y="1244030"/>
            <a:chExt cx="7002407" cy="5625682"/>
          </a:xfrm>
        </p:grpSpPr>
        <p:sp>
          <p:nvSpPr>
            <p:cNvPr id="16" name="Parallelogramma 15">
              <a:extLst>
                <a:ext uri="{FF2B5EF4-FFF2-40B4-BE49-F238E27FC236}">
                  <a16:creationId xmlns:a16="http://schemas.microsoft.com/office/drawing/2014/main" id="{068EA146-072E-611A-696C-9C95B973D5AB}"/>
                </a:ext>
              </a:extLst>
            </p:cNvPr>
            <p:cNvSpPr/>
            <p:nvPr/>
          </p:nvSpPr>
          <p:spPr>
            <a:xfrm>
              <a:off x="160573" y="3111521"/>
              <a:ext cx="3114680" cy="3758191"/>
            </a:xfrm>
            <a:prstGeom prst="parallelogram">
              <a:avLst>
                <a:gd name="adj" fmla="val 32257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28D7DBA5-29DE-032D-B50B-4A1917B21D7F}"/>
                </a:ext>
              </a:extLst>
            </p:cNvPr>
            <p:cNvGrpSpPr/>
            <p:nvPr/>
          </p:nvGrpSpPr>
          <p:grpSpPr>
            <a:xfrm>
              <a:off x="996170" y="1244030"/>
              <a:ext cx="6166810" cy="3393523"/>
              <a:chOff x="996170" y="1244030"/>
              <a:chExt cx="6166810" cy="3393523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A7720209-8A10-F8D9-A51E-DEA9BB4A4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6544" y="4051966"/>
                <a:ext cx="967674" cy="585587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EF04630B-D5DB-FC8A-DEC3-1591EED65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2557" y="4039266"/>
                <a:ext cx="1691500" cy="504559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7A76A6CA-67CB-1618-13F9-183807A9E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8078" y="1244030"/>
                <a:ext cx="5308654" cy="1902959"/>
              </a:xfrm>
              <a:prstGeom prst="rect">
                <a:avLst/>
              </a:prstGeom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67FF76A-89A9-CD8A-F306-BD0555DC62AE}"/>
                  </a:ext>
                </a:extLst>
              </p:cNvPr>
              <p:cNvSpPr txBox="1"/>
              <p:nvPr/>
            </p:nvSpPr>
            <p:spPr>
              <a:xfrm>
                <a:off x="3285704" y="3242792"/>
                <a:ext cx="38772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Project stems from a challenge launched in 2023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4D43C4B-42B0-3A9B-1FB3-843BCD2C81A7}"/>
                  </a:ext>
                </a:extLst>
              </p:cNvPr>
              <p:cNvSpPr txBox="1"/>
              <p:nvPr/>
            </p:nvSpPr>
            <p:spPr>
              <a:xfrm>
                <a:off x="996170" y="3146989"/>
                <a:ext cx="204671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2023</a:t>
                </a:r>
              </a:p>
            </p:txBody>
          </p:sp>
        </p:grp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E182CA42-87F4-15EC-9BB9-668AEADA81A5}"/>
              </a:ext>
            </a:extLst>
          </p:cNvPr>
          <p:cNvGrpSpPr/>
          <p:nvPr/>
        </p:nvGrpSpPr>
        <p:grpSpPr>
          <a:xfrm>
            <a:off x="6354057" y="937359"/>
            <a:ext cx="5308654" cy="5958480"/>
            <a:chOff x="6354057" y="937359"/>
            <a:chExt cx="5308654" cy="5958480"/>
          </a:xfrm>
        </p:grpSpPr>
        <p:sp>
          <p:nvSpPr>
            <p:cNvPr id="54" name="Parallelogramma 53">
              <a:extLst>
                <a:ext uri="{FF2B5EF4-FFF2-40B4-BE49-F238E27FC236}">
                  <a16:creationId xmlns:a16="http://schemas.microsoft.com/office/drawing/2014/main" id="{11A79502-9E39-9375-C7FD-DFEB82E74718}"/>
                </a:ext>
              </a:extLst>
            </p:cNvPr>
            <p:cNvSpPr/>
            <p:nvPr/>
          </p:nvSpPr>
          <p:spPr>
            <a:xfrm>
              <a:off x="6354057" y="937359"/>
              <a:ext cx="5308654" cy="5958480"/>
            </a:xfrm>
            <a:prstGeom prst="parallelogram">
              <a:avLst>
                <a:gd name="adj" fmla="val 29230"/>
              </a:avLst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F89CC670-586D-91C1-3117-44596632740B}"/>
                </a:ext>
              </a:extLst>
            </p:cNvPr>
            <p:cNvGrpSpPr/>
            <p:nvPr/>
          </p:nvGrpSpPr>
          <p:grpSpPr>
            <a:xfrm>
              <a:off x="6401810" y="2184358"/>
              <a:ext cx="1426303" cy="2301763"/>
              <a:chOff x="6736259" y="2186072"/>
              <a:chExt cx="1426303" cy="2301763"/>
            </a:xfrm>
          </p:grpSpPr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3998474E-F613-DE03-AF05-627ED52851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6222" y="2186072"/>
                <a:ext cx="1276340" cy="833706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2 29">
                <a:extLst>
                  <a:ext uri="{FF2B5EF4-FFF2-40B4-BE49-F238E27FC236}">
                    <a16:creationId xmlns:a16="http://schemas.microsoft.com/office/drawing/2014/main" id="{922FCF7A-B826-FEC7-C0C9-A18C703594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16362" y="2644078"/>
                <a:ext cx="1346200" cy="458006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E089DE72-17E1-A890-1B73-9F7F2A006B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16362" y="3070512"/>
                <a:ext cx="1346200" cy="31572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2 35">
                <a:extLst>
                  <a:ext uri="{FF2B5EF4-FFF2-40B4-BE49-F238E27FC236}">
                    <a16:creationId xmlns:a16="http://schemas.microsoft.com/office/drawing/2014/main" id="{46114516-0914-83F2-F11E-F4111225DA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6362" y="3102084"/>
                <a:ext cx="1346200" cy="426434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38">
                <a:extLst>
                  <a:ext uri="{FF2B5EF4-FFF2-40B4-BE49-F238E27FC236}">
                    <a16:creationId xmlns:a16="http://schemas.microsoft.com/office/drawing/2014/main" id="{E7733E35-3371-4909-62F0-99EF76049E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5911" y="3102084"/>
                <a:ext cx="1356651" cy="927745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2 42">
                <a:extLst>
                  <a:ext uri="{FF2B5EF4-FFF2-40B4-BE49-F238E27FC236}">
                    <a16:creationId xmlns:a16="http://schemas.microsoft.com/office/drawing/2014/main" id="{FDF397DD-48A5-5757-8262-952C36C160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5422" y="3177822"/>
                <a:ext cx="1327140" cy="1310013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CC0DDD6C-5D6B-6FFA-D2CB-F15B749AE2B3}"/>
                  </a:ext>
                </a:extLst>
              </p:cNvPr>
              <p:cNvSpPr/>
              <p:nvPr/>
            </p:nvSpPr>
            <p:spPr>
              <a:xfrm>
                <a:off x="6736259" y="2968893"/>
                <a:ext cx="302156" cy="302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8100">
                <a:noFill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5D69453B-2DCC-3603-9487-1E711E34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8076" y="1717847"/>
              <a:ext cx="2251387" cy="1766727"/>
            </a:xfrm>
            <a:prstGeom prst="rect">
              <a:avLst/>
            </a:prstGeom>
          </p:spPr>
        </p:pic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3F36C679-E0B8-BD17-C23B-5F0308C61B45}"/>
                </a:ext>
              </a:extLst>
            </p:cNvPr>
            <p:cNvSpPr txBox="1"/>
            <p:nvPr/>
          </p:nvSpPr>
          <p:spPr>
            <a:xfrm>
              <a:off x="8045557" y="3672078"/>
              <a:ext cx="24509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Search for Companies and Start-Ups to co-fund the project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B6B46274-E7F8-1EFE-D3B7-0E85266D963F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205152C-F380-02DC-7B76-CC622DFBCEFC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DCE22E-7DA3-2416-6A23-72FD1F109F4A}"/>
              </a:ext>
            </a:extLst>
          </p:cNvPr>
          <p:cNvSpPr txBox="1"/>
          <p:nvPr/>
        </p:nvSpPr>
        <p:spPr>
          <a:xfrm>
            <a:off x="1268906" y="139726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Project start date</a:t>
            </a:r>
          </a:p>
        </p:txBody>
      </p:sp>
      <p:pic>
        <p:nvPicPr>
          <p:cNvPr id="5" name="Immagine 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6F981DE7-6A6F-E54D-E3CA-FF4228003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57" name="Parallelogramma 56">
            <a:extLst>
              <a:ext uri="{FF2B5EF4-FFF2-40B4-BE49-F238E27FC236}">
                <a16:creationId xmlns:a16="http://schemas.microsoft.com/office/drawing/2014/main" id="{72E69D41-66B4-F047-FD98-BF4EACC94A8B}"/>
              </a:ext>
            </a:extLst>
          </p:cNvPr>
          <p:cNvSpPr/>
          <p:nvPr/>
        </p:nvSpPr>
        <p:spPr>
          <a:xfrm>
            <a:off x="529288" y="5232629"/>
            <a:ext cx="11014913" cy="1389392"/>
          </a:xfrm>
          <a:prstGeom prst="parallelogram">
            <a:avLst/>
          </a:prstGeom>
          <a:solidFill>
            <a:srgbClr val="003268"/>
          </a:solidFill>
          <a:ln>
            <a:noFill/>
          </a:ln>
          <a:effectLst>
            <a:outerShdw blurRad="1270000" dir="5400000" sx="104275" sy="104275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r>
              <a:rPr lang="en-US" sz="2400" b="1" dirty="0"/>
              <a:t>state-of-the-art solutions useful for improving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dirty="0"/>
              <a:t>communication in Lis in case of emergencies or needs</a:t>
            </a:r>
            <a:endParaRPr lang="en-US" sz="2400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31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286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6CA8-97BE-6918-37CF-E363A050A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ma 22">
            <a:extLst>
              <a:ext uri="{FF2B5EF4-FFF2-40B4-BE49-F238E27FC236}">
                <a16:creationId xmlns:a16="http://schemas.microsoft.com/office/drawing/2014/main" id="{A99E6DF1-531F-5972-3DE4-396C725795F4}"/>
              </a:ext>
            </a:extLst>
          </p:cNvPr>
          <p:cNvSpPr/>
          <p:nvPr/>
        </p:nvSpPr>
        <p:spPr>
          <a:xfrm>
            <a:off x="1716361" y="937359"/>
            <a:ext cx="7230382" cy="5958480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86F19BA-2CC1-1EE5-CD9B-B76F5B70B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3612892"/>
            <a:ext cx="11379570" cy="213961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567F821-64FB-A9C5-DB71-0E3C553AE4B7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6271C2B-3004-0B7E-776D-1A4258642A8D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AB2047-9475-D5DD-672E-464D72D17714}"/>
              </a:ext>
            </a:extLst>
          </p:cNvPr>
          <p:cNvSpPr txBox="1"/>
          <p:nvPr/>
        </p:nvSpPr>
        <p:spPr>
          <a:xfrm>
            <a:off x="1268906" y="139726"/>
            <a:ext cx="711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112SORDI'S APP-FREE SOLUTION</a:t>
            </a:r>
          </a:p>
        </p:txBody>
      </p:sp>
      <p:pic>
        <p:nvPicPr>
          <p:cNvPr id="15" name="Immagine 1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1EB0FE14-D79B-3D6F-15A8-19F1C8FF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1094DDC-F309-69A9-2071-3D4E156B2405}"/>
              </a:ext>
            </a:extLst>
          </p:cNvPr>
          <p:cNvSpPr txBox="1"/>
          <p:nvPr/>
        </p:nvSpPr>
        <p:spPr>
          <a:xfrm>
            <a:off x="3400575" y="2022095"/>
            <a:ext cx="4246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  <a:latin typeface="Titillium Web" pitchFamily="2" charset="77"/>
              </a:rPr>
              <a:t>Supporting</a:t>
            </a: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/>
            </a:r>
            <a:b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3200" b="1" dirty="0" smtClean="0">
                <a:solidFill>
                  <a:schemeClr val="bg1"/>
                </a:solidFill>
                <a:latin typeface="Titillium Web" pitchFamily="2" charset="77"/>
              </a:rPr>
              <a:t>d/</a:t>
            </a:r>
            <a:r>
              <a:rPr lang="it-IT" sz="3200" b="1" dirty="0" err="1" smtClean="0">
                <a:solidFill>
                  <a:schemeClr val="bg1"/>
                </a:solidFill>
                <a:latin typeface="Titillium Web" pitchFamily="2" charset="77"/>
              </a:rPr>
              <a:t>Deaf</a:t>
            </a:r>
            <a:r>
              <a:rPr lang="it-IT" sz="3200" b="1" dirty="0" smtClean="0">
                <a:solidFill>
                  <a:schemeClr val="bg1"/>
                </a:solidFill>
                <a:latin typeface="Titillium Web" pitchFamily="2" charset="77"/>
              </a:rPr>
              <a:t>* </a:t>
            </a: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people with</a:t>
            </a:r>
            <a:b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Al and </a:t>
            </a:r>
            <a:r>
              <a:rPr lang="it-IT" sz="3200" b="1" dirty="0" err="1">
                <a:solidFill>
                  <a:schemeClr val="bg1"/>
                </a:solidFill>
                <a:latin typeface="Titillium Web" pitchFamily="2" charset="77"/>
              </a:rPr>
              <a:t>sign</a:t>
            </a:r>
            <a:r>
              <a:rPr lang="it-IT" sz="3200" b="1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3200" b="1" dirty="0" err="1">
                <a:solidFill>
                  <a:schemeClr val="bg1"/>
                </a:solidFill>
                <a:latin typeface="Titillium Web" pitchFamily="2" charset="77"/>
              </a:rPr>
              <a:t>language</a:t>
            </a:r>
            <a:endParaRPr lang="it-IT" sz="32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12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50017" y="1577497"/>
            <a:ext cx="24715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smtClean="0">
                <a:solidFill>
                  <a:srgbClr val="FF0000"/>
                </a:solidFill>
              </a:rPr>
              <a:t>*d/</a:t>
            </a:r>
            <a:r>
              <a:rPr lang="it-IT" sz="1600" b="1" i="1" dirty="0" err="1" smtClean="0">
                <a:solidFill>
                  <a:srgbClr val="FF0000"/>
                </a:solidFill>
              </a:rPr>
              <a:t>Deaf</a:t>
            </a:r>
            <a:r>
              <a:rPr lang="it-IT" sz="1600" b="1" i="1" dirty="0" smtClean="0">
                <a:solidFill>
                  <a:srgbClr val="FF0000"/>
                </a:solidFill>
              </a:rPr>
              <a:t>: </a:t>
            </a:r>
            <a:r>
              <a:rPr lang="it-IT" sz="1600" dirty="0" smtClean="0">
                <a:solidFill>
                  <a:srgbClr val="FF0000"/>
                </a:solidFill>
              </a:rPr>
              <a:t>The ‘</a:t>
            </a:r>
            <a:r>
              <a:rPr lang="it-IT" sz="1600" dirty="0" err="1" smtClean="0">
                <a:solidFill>
                  <a:srgbClr val="FF0000"/>
                </a:solidFill>
              </a:rPr>
              <a:t>uppercase</a:t>
            </a:r>
            <a:r>
              <a:rPr lang="it-IT" sz="1600" dirty="0" smtClean="0">
                <a:solidFill>
                  <a:srgbClr val="FF0000"/>
                </a:solidFill>
              </a:rPr>
              <a:t> D’</a:t>
            </a:r>
            <a:r>
              <a:rPr lang="it-IT" sz="1600" dirty="0" err="1" smtClean="0">
                <a:solidFill>
                  <a:srgbClr val="FF0000"/>
                </a:solidFill>
              </a:rPr>
              <a:t>Deaf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is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used</a:t>
            </a:r>
            <a:r>
              <a:rPr lang="it-IT" sz="1600" dirty="0" smtClean="0">
                <a:solidFill>
                  <a:srgbClr val="FF0000"/>
                </a:solidFill>
              </a:rPr>
              <a:t> to </a:t>
            </a:r>
            <a:r>
              <a:rPr lang="it-IT" sz="1600" dirty="0" err="1" smtClean="0">
                <a:solidFill>
                  <a:srgbClr val="FF0000"/>
                </a:solidFill>
              </a:rPr>
              <a:t>describe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people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who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identify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as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culturally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Deaf</a:t>
            </a:r>
            <a:r>
              <a:rPr lang="it-IT" sz="1600" dirty="0" smtClean="0">
                <a:solidFill>
                  <a:srgbClr val="FF0000"/>
                </a:solidFill>
              </a:rPr>
              <a:t> and are </a:t>
            </a:r>
            <a:r>
              <a:rPr lang="it-IT" sz="1600" dirty="0" err="1" smtClean="0">
                <a:solidFill>
                  <a:srgbClr val="FF0000"/>
                </a:solidFill>
              </a:rPr>
              <a:t>actively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engaged</a:t>
            </a:r>
            <a:r>
              <a:rPr lang="it-IT" sz="1600" dirty="0" smtClean="0">
                <a:solidFill>
                  <a:srgbClr val="FF0000"/>
                </a:solidFill>
              </a:rPr>
              <a:t> with the </a:t>
            </a:r>
            <a:r>
              <a:rPr lang="it-IT" sz="1600" dirty="0" err="1" smtClean="0">
                <a:solidFill>
                  <a:srgbClr val="FF0000"/>
                </a:solidFill>
              </a:rPr>
              <a:t>Deaf</a:t>
            </a:r>
            <a:r>
              <a:rPr lang="it-IT" sz="1600" dirty="0" smtClean="0">
                <a:solidFill>
                  <a:srgbClr val="FF0000"/>
                </a:solidFill>
              </a:rPr>
              <a:t> community. </a:t>
            </a:r>
            <a:r>
              <a:rPr lang="it-IT" sz="1600" dirty="0" err="1" smtClean="0">
                <a:solidFill>
                  <a:srgbClr val="FF0000"/>
                </a:solidFill>
              </a:rPr>
              <a:t>Deaf</a:t>
            </a:r>
            <a:r>
              <a:rPr lang="it-IT" sz="1600" dirty="0" smtClean="0">
                <a:solidFill>
                  <a:srgbClr val="FF0000"/>
                </a:solidFill>
              </a:rPr>
              <a:t> with a capital D </a:t>
            </a:r>
            <a:r>
              <a:rPr lang="it-IT" sz="1600" dirty="0" err="1" smtClean="0">
                <a:solidFill>
                  <a:srgbClr val="FF0000"/>
                </a:solidFill>
              </a:rPr>
              <a:t>indicates</a:t>
            </a:r>
            <a:r>
              <a:rPr lang="it-IT" sz="1600" dirty="0" smtClean="0">
                <a:solidFill>
                  <a:srgbClr val="FF0000"/>
                </a:solidFill>
              </a:rPr>
              <a:t> a cultural </a:t>
            </a:r>
            <a:r>
              <a:rPr lang="it-IT" sz="1600" dirty="0" err="1" smtClean="0">
                <a:solidFill>
                  <a:srgbClr val="FF0000"/>
                </a:solidFill>
              </a:rPr>
              <a:t>identity</a:t>
            </a:r>
            <a:r>
              <a:rPr lang="it-IT" sz="16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it-IT" sz="1600" b="1" u="sng" dirty="0" smtClean="0">
                <a:solidFill>
                  <a:srgbClr val="FF0000"/>
                </a:solidFill>
              </a:rPr>
              <a:t>«A common culture»</a:t>
            </a:r>
            <a:endParaRPr lang="it-IT" sz="1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5837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2BD3A-99CE-A474-5DD6-BB3405DEA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ma 22">
            <a:extLst>
              <a:ext uri="{FF2B5EF4-FFF2-40B4-BE49-F238E27FC236}">
                <a16:creationId xmlns:a16="http://schemas.microsoft.com/office/drawing/2014/main" id="{D3C1B269-7F37-9F3E-95D1-D21CEFE27A31}"/>
              </a:ext>
            </a:extLst>
          </p:cNvPr>
          <p:cNvSpPr/>
          <p:nvPr/>
        </p:nvSpPr>
        <p:spPr>
          <a:xfrm>
            <a:off x="1391308" y="1816101"/>
            <a:ext cx="4154255" cy="4356100"/>
          </a:xfrm>
          <a:prstGeom prst="parallelogram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0" rtlCol="0" anchor="t" anchorCtr="0"/>
          <a:lstStyle/>
          <a:p>
            <a:pPr lvl="1">
              <a:lnSpc>
                <a:spcPts val="2860"/>
              </a:lnSpc>
            </a:pP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Control room</a:t>
            </a:r>
            <a:b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</a:br>
            <a:endParaRPr lang="it-IT" sz="28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26A93C6-01A5-CAE2-E317-5DFB3216AD9B}"/>
              </a:ext>
            </a:extLst>
          </p:cNvPr>
          <p:cNvSpPr/>
          <p:nvPr/>
        </p:nvSpPr>
        <p:spPr>
          <a:xfrm>
            <a:off x="-11576" y="-11575"/>
            <a:ext cx="12203575" cy="82587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BE7B166-9557-758D-FF2F-77C555EC3E4F}"/>
              </a:ext>
            </a:extLst>
          </p:cNvPr>
          <p:cNvSpPr/>
          <p:nvPr/>
        </p:nvSpPr>
        <p:spPr>
          <a:xfrm>
            <a:off x="0" y="916222"/>
            <a:ext cx="12192000" cy="115747"/>
          </a:xfrm>
          <a:prstGeom prst="rect">
            <a:avLst/>
          </a:prstGeom>
          <a:solidFill>
            <a:srgbClr val="A31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8712249-BC40-9F55-296E-6EEC6E4AF580}"/>
              </a:ext>
            </a:extLst>
          </p:cNvPr>
          <p:cNvSpPr txBox="1"/>
          <p:nvPr/>
        </p:nvSpPr>
        <p:spPr>
          <a:xfrm>
            <a:off x="1268906" y="139726"/>
            <a:ext cx="539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A new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solution</a:t>
            </a:r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 to </a:t>
            </a:r>
            <a:r>
              <a:rPr lang="it-IT" sz="3600" b="1" dirty="0" err="1">
                <a:solidFill>
                  <a:schemeClr val="bg1"/>
                </a:solidFill>
                <a:latin typeface="Titillium Web" pitchFamily="2" charset="77"/>
              </a:rPr>
              <a:t>connect</a:t>
            </a:r>
            <a:endParaRPr lang="it-IT" sz="36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15" name="Immagine 14" descr="Immagine che contiene arresto, disegnando, cibo, segnale&#10;&#10;Descrizione generata automaticamente">
            <a:extLst>
              <a:ext uri="{FF2B5EF4-FFF2-40B4-BE49-F238E27FC236}">
                <a16:creationId xmlns:a16="http://schemas.microsoft.com/office/drawing/2014/main" id="{56463837-679E-1D85-2020-E4C7C7B0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" y="75366"/>
            <a:ext cx="1041812" cy="10728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D5BBFCF-A6B5-BAC8-2A62-416CB0FFF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12" y="3783404"/>
            <a:ext cx="2518651" cy="2383422"/>
          </a:xfrm>
          <a:prstGeom prst="rect">
            <a:avLst/>
          </a:prstGeom>
        </p:spPr>
      </p:pic>
      <p:sp>
        <p:nvSpPr>
          <p:cNvPr id="17" name="Parallelogramma 16">
            <a:extLst>
              <a:ext uri="{FF2B5EF4-FFF2-40B4-BE49-F238E27FC236}">
                <a16:creationId xmlns:a16="http://schemas.microsoft.com/office/drawing/2014/main" id="{87D8E77C-70C8-59EF-90CD-5810B6B72EA1}"/>
              </a:ext>
            </a:extLst>
          </p:cNvPr>
          <p:cNvSpPr/>
          <p:nvPr/>
        </p:nvSpPr>
        <p:spPr>
          <a:xfrm>
            <a:off x="399561" y="6172200"/>
            <a:ext cx="7495415" cy="706517"/>
          </a:xfrm>
          <a:prstGeom prst="parallelogram">
            <a:avLst/>
          </a:prstGeom>
          <a:solidFill>
            <a:srgbClr val="003268"/>
          </a:solidFill>
          <a:ln>
            <a:noFill/>
          </a:ln>
          <a:effectLst>
            <a:outerShdw blurRad="1270000" dir="5400000" sx="104275" sy="104275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52000" rIns="0" bIns="0" rtlCol="0" anchor="t" anchorCtr="0"/>
          <a:lstStyle/>
          <a:p>
            <a:pPr algn="ctr"/>
            <a:endParaRPr lang="it-IT" sz="1400" b="1" dirty="0">
              <a:solidFill>
                <a:schemeClr val="tx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9FC26A3-C319-8D19-A145-502446B7FFBD}"/>
              </a:ext>
            </a:extLst>
          </p:cNvPr>
          <p:cNvGrpSpPr/>
          <p:nvPr/>
        </p:nvGrpSpPr>
        <p:grpSpPr>
          <a:xfrm>
            <a:off x="5737000" y="2522765"/>
            <a:ext cx="5082190" cy="4356100"/>
            <a:chOff x="5737000" y="2522765"/>
            <a:chExt cx="5082190" cy="4356100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4D6605D0-D6F0-11B9-9C2A-A4075FBB2A75}"/>
                </a:ext>
              </a:extLst>
            </p:cNvPr>
            <p:cNvGrpSpPr/>
            <p:nvPr/>
          </p:nvGrpSpPr>
          <p:grpSpPr>
            <a:xfrm>
              <a:off x="5737000" y="2713188"/>
              <a:ext cx="1405964" cy="1249212"/>
              <a:chOff x="5463705" y="2636988"/>
              <a:chExt cx="1405964" cy="1249212"/>
            </a:xfrm>
          </p:grpSpPr>
          <p:pic>
            <p:nvPicPr>
              <p:cNvPr id="10" name="Elemento grafico 9" descr="Trasferimento con riempimento a tinta unita">
                <a:extLst>
                  <a:ext uri="{FF2B5EF4-FFF2-40B4-BE49-F238E27FC236}">
                    <a16:creationId xmlns:a16="http://schemas.microsoft.com/office/drawing/2014/main" id="{FE91E450-3744-26C3-2491-5CA056ED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638800" y="297180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9308435-0E3F-5E2F-1300-33BFCD262F5E}"/>
                  </a:ext>
                </a:extLst>
              </p:cNvPr>
              <p:cNvSpPr txBox="1"/>
              <p:nvPr/>
            </p:nvSpPr>
            <p:spPr>
              <a:xfrm>
                <a:off x="5463705" y="2636988"/>
                <a:ext cx="14059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>
                    <a:latin typeface="Titillium Web" pitchFamily="2" charset="77"/>
                  </a:rPr>
                  <a:t>with</a:t>
                </a:r>
                <a:endParaRPr lang="en-GB" sz="2400" dirty="0"/>
              </a:p>
            </p:txBody>
          </p:sp>
        </p:grpSp>
        <p:sp>
          <p:nvSpPr>
            <p:cNvPr id="7" name="Parallelogramma 6">
              <a:extLst>
                <a:ext uri="{FF2B5EF4-FFF2-40B4-BE49-F238E27FC236}">
                  <a16:creationId xmlns:a16="http://schemas.microsoft.com/office/drawing/2014/main" id="{EC4EEB34-DF4B-FC3A-47AA-CAE8B159E7CD}"/>
                </a:ext>
              </a:extLst>
            </p:cNvPr>
            <p:cNvSpPr/>
            <p:nvPr/>
          </p:nvSpPr>
          <p:spPr>
            <a:xfrm>
              <a:off x="6664935" y="2522765"/>
              <a:ext cx="4154255" cy="4356100"/>
            </a:xfrm>
            <a:prstGeom prst="parallelogram">
              <a:avLst/>
            </a:prstGeom>
            <a:solidFill>
              <a:srgbClr val="A31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lvl="1">
                <a:lnSpc>
                  <a:spcPts val="2860"/>
                </a:lnSpc>
              </a:pPr>
              <a:r>
                <a:rPr lang="it-IT" sz="2800" b="1" dirty="0">
                  <a:solidFill>
                    <a:schemeClr val="bg1"/>
                  </a:solidFill>
                  <a:latin typeface="Titillium Web" pitchFamily="2" charset="77"/>
                </a:rPr>
                <a:t>d/</a:t>
              </a:r>
              <a:r>
                <a:rPr lang="it-IT" sz="2800" b="1" dirty="0" err="1">
                  <a:solidFill>
                    <a:schemeClr val="bg1"/>
                  </a:solidFill>
                  <a:latin typeface="Titillium Web" pitchFamily="2" charset="77"/>
                </a:rPr>
                <a:t>Deaf</a:t>
              </a:r>
              <a:r>
                <a:rPr lang="it-IT" sz="2800" b="1" dirty="0">
                  <a:solidFill>
                    <a:schemeClr val="bg1"/>
                  </a:solidFill>
                  <a:latin typeface="Titillium Web" pitchFamily="2" charset="77"/>
                </a:rPr>
                <a:t> people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D0335EB-C8CC-05B7-C569-9AECE0105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1254" y="4495443"/>
              <a:ext cx="2518651" cy="2383422"/>
            </a:xfrm>
            <a:prstGeom prst="rect">
              <a:avLst/>
            </a:prstGeom>
          </p:spPr>
        </p:pic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AE1E685A-0762-A69B-323F-FB9C1A2E84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82" y="155472"/>
            <a:ext cx="1130225" cy="1317655"/>
          </a:xfrm>
          <a:prstGeom prst="rect">
            <a:avLst/>
          </a:prstGeom>
        </p:spPr>
      </p:pic>
      <p:pic>
        <p:nvPicPr>
          <p:cNvPr id="21" name="Picture 8" descr="logo Emergenza 112">
            <a:extLst>
              <a:ext uri="{FF2B5EF4-FFF2-40B4-BE49-F238E27FC236}">
                <a16:creationId xmlns:a16="http://schemas.microsoft.com/office/drawing/2014/main" id="{C28D7E3A-F09E-14EA-5AA2-408D65A0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62" y="371297"/>
            <a:ext cx="1048798" cy="8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74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596</Words>
  <Application>Microsoft Office PowerPoint</Application>
  <PresentationFormat>Widescreen</PresentationFormat>
  <Paragraphs>96</Paragraphs>
  <Slides>18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Inter ExtraBold</vt:lpstr>
      <vt:lpstr>Open Sans</vt:lpstr>
      <vt:lpstr>Open Sans Extrabold</vt:lpstr>
      <vt:lpstr>Titillium Web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Palma</dc:creator>
  <cp:lastModifiedBy>Martina Cossu</cp:lastModifiedBy>
  <cp:revision>5</cp:revision>
  <dcterms:created xsi:type="dcterms:W3CDTF">2021-07-27T08:43:05Z</dcterms:created>
  <dcterms:modified xsi:type="dcterms:W3CDTF">2024-09-30T15:22:39Z</dcterms:modified>
</cp:coreProperties>
</file>