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1" r:id="rId4"/>
    <p:sldMasterId id="2147483718" r:id="rId5"/>
  </p:sldMasterIdLst>
  <p:notesMasterIdLst>
    <p:notesMasterId r:id="rId31"/>
  </p:notesMasterIdLst>
  <p:handoutMasterIdLst>
    <p:handoutMasterId r:id="rId32"/>
  </p:handoutMasterIdLst>
  <p:sldIdLst>
    <p:sldId id="569" r:id="rId6"/>
    <p:sldId id="571" r:id="rId7"/>
    <p:sldId id="561" r:id="rId8"/>
    <p:sldId id="612" r:id="rId9"/>
    <p:sldId id="590" r:id="rId10"/>
    <p:sldId id="594" r:id="rId11"/>
    <p:sldId id="595" r:id="rId12"/>
    <p:sldId id="610" r:id="rId13"/>
    <p:sldId id="611" r:id="rId14"/>
    <p:sldId id="334" r:id="rId15"/>
    <p:sldId id="392" r:id="rId16"/>
    <p:sldId id="380" r:id="rId17"/>
    <p:sldId id="401" r:id="rId18"/>
    <p:sldId id="409" r:id="rId19"/>
    <p:sldId id="415" r:id="rId20"/>
    <p:sldId id="424" r:id="rId21"/>
    <p:sldId id="416" r:id="rId22"/>
    <p:sldId id="423" r:id="rId23"/>
    <p:sldId id="425" r:id="rId24"/>
    <p:sldId id="575" r:id="rId25"/>
    <p:sldId id="598" r:id="rId26"/>
    <p:sldId id="600" r:id="rId27"/>
    <p:sldId id="605" r:id="rId28"/>
    <p:sldId id="604" r:id="rId29"/>
    <p:sldId id="609" r:id="rId30"/>
  </p:sldIdLst>
  <p:sldSz cx="12192000" cy="6858000"/>
  <p:notesSz cx="6805613" cy="99441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7742"/>
    <a:srgbClr val="A8D4A9"/>
    <a:srgbClr val="FF7C00"/>
    <a:srgbClr val="FFA900"/>
    <a:srgbClr val="78A779"/>
    <a:srgbClr val="FFD400"/>
    <a:srgbClr val="00D4D6"/>
    <a:srgbClr val="38D6FF"/>
    <a:srgbClr val="FF8585"/>
    <a:srgbClr val="0063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021" autoAdjust="0"/>
    <p:restoredTop sz="93979" autoAdjust="0"/>
  </p:normalViewPr>
  <p:slideViewPr>
    <p:cSldViewPr showGuides="1">
      <p:cViewPr varScale="1">
        <p:scale>
          <a:sx n="73" d="100"/>
          <a:sy n="73" d="100"/>
        </p:scale>
        <p:origin x="466" y="62"/>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80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49099" cy="498932"/>
          </a:xfrm>
          <a:prstGeom prst="rect">
            <a:avLst/>
          </a:prstGeom>
        </p:spPr>
        <p:txBody>
          <a:bodyPr vert="horz" lIns="91440" tIns="45720" rIns="91440" bIns="45720" rtlCol="0"/>
          <a:lstStyle>
            <a:lvl1pPr algn="l">
              <a:defRPr sz="1200"/>
            </a:lvl1pPr>
          </a:lstStyle>
          <a:p>
            <a:endParaRPr lang="de-CH" dirty="0"/>
          </a:p>
        </p:txBody>
      </p:sp>
      <p:sp>
        <p:nvSpPr>
          <p:cNvPr id="3" name="Datumsplatzhalter 2"/>
          <p:cNvSpPr>
            <a:spLocks noGrp="1"/>
          </p:cNvSpPr>
          <p:nvPr>
            <p:ph type="dt" sz="quarter" idx="1"/>
          </p:nvPr>
        </p:nvSpPr>
        <p:spPr>
          <a:xfrm>
            <a:off x="3854940" y="0"/>
            <a:ext cx="2949099" cy="498932"/>
          </a:xfrm>
          <a:prstGeom prst="rect">
            <a:avLst/>
          </a:prstGeom>
        </p:spPr>
        <p:txBody>
          <a:bodyPr vert="horz" lIns="91440" tIns="45720" rIns="91440" bIns="45720" rtlCol="0"/>
          <a:lstStyle>
            <a:lvl1pPr algn="r">
              <a:defRPr sz="1200"/>
            </a:lvl1pPr>
          </a:lstStyle>
          <a:p>
            <a:fld id="{B5712A82-EA98-42F6-A4F2-6D2782900CE0}" type="datetimeFigureOut">
              <a:rPr lang="de-CH" smtClean="0"/>
              <a:t>08.04.2024</a:t>
            </a:fld>
            <a:endParaRPr lang="de-CH" dirty="0"/>
          </a:p>
        </p:txBody>
      </p:sp>
      <p:sp>
        <p:nvSpPr>
          <p:cNvPr id="4" name="Fußzeilenplatzhalter 3"/>
          <p:cNvSpPr>
            <a:spLocks noGrp="1"/>
          </p:cNvSpPr>
          <p:nvPr>
            <p:ph type="ftr" sz="quarter" idx="2"/>
          </p:nvPr>
        </p:nvSpPr>
        <p:spPr>
          <a:xfrm>
            <a:off x="1" y="9445170"/>
            <a:ext cx="2949099" cy="498931"/>
          </a:xfrm>
          <a:prstGeom prst="rect">
            <a:avLst/>
          </a:prstGeom>
        </p:spPr>
        <p:txBody>
          <a:bodyPr vert="horz" lIns="91440" tIns="45720" rIns="91440" bIns="45720" rtlCol="0" anchor="b"/>
          <a:lstStyle>
            <a:lvl1pPr algn="l">
              <a:defRPr sz="1200"/>
            </a:lvl1pPr>
          </a:lstStyle>
          <a:p>
            <a:endParaRPr lang="de-CH" dirty="0"/>
          </a:p>
        </p:txBody>
      </p:sp>
      <p:sp>
        <p:nvSpPr>
          <p:cNvPr id="5" name="Foliennummernplatzhalter 4"/>
          <p:cNvSpPr>
            <a:spLocks noGrp="1"/>
          </p:cNvSpPr>
          <p:nvPr>
            <p:ph type="sldNum" sz="quarter" idx="3"/>
          </p:nvPr>
        </p:nvSpPr>
        <p:spPr>
          <a:xfrm>
            <a:off x="3854940" y="9445170"/>
            <a:ext cx="2949099" cy="498931"/>
          </a:xfrm>
          <a:prstGeom prst="rect">
            <a:avLst/>
          </a:prstGeom>
        </p:spPr>
        <p:txBody>
          <a:bodyPr vert="horz" lIns="91440" tIns="45720" rIns="91440" bIns="45720" rtlCol="0" anchor="b"/>
          <a:lstStyle>
            <a:lvl1pPr algn="r">
              <a:defRPr sz="1200"/>
            </a:lvl1pPr>
          </a:lstStyle>
          <a:p>
            <a:fld id="{79502EC6-BD4D-4CE5-896A-42FEA3B0DAFC}" type="slidenum">
              <a:rPr lang="de-CH" smtClean="0"/>
              <a:t>‹N°›</a:t>
            </a:fld>
            <a:endParaRPr lang="de-CH" dirty="0"/>
          </a:p>
        </p:txBody>
      </p:sp>
    </p:spTree>
    <p:extLst>
      <p:ext uri="{BB962C8B-B14F-4D97-AF65-F5344CB8AC3E}">
        <p14:creationId xmlns:p14="http://schemas.microsoft.com/office/powerpoint/2010/main" val="673403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49099" cy="498932"/>
          </a:xfrm>
          <a:prstGeom prst="rect">
            <a:avLst/>
          </a:prstGeom>
        </p:spPr>
        <p:txBody>
          <a:bodyPr vert="horz" lIns="91440" tIns="45720" rIns="91440" bIns="45720" rtlCol="0"/>
          <a:lstStyle>
            <a:lvl1pPr algn="l">
              <a:defRPr sz="1200"/>
            </a:lvl1pPr>
          </a:lstStyle>
          <a:p>
            <a:endParaRPr lang="de-CH" dirty="0"/>
          </a:p>
        </p:txBody>
      </p:sp>
      <p:sp>
        <p:nvSpPr>
          <p:cNvPr id="3" name="Datumsplatzhalter 2"/>
          <p:cNvSpPr>
            <a:spLocks noGrp="1"/>
          </p:cNvSpPr>
          <p:nvPr>
            <p:ph type="dt" idx="1"/>
          </p:nvPr>
        </p:nvSpPr>
        <p:spPr>
          <a:xfrm>
            <a:off x="3854940" y="0"/>
            <a:ext cx="2949099" cy="498932"/>
          </a:xfrm>
          <a:prstGeom prst="rect">
            <a:avLst/>
          </a:prstGeom>
        </p:spPr>
        <p:txBody>
          <a:bodyPr vert="horz" lIns="91440" tIns="45720" rIns="91440" bIns="45720" rtlCol="0"/>
          <a:lstStyle>
            <a:lvl1pPr algn="r">
              <a:defRPr sz="1200"/>
            </a:lvl1pPr>
          </a:lstStyle>
          <a:p>
            <a:fld id="{AFA065EB-1CEA-4ADF-B50B-D446352F072B}" type="datetimeFigureOut">
              <a:rPr lang="de-CH" smtClean="0"/>
              <a:t>08.04.2024</a:t>
            </a:fld>
            <a:endParaRPr lang="de-CH" dirty="0"/>
          </a:p>
        </p:txBody>
      </p:sp>
      <p:sp>
        <p:nvSpPr>
          <p:cNvPr id="4" name="Folienbildplatzhalt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de-CH" dirty="0"/>
          </a:p>
        </p:txBody>
      </p:sp>
      <p:sp>
        <p:nvSpPr>
          <p:cNvPr id="5" name="Notizenplatzhalter 4"/>
          <p:cNvSpPr>
            <a:spLocks noGrp="1"/>
          </p:cNvSpPr>
          <p:nvPr>
            <p:ph type="body" sz="quarter" idx="3"/>
          </p:nvPr>
        </p:nvSpPr>
        <p:spPr>
          <a:xfrm>
            <a:off x="680562" y="4785599"/>
            <a:ext cx="5444490" cy="3915489"/>
          </a:xfrm>
          <a:prstGeom prst="rect">
            <a:avLst/>
          </a:prstGeom>
        </p:spPr>
        <p:txBody>
          <a:bodyPr vert="horz" lIns="91440" tIns="45720" rIns="91440" bIns="45720" rtlCol="0"/>
          <a:lstStyle/>
          <a:p>
            <a:pPr lvl="0"/>
            <a:r>
              <a:rPr lang="de-DE"/>
              <a:t>Edit format templates of the text master</a:t>
            </a:r>
          </a:p>
          <a:p>
            <a:pPr lvl="1"/>
            <a:r>
              <a:rPr lang="de-DE"/>
              <a:t>Second level</a:t>
            </a:r>
          </a:p>
          <a:p>
            <a:pPr lvl="2"/>
            <a:r>
              <a:rPr lang="de-DE"/>
              <a:t>Third level</a:t>
            </a:r>
          </a:p>
          <a:p>
            <a:pPr lvl="3"/>
            <a:r>
              <a:rPr lang="de-DE"/>
              <a:t>Fourth level</a:t>
            </a:r>
          </a:p>
          <a:p>
            <a:pPr lvl="4"/>
            <a:r>
              <a:rPr lang="de-DE"/>
              <a:t>Fifth level</a:t>
            </a:r>
            <a:endParaRPr lang="de-CH"/>
          </a:p>
        </p:txBody>
      </p:sp>
      <p:sp>
        <p:nvSpPr>
          <p:cNvPr id="6" name="Fußzeilenplatzhalter 5"/>
          <p:cNvSpPr>
            <a:spLocks noGrp="1"/>
          </p:cNvSpPr>
          <p:nvPr>
            <p:ph type="ftr" sz="quarter" idx="4"/>
          </p:nvPr>
        </p:nvSpPr>
        <p:spPr>
          <a:xfrm>
            <a:off x="1" y="9445170"/>
            <a:ext cx="2949099" cy="498931"/>
          </a:xfrm>
          <a:prstGeom prst="rect">
            <a:avLst/>
          </a:prstGeom>
        </p:spPr>
        <p:txBody>
          <a:bodyPr vert="horz" lIns="91440" tIns="45720" rIns="91440" bIns="45720" rtlCol="0" anchor="b"/>
          <a:lstStyle>
            <a:lvl1pPr algn="l">
              <a:defRPr sz="1200"/>
            </a:lvl1pPr>
          </a:lstStyle>
          <a:p>
            <a:endParaRPr lang="de-CH" dirty="0"/>
          </a:p>
        </p:txBody>
      </p:sp>
      <p:sp>
        <p:nvSpPr>
          <p:cNvPr id="7" name="Foliennummernplatzhalter 6"/>
          <p:cNvSpPr>
            <a:spLocks noGrp="1"/>
          </p:cNvSpPr>
          <p:nvPr>
            <p:ph type="sldNum" sz="quarter" idx="5"/>
          </p:nvPr>
        </p:nvSpPr>
        <p:spPr>
          <a:xfrm>
            <a:off x="3854940" y="9445170"/>
            <a:ext cx="2949099" cy="498931"/>
          </a:xfrm>
          <a:prstGeom prst="rect">
            <a:avLst/>
          </a:prstGeom>
        </p:spPr>
        <p:txBody>
          <a:bodyPr vert="horz" lIns="91440" tIns="45720" rIns="91440" bIns="45720" rtlCol="0" anchor="b"/>
          <a:lstStyle>
            <a:lvl1pPr algn="r">
              <a:defRPr sz="1200"/>
            </a:lvl1pPr>
          </a:lstStyle>
          <a:p>
            <a:fld id="{F355D95C-C5ED-4730-B5B3-47546C51ECF4}" type="slidenum">
              <a:rPr lang="de-CH" smtClean="0"/>
              <a:t>‹N°›</a:t>
            </a:fld>
            <a:endParaRPr lang="de-CH" dirty="0"/>
          </a:p>
        </p:txBody>
      </p:sp>
    </p:spTree>
    <p:extLst>
      <p:ext uri="{BB962C8B-B14F-4D97-AF65-F5344CB8AC3E}">
        <p14:creationId xmlns:p14="http://schemas.microsoft.com/office/powerpoint/2010/main" val="3465124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en-GB" sz="1200"/>
              <a:t>“Schutz &amp; Rettung Zürich” is the largest professional rescue organisation for medical services, fire brigade and civil protection in Switzerland.</a:t>
            </a:r>
          </a:p>
          <a:p>
            <a:pPr marL="0" indent="0">
              <a:buNone/>
            </a:pPr>
            <a:endParaRPr lang="en-GB"/>
          </a:p>
          <a:p>
            <a:pPr marL="0" indent="0">
              <a:buNone/>
            </a:pPr>
            <a:r>
              <a:rPr lang="en-GB" sz="1200"/>
              <a:t>Part of </a:t>
            </a:r>
            <a:r>
              <a:rPr lang="en-US" sz="1200"/>
              <a:t>Security department city of Zurich</a:t>
            </a:r>
            <a:endParaRPr lang="en-GB" sz="120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B3A51-452A-4DAE-B03F-D06DF21F84B2}" type="slidenum">
              <a:rPr kumimoji="0" lang="de-CH" sz="13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CH" sz="13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0723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a:t>Introduction</a:t>
            </a:r>
            <a:endParaRPr lang="en-US"/>
          </a:p>
          <a:p>
            <a:pPr>
              <a:buFont typeface="Arial" panose="020B0604020202020204" pitchFamily="34" charset="0"/>
              <a:buChar char="•"/>
            </a:pPr>
            <a:r>
              <a:rPr lang="en-US"/>
              <a:t>Technically well solvable, one interface</a:t>
            </a:r>
          </a:p>
          <a:p>
            <a:pPr>
              <a:buFont typeface="Arial" panose="020B0604020202020204" pitchFamily="34" charset="0"/>
              <a:buChar char="•"/>
            </a:pPr>
            <a:r>
              <a:rPr lang="en-US"/>
              <a:t>Long lead time, development/testing together with primary care provider</a:t>
            </a:r>
          </a:p>
          <a:p>
            <a:pPr>
              <a:buFont typeface="Arial" panose="020B0604020202020204" pitchFamily="34" charset="0"/>
              <a:buChar char="•"/>
            </a:pPr>
            <a:r>
              <a:rPr lang="en-US"/>
              <a:t>Introduced without extensive training, worked well</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B3A51-452A-4DAE-B03F-D06DF21F84B2}" type="slidenum">
              <a:rPr kumimoji="0" lang="de-CH" sz="13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CH" sz="13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71771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a:t>Introduction</a:t>
            </a:r>
            <a:endParaRPr lang="en-US"/>
          </a:p>
          <a:p>
            <a:pPr>
              <a:buFont typeface="Arial" panose="020B0604020202020204" pitchFamily="34" charset="0"/>
              <a:buChar char="•"/>
            </a:pPr>
            <a:r>
              <a:rPr lang="en-US"/>
              <a:t>Colour changed from yellow to magenta</a:t>
            </a:r>
          </a:p>
          <a:p>
            <a:pPr>
              <a:buFont typeface="Arial" panose="020B0604020202020204" pitchFamily="34" charset="0"/>
              <a:buChar char="•"/>
            </a:pPr>
            <a:r>
              <a:rPr lang="en-US"/>
              <a:t>Quickly accepted by call takers, "The best thing we've done in recent years"</a:t>
            </a:r>
          </a:p>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B3A51-452A-4DAE-B03F-D06DF21F84B2}" type="slidenum">
              <a:rPr kumimoji="0" lang="de-CH" sz="13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CH" sz="13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08544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a:t>Network and device-based localisation</a:t>
            </a:r>
            <a:endParaRPr lang="en-US"/>
          </a:p>
          <a:p>
            <a:pPr>
              <a:buFont typeface="Arial" panose="020B0604020202020204" pitchFamily="34" charset="0"/>
              <a:buChar char="•"/>
            </a:pPr>
            <a:r>
              <a:rPr lang="en-US"/>
              <a:t>Both localisation types in parallel</a:t>
            </a:r>
          </a:p>
          <a:p>
            <a:pPr>
              <a:buFont typeface="Arial" panose="020B0604020202020204" pitchFamily="34" charset="0"/>
              <a:buChar char="•"/>
            </a:pPr>
            <a:r>
              <a:rPr lang="en-US"/>
              <a:t>Network-based immediately, less accurate (light blue)</a:t>
            </a:r>
          </a:p>
          <a:p>
            <a:pPr>
              <a:buFont typeface="Arial" panose="020B0604020202020204" pitchFamily="34" charset="0"/>
              <a:buChar char="•"/>
            </a:pPr>
            <a:r>
              <a:rPr lang="en-US"/>
              <a:t>Device-based with delay, but more accurate (yellow/magenta)</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B3A51-452A-4DAE-B03F-D06DF21F84B2}" type="slidenum">
              <a:rPr kumimoji="0" lang="de-CH" sz="13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CH" sz="13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6802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Arial" panose="020B0604020202020204" pitchFamily="34" charset="0"/>
              <a:buChar char="•"/>
            </a:pPr>
            <a:endParaRPr lang="en-US"/>
          </a:p>
          <a:p>
            <a:pPr>
              <a:buFont typeface="Arial" panose="020B0604020202020204" pitchFamily="34" charset="0"/>
              <a:buChar char="•"/>
            </a:pPr>
            <a:r>
              <a:rPr lang="en-US"/>
              <a:t>eCall112 via police, direct enquiry even with forwarding</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B3A51-452A-4DAE-B03F-D06DF21F84B2}" type="slidenum">
              <a:rPr kumimoji="0" lang="de-CH" sz="13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CH" sz="13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95748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a:t>Challenges</a:t>
            </a:r>
            <a:endParaRPr lang="en-US"/>
          </a:p>
          <a:p>
            <a:pPr>
              <a:buFont typeface="Arial" panose="020B0604020202020204" pitchFamily="34" charset="0"/>
              <a:buChar char="•"/>
            </a:pPr>
            <a:r>
              <a:rPr lang="en-US"/>
              <a:t>Fixing the address</a:t>
            </a:r>
          </a:p>
          <a:p>
            <a:pPr>
              <a:buFont typeface="Arial" panose="020B0604020202020204" pitchFamily="34" charset="0"/>
              <a:buChar char="•"/>
            </a:pPr>
            <a:r>
              <a:rPr lang="en-US"/>
              <a:t>Create a location where the emergency site actually is</a:t>
            </a:r>
          </a:p>
          <a:p>
            <a:pPr>
              <a:buFont typeface="Arial" panose="020B0604020202020204" pitchFamily="34" charset="0"/>
              <a:buChar char="•"/>
            </a:pPr>
            <a:r>
              <a:rPr lang="en-US"/>
              <a:t>Emergency services no longer only work with "text", map section is also included --&gt; app etc.</a:t>
            </a:r>
          </a:p>
          <a:p>
            <a:pPr>
              <a:buFont typeface="Arial" panose="020B0604020202020204" pitchFamily="34" charset="0"/>
              <a:buChar char="•"/>
            </a:pPr>
            <a:r>
              <a:rPr lang="en-US"/>
              <a:t>Change in thinking</a:t>
            </a:r>
          </a:p>
          <a:p>
            <a:pPr>
              <a:buFont typeface="Arial" panose="020B0604020202020204" pitchFamily="34" charset="0"/>
              <a:buChar char="•"/>
            </a:pPr>
            <a:r>
              <a:rPr lang="en-US"/>
              <a:t>Example Streetparade</a:t>
            </a:r>
          </a:p>
          <a:p>
            <a:pPr>
              <a:buFont typeface="Arial" panose="020B0604020202020204" pitchFamily="34" charset="0"/>
              <a:buNone/>
            </a:pPr>
            <a:endParaRPr lang="en-US"/>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B3A51-452A-4DAE-B03F-D06DF21F84B2}" type="slidenum">
              <a:rPr kumimoji="0" lang="de-CH" sz="13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CH" sz="13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476033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2.emf"/><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5783CBE2-0AB8-52B1-6460-951FB5EDEFD6}"/>
              </a:ext>
            </a:extLst>
          </p:cNvPr>
          <p:cNvSpPr/>
          <p:nvPr userDrawn="1"/>
        </p:nvSpPr>
        <p:spPr>
          <a:xfrm>
            <a:off x="0" y="-27384"/>
            <a:ext cx="12192000" cy="327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a:extLst>
              <a:ext uri="{FF2B5EF4-FFF2-40B4-BE49-F238E27FC236}">
                <a16:creationId xmlns:a16="http://schemas.microsoft.com/office/drawing/2014/main" id="{831012E7-D334-5261-CB0E-B958DF3AED9B}"/>
              </a:ext>
            </a:extLst>
          </p:cNvPr>
          <p:cNvSpPr>
            <a:spLocks noGrp="1"/>
          </p:cNvSpPr>
          <p:nvPr>
            <p:ph type="ctrTitle"/>
          </p:nvPr>
        </p:nvSpPr>
        <p:spPr>
          <a:xfrm>
            <a:off x="6385048" y="2853096"/>
            <a:ext cx="5327576" cy="1440000"/>
          </a:xfrm>
        </p:spPr>
        <p:txBody>
          <a:bodyPr anchor="b"/>
          <a:lstStyle>
            <a:lvl1pPr algn="l">
              <a:defRPr sz="4000"/>
            </a:lvl1pPr>
          </a:lstStyle>
          <a:p>
            <a:r>
              <a:rPr lang="de-DE"/>
              <a:t>Mastertitelformat bearbeiten</a:t>
            </a:r>
            <a:endParaRPr lang="de-CH"/>
          </a:p>
        </p:txBody>
      </p:sp>
      <p:sp>
        <p:nvSpPr>
          <p:cNvPr id="3" name="Untertitel 2">
            <a:extLst>
              <a:ext uri="{FF2B5EF4-FFF2-40B4-BE49-F238E27FC236}">
                <a16:creationId xmlns:a16="http://schemas.microsoft.com/office/drawing/2014/main" id="{FA8659AD-20A9-B2CC-7958-4CEF352996D7}"/>
              </a:ext>
            </a:extLst>
          </p:cNvPr>
          <p:cNvSpPr>
            <a:spLocks noGrp="1"/>
          </p:cNvSpPr>
          <p:nvPr>
            <p:ph type="subTitle" idx="1"/>
          </p:nvPr>
        </p:nvSpPr>
        <p:spPr>
          <a:xfrm>
            <a:off x="6385048" y="4581216"/>
            <a:ext cx="5327576" cy="792000"/>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pic>
        <p:nvPicPr>
          <p:cNvPr id="8" name="Grafik 7">
            <a:extLst>
              <a:ext uri="{FF2B5EF4-FFF2-40B4-BE49-F238E27FC236}">
                <a16:creationId xmlns:a16="http://schemas.microsoft.com/office/drawing/2014/main" id="{DB7AE6D7-1DA9-1E55-1623-DDA57A510DC2}"/>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6633598" cy="1224000"/>
          </a:xfrm>
          <a:prstGeom prst="rect">
            <a:avLst/>
          </a:prstGeom>
        </p:spPr>
      </p:pic>
      <p:sp>
        <p:nvSpPr>
          <p:cNvPr id="10" name="Rechteck 9">
            <a:extLst>
              <a:ext uri="{FF2B5EF4-FFF2-40B4-BE49-F238E27FC236}">
                <a16:creationId xmlns:a16="http://schemas.microsoft.com/office/drawing/2014/main" id="{AF4CA788-7DEF-E772-0CD2-B47AB61F5DCF}"/>
              </a:ext>
            </a:extLst>
          </p:cNvPr>
          <p:cNvSpPr/>
          <p:nvPr userDrawn="1"/>
        </p:nvSpPr>
        <p:spPr>
          <a:xfrm>
            <a:off x="0" y="1268768"/>
            <a:ext cx="12192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hteck 10">
            <a:extLst>
              <a:ext uri="{FF2B5EF4-FFF2-40B4-BE49-F238E27FC236}">
                <a16:creationId xmlns:a16="http://schemas.microsoft.com/office/drawing/2014/main" id="{B75977D1-BD47-6BD5-4D70-E921847099A8}"/>
              </a:ext>
            </a:extLst>
          </p:cNvPr>
          <p:cNvSpPr/>
          <p:nvPr userDrawn="1"/>
        </p:nvSpPr>
        <p:spPr>
          <a:xfrm>
            <a:off x="9984432" y="6336346"/>
            <a:ext cx="2207568" cy="521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Textplatzhalter 17">
            <a:extLst>
              <a:ext uri="{FF2B5EF4-FFF2-40B4-BE49-F238E27FC236}">
                <a16:creationId xmlns:a16="http://schemas.microsoft.com/office/drawing/2014/main" id="{D518B962-FA65-8076-DE50-FE3DBC56617D}"/>
              </a:ext>
            </a:extLst>
          </p:cNvPr>
          <p:cNvSpPr>
            <a:spLocks noGrp="1"/>
          </p:cNvSpPr>
          <p:nvPr>
            <p:ph type="body" sz="quarter" idx="14"/>
          </p:nvPr>
        </p:nvSpPr>
        <p:spPr>
          <a:xfrm>
            <a:off x="6384032" y="5805190"/>
            <a:ext cx="5327576" cy="792162"/>
          </a:xfrm>
        </p:spPr>
        <p:txBody>
          <a:bodyPr anchor="b"/>
          <a:lstStyle>
            <a:lvl1pPr>
              <a:defRPr sz="900"/>
            </a:lvl1pPr>
            <a:lvl2pPr marL="1800" indent="0">
              <a:buNone/>
              <a:defRPr/>
            </a:lvl2pPr>
          </a:lstStyle>
          <a:p>
            <a:pPr lvl="0"/>
            <a:r>
              <a:rPr lang="de-DE"/>
              <a:t>Mastertextformat bearbeiten</a:t>
            </a:r>
          </a:p>
        </p:txBody>
      </p:sp>
      <p:sp>
        <p:nvSpPr>
          <p:cNvPr id="4" name="Rechteck 3">
            <a:extLst>
              <a:ext uri="{FF2B5EF4-FFF2-40B4-BE49-F238E27FC236}">
                <a16:creationId xmlns:a16="http://schemas.microsoft.com/office/drawing/2014/main" id="{3BC01947-5C8A-481D-A960-8429282357D5}"/>
              </a:ext>
            </a:extLst>
          </p:cNvPr>
          <p:cNvSpPr/>
          <p:nvPr userDrawn="1"/>
        </p:nvSpPr>
        <p:spPr>
          <a:xfrm>
            <a:off x="0" y="6160168"/>
            <a:ext cx="2234436" cy="697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rtlCol="0" anchor="t"/>
          <a:lstStyle/>
          <a:p>
            <a:pPr marL="194400" indent="-194400" algn="l">
              <a:spcAft>
                <a:spcPts val="600"/>
              </a:spcAft>
              <a:buFont typeface="Arial" panose="020B0604020202020204" pitchFamily="34" charset="0"/>
              <a:buChar char="•"/>
            </a:pPr>
            <a:endParaRPr lang="de-DE">
              <a:solidFill>
                <a:schemeClr val="tx1"/>
              </a:solidFill>
            </a:endParaRPr>
          </a:p>
        </p:txBody>
      </p:sp>
      <p:sp>
        <p:nvSpPr>
          <p:cNvPr id="12" name="Bildplatzhalter 11">
            <a:extLst>
              <a:ext uri="{FF2B5EF4-FFF2-40B4-BE49-F238E27FC236}">
                <a16:creationId xmlns:a16="http://schemas.microsoft.com/office/drawing/2014/main" id="{C0629520-27D6-5DCE-4488-7BEFD664B16B}"/>
              </a:ext>
            </a:extLst>
          </p:cNvPr>
          <p:cNvSpPr>
            <a:spLocks noGrp="1"/>
          </p:cNvSpPr>
          <p:nvPr>
            <p:ph type="pic" sz="quarter" idx="13"/>
          </p:nvPr>
        </p:nvSpPr>
        <p:spPr>
          <a:xfrm>
            <a:off x="0" y="1341422"/>
            <a:ext cx="6096000" cy="5516578"/>
          </a:xfrm>
          <a:solidFill>
            <a:schemeClr val="tx2"/>
          </a:solidFill>
        </p:spPr>
        <p:txBody>
          <a:bodyPr/>
          <a:lstStyle>
            <a:lvl1pPr>
              <a:defRPr sz="700"/>
            </a:lvl1pPr>
          </a:lstStyle>
          <a:p>
            <a:endParaRPr lang="de-CH"/>
          </a:p>
        </p:txBody>
      </p:sp>
      <p:pic>
        <p:nvPicPr>
          <p:cNvPr id="14" name="Grafik 13">
            <a:extLst>
              <a:ext uri="{FF2B5EF4-FFF2-40B4-BE49-F238E27FC236}">
                <a16:creationId xmlns:a16="http://schemas.microsoft.com/office/drawing/2014/main" id="{7245FBEA-E14C-1024-9935-18DFB078D8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267" t="15870" r="10991" b="18566"/>
          <a:stretch/>
        </p:blipFill>
        <p:spPr>
          <a:xfrm>
            <a:off x="284179" y="408709"/>
            <a:ext cx="1824780" cy="464416"/>
          </a:xfrm>
          <a:prstGeom prst="rect">
            <a:avLst/>
          </a:prstGeom>
          <a:solidFill>
            <a:schemeClr val="bg1"/>
          </a:solidFill>
        </p:spPr>
      </p:pic>
      <p:pic>
        <p:nvPicPr>
          <p:cNvPr id="15" name="Grafik 14">
            <a:extLst>
              <a:ext uri="{FF2B5EF4-FFF2-40B4-BE49-F238E27FC236}">
                <a16:creationId xmlns:a16="http://schemas.microsoft.com/office/drawing/2014/main" id="{DDF7CB7E-B056-494A-8C77-135804ACA80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60096" y="410400"/>
            <a:ext cx="1768800" cy="468000"/>
          </a:xfrm>
          <a:prstGeom prst="rect">
            <a:avLst/>
          </a:prstGeom>
          <a:noFill/>
          <a:ln>
            <a:noFill/>
          </a:ln>
        </p:spPr>
      </p:pic>
      <p:pic>
        <p:nvPicPr>
          <p:cNvPr id="16" name="Image 31" descr="LOGO_IVR_B82mm_Nl">
            <a:extLst>
              <a:ext uri="{FF2B5EF4-FFF2-40B4-BE49-F238E27FC236}">
                <a16:creationId xmlns:a16="http://schemas.microsoft.com/office/drawing/2014/main" id="{A4539D92-6D20-4DAE-A250-7D932D4D76D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408368" y="410400"/>
            <a:ext cx="2319735" cy="468000"/>
          </a:xfrm>
          <a:prstGeom prst="rect">
            <a:avLst/>
          </a:prstGeom>
          <a:noFill/>
          <a:ln>
            <a:noFill/>
          </a:ln>
        </p:spPr>
      </p:pic>
    </p:spTree>
    <p:extLst>
      <p:ext uri="{BB962C8B-B14F-4D97-AF65-F5344CB8AC3E}">
        <p14:creationId xmlns:p14="http://schemas.microsoft.com/office/powerpoint/2010/main" val="3110536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eltitelfolie_blau">
    <p:bg bwMode="gray">
      <p:bgRef idx="1001">
        <a:schemeClr val="bg1"/>
      </p:bgRef>
    </p:bg>
    <p:spTree>
      <p:nvGrpSpPr>
        <p:cNvPr id="1" name=""/>
        <p:cNvGrpSpPr/>
        <p:nvPr/>
      </p:nvGrpSpPr>
      <p:grpSpPr>
        <a:xfrm>
          <a:off x="0" y="0"/>
          <a:ext cx="0" cy="0"/>
          <a:chOff x="0" y="0"/>
          <a:chExt cx="0" cy="0"/>
        </a:xfrm>
      </p:grpSpPr>
      <p:sp>
        <p:nvSpPr>
          <p:cNvPr id="5" name="Bildplatzhalter 5">
            <a:extLst>
              <a:ext uri="{FF2B5EF4-FFF2-40B4-BE49-F238E27FC236}">
                <a16:creationId xmlns:a16="http://schemas.microsoft.com/office/drawing/2014/main" id="{42B54F9B-D3FF-4A8D-866A-284136B869AF}"/>
              </a:ext>
            </a:extLst>
          </p:cNvPr>
          <p:cNvSpPr>
            <a:spLocks noGrp="1"/>
          </p:cNvSpPr>
          <p:nvPr>
            <p:ph type="pic" sz="quarter" idx="11" hasCustomPrompt="1"/>
          </p:nvPr>
        </p:nvSpPr>
        <p:spPr bwMode="gray">
          <a:xfrm>
            <a:off x="0" y="0"/>
            <a:ext cx="12192000" cy="6416675"/>
          </a:xfrm>
          <a:solidFill>
            <a:srgbClr val="0F05A0"/>
          </a:solidFill>
        </p:spPr>
        <p:txBody>
          <a:bodyPr/>
          <a:lstStyle>
            <a:lvl1pPr marL="0" indent="0">
              <a:buNone/>
              <a:defRPr sz="1200">
                <a:solidFill>
                  <a:srgbClr val="FFFFFF"/>
                </a:solidFill>
              </a:defRPr>
            </a:lvl1pPr>
          </a:lstStyle>
          <a:p>
            <a:r>
              <a:rPr lang="de-CH"/>
              <a:t>Farbfläche</a:t>
            </a:r>
          </a:p>
        </p:txBody>
      </p:sp>
      <p:sp>
        <p:nvSpPr>
          <p:cNvPr id="2" name="Titel 1">
            <a:extLst>
              <a:ext uri="{FF2B5EF4-FFF2-40B4-BE49-F238E27FC236}">
                <a16:creationId xmlns:a16="http://schemas.microsoft.com/office/drawing/2014/main" id="{21F5C175-5CDD-4119-8E88-D19A21B9E10B}"/>
              </a:ext>
            </a:extLst>
          </p:cNvPr>
          <p:cNvSpPr>
            <a:spLocks noGrp="1"/>
          </p:cNvSpPr>
          <p:nvPr>
            <p:ph type="ctrTitle"/>
          </p:nvPr>
        </p:nvSpPr>
        <p:spPr bwMode="gray">
          <a:xfrm>
            <a:off x="910799" y="800100"/>
            <a:ext cx="10369975" cy="2160000"/>
          </a:xfrm>
        </p:spPr>
        <p:txBody>
          <a:bodyPr anchor="t" anchorCtr="0"/>
          <a:lstStyle>
            <a:lvl1pPr marL="1332000" indent="-1332000" algn="l" defTabSz="1332000">
              <a:lnSpc>
                <a:spcPct val="85000"/>
              </a:lnSpc>
              <a:tabLst>
                <a:tab pos="1332000" algn="l"/>
              </a:tabLst>
              <a:defRPr sz="5200">
                <a:solidFill>
                  <a:srgbClr val="E0E721"/>
                </a:solidFill>
              </a:defRPr>
            </a:lvl1pPr>
          </a:lstStyle>
          <a:p>
            <a:r>
              <a:rPr lang="de-DE"/>
              <a:t>Titelmasterformat durch Klicken bearbeiten</a:t>
            </a:r>
            <a:endParaRPr lang="de-CH"/>
          </a:p>
        </p:txBody>
      </p:sp>
    </p:spTree>
    <p:extLst>
      <p:ext uri="{BB962C8B-B14F-4D97-AF65-F5344CB8AC3E}">
        <p14:creationId xmlns:p14="http://schemas.microsoft.com/office/powerpoint/2010/main" val="1929909961"/>
      </p:ext>
    </p:extLst>
  </p:cSld>
  <p:clrMapOvr>
    <a:masterClrMapping/>
  </p:clrMapOvr>
  <p:extLst>
    <p:ext uri="{DCECCB84-F9BA-43D5-87BE-67443E8EF086}">
      <p15:sldGuideLst xmlns:p15="http://schemas.microsoft.com/office/powerpoint/2012/main">
        <p15:guide id="6" orient="horz" pos="504">
          <p15:clr>
            <a:srgbClr val="9FCC3B"/>
          </p15:clr>
        </p15:guide>
        <p15:guide id="8" pos="1436">
          <p15:clr>
            <a:srgbClr val="9FCC3B"/>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Kapiteltitelfolie_ohne_Zahl_lemon">
    <p:spTree>
      <p:nvGrpSpPr>
        <p:cNvPr id="1" name=""/>
        <p:cNvGrpSpPr/>
        <p:nvPr/>
      </p:nvGrpSpPr>
      <p:grpSpPr>
        <a:xfrm>
          <a:off x="0" y="0"/>
          <a:ext cx="0" cy="0"/>
          <a:chOff x="0" y="0"/>
          <a:chExt cx="0" cy="0"/>
        </a:xfrm>
      </p:grpSpPr>
      <p:sp>
        <p:nvSpPr>
          <p:cNvPr id="5" name="Bildplatzhalter 5">
            <a:extLst>
              <a:ext uri="{FF2B5EF4-FFF2-40B4-BE49-F238E27FC236}">
                <a16:creationId xmlns:a16="http://schemas.microsoft.com/office/drawing/2014/main" id="{42B54F9B-D3FF-4A8D-866A-284136B869AF}"/>
              </a:ext>
            </a:extLst>
          </p:cNvPr>
          <p:cNvSpPr>
            <a:spLocks noGrp="1"/>
          </p:cNvSpPr>
          <p:nvPr>
            <p:ph type="pic" sz="quarter" idx="11" hasCustomPrompt="1"/>
          </p:nvPr>
        </p:nvSpPr>
        <p:spPr bwMode="gray">
          <a:xfrm>
            <a:off x="0" y="0"/>
            <a:ext cx="12192000" cy="6416675"/>
          </a:xfrm>
          <a:solidFill>
            <a:srgbClr val="E0E721"/>
          </a:solidFill>
        </p:spPr>
        <p:txBody>
          <a:bodyPr/>
          <a:lstStyle>
            <a:lvl1pPr marL="0" indent="0">
              <a:buNone/>
              <a:defRPr sz="1200">
                <a:solidFill>
                  <a:srgbClr val="FFFFFF"/>
                </a:solidFill>
              </a:defRPr>
            </a:lvl1pPr>
          </a:lstStyle>
          <a:p>
            <a:r>
              <a:rPr lang="de-CH"/>
              <a:t>Farbfläche</a:t>
            </a:r>
          </a:p>
        </p:txBody>
      </p:sp>
      <p:sp>
        <p:nvSpPr>
          <p:cNvPr id="2" name="Titel 1">
            <a:extLst>
              <a:ext uri="{FF2B5EF4-FFF2-40B4-BE49-F238E27FC236}">
                <a16:creationId xmlns:a16="http://schemas.microsoft.com/office/drawing/2014/main" id="{21F5C175-5CDD-4119-8E88-D19A21B9E10B}"/>
              </a:ext>
            </a:extLst>
          </p:cNvPr>
          <p:cNvSpPr>
            <a:spLocks noGrp="1"/>
          </p:cNvSpPr>
          <p:nvPr>
            <p:ph type="ctrTitle"/>
          </p:nvPr>
        </p:nvSpPr>
        <p:spPr bwMode="gray">
          <a:xfrm>
            <a:off x="910799" y="800100"/>
            <a:ext cx="10369975" cy="2160000"/>
          </a:xfrm>
        </p:spPr>
        <p:txBody>
          <a:bodyPr anchor="t" anchorCtr="0"/>
          <a:lstStyle>
            <a:lvl1pPr marL="0" indent="0" algn="l" defTabSz="1332000">
              <a:lnSpc>
                <a:spcPct val="85000"/>
              </a:lnSpc>
              <a:tabLst>
                <a:tab pos="1332000" algn="l"/>
              </a:tabLst>
              <a:defRPr sz="5200">
                <a:solidFill>
                  <a:srgbClr val="0F05A0"/>
                </a:solidFill>
              </a:defRPr>
            </a:lvl1pPr>
          </a:lstStyle>
          <a:p>
            <a:r>
              <a:rPr lang="de-DE"/>
              <a:t>Titelmasterformat durch Klicken bearbeiten</a:t>
            </a:r>
            <a:endParaRPr lang="de-CH"/>
          </a:p>
        </p:txBody>
      </p:sp>
    </p:spTree>
    <p:extLst>
      <p:ext uri="{BB962C8B-B14F-4D97-AF65-F5344CB8AC3E}">
        <p14:creationId xmlns:p14="http://schemas.microsoft.com/office/powerpoint/2010/main" val="1749748664"/>
      </p:ext>
    </p:extLst>
  </p:cSld>
  <p:clrMapOvr>
    <a:masterClrMapping/>
  </p:clrMapOvr>
  <p:extLst>
    <p:ext uri="{DCECCB84-F9BA-43D5-87BE-67443E8EF086}">
      <p15:sldGuideLst xmlns:p15="http://schemas.microsoft.com/office/powerpoint/2012/main">
        <p15:guide id="6" orient="horz" pos="504">
          <p15:clr>
            <a:srgbClr val="9FCC3B"/>
          </p15:clr>
        </p15:guide>
        <p15:guide id="8" pos="1436">
          <p15:clr>
            <a:srgbClr val="9FCC3B"/>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Kapiteltitelfolie_lemon">
    <p:bg bwMode="gray">
      <p:bgRef idx="1001">
        <a:schemeClr val="bg1"/>
      </p:bgRef>
    </p:bg>
    <p:spTree>
      <p:nvGrpSpPr>
        <p:cNvPr id="1" name=""/>
        <p:cNvGrpSpPr/>
        <p:nvPr/>
      </p:nvGrpSpPr>
      <p:grpSpPr>
        <a:xfrm>
          <a:off x="0" y="0"/>
          <a:ext cx="0" cy="0"/>
          <a:chOff x="0" y="0"/>
          <a:chExt cx="0" cy="0"/>
        </a:xfrm>
      </p:grpSpPr>
      <p:sp>
        <p:nvSpPr>
          <p:cNvPr id="5" name="Bildplatzhalter 5">
            <a:extLst>
              <a:ext uri="{FF2B5EF4-FFF2-40B4-BE49-F238E27FC236}">
                <a16:creationId xmlns:a16="http://schemas.microsoft.com/office/drawing/2014/main" id="{42B54F9B-D3FF-4A8D-866A-284136B869AF}"/>
              </a:ext>
            </a:extLst>
          </p:cNvPr>
          <p:cNvSpPr>
            <a:spLocks noGrp="1"/>
          </p:cNvSpPr>
          <p:nvPr>
            <p:ph type="pic" sz="quarter" idx="11" hasCustomPrompt="1"/>
          </p:nvPr>
        </p:nvSpPr>
        <p:spPr bwMode="gray">
          <a:xfrm>
            <a:off x="0" y="0"/>
            <a:ext cx="12192000" cy="6416675"/>
          </a:xfrm>
          <a:solidFill>
            <a:srgbClr val="E0E721"/>
          </a:solidFill>
        </p:spPr>
        <p:txBody>
          <a:bodyPr/>
          <a:lstStyle>
            <a:lvl1pPr marL="0" indent="0">
              <a:buNone/>
              <a:defRPr sz="1200">
                <a:solidFill>
                  <a:srgbClr val="FFFFFF"/>
                </a:solidFill>
              </a:defRPr>
            </a:lvl1pPr>
          </a:lstStyle>
          <a:p>
            <a:r>
              <a:rPr lang="de-CH"/>
              <a:t>Farbfläche</a:t>
            </a:r>
          </a:p>
        </p:txBody>
      </p:sp>
      <p:sp>
        <p:nvSpPr>
          <p:cNvPr id="2" name="Titel 1">
            <a:extLst>
              <a:ext uri="{FF2B5EF4-FFF2-40B4-BE49-F238E27FC236}">
                <a16:creationId xmlns:a16="http://schemas.microsoft.com/office/drawing/2014/main" id="{21F5C175-5CDD-4119-8E88-D19A21B9E10B}"/>
              </a:ext>
            </a:extLst>
          </p:cNvPr>
          <p:cNvSpPr>
            <a:spLocks noGrp="1"/>
          </p:cNvSpPr>
          <p:nvPr>
            <p:ph type="ctrTitle"/>
          </p:nvPr>
        </p:nvSpPr>
        <p:spPr bwMode="gray">
          <a:xfrm>
            <a:off x="910799" y="800100"/>
            <a:ext cx="10369975" cy="2160000"/>
          </a:xfrm>
        </p:spPr>
        <p:txBody>
          <a:bodyPr anchor="t" anchorCtr="0"/>
          <a:lstStyle>
            <a:lvl1pPr marL="1332000" indent="-1332000" algn="l" defTabSz="1332000">
              <a:lnSpc>
                <a:spcPct val="85000"/>
              </a:lnSpc>
              <a:tabLst>
                <a:tab pos="1332000" algn="l"/>
              </a:tabLst>
              <a:defRPr sz="5200">
                <a:solidFill>
                  <a:srgbClr val="0F05A0"/>
                </a:solidFill>
              </a:defRPr>
            </a:lvl1pPr>
          </a:lstStyle>
          <a:p>
            <a:r>
              <a:rPr lang="de-DE"/>
              <a:t>Titelmasterformat durch Klicken bearbeiten</a:t>
            </a:r>
            <a:endParaRPr lang="de-CH"/>
          </a:p>
        </p:txBody>
      </p:sp>
    </p:spTree>
    <p:extLst>
      <p:ext uri="{BB962C8B-B14F-4D97-AF65-F5344CB8AC3E}">
        <p14:creationId xmlns:p14="http://schemas.microsoft.com/office/powerpoint/2010/main" val="2371194777"/>
      </p:ext>
    </p:extLst>
  </p:cSld>
  <p:clrMapOvr>
    <a:masterClrMapping/>
  </p:clrMapOvr>
  <p:extLst>
    <p:ext uri="{DCECCB84-F9BA-43D5-87BE-67443E8EF086}">
      <p15:sldGuideLst xmlns:p15="http://schemas.microsoft.com/office/powerpoint/2012/main">
        <p15:guide id="6" orient="horz" pos="504">
          <p15:clr>
            <a:srgbClr val="9FCC3B"/>
          </p15:clr>
        </p15:guide>
        <p15:guide id="8" pos="1436">
          <p15:clr>
            <a:srgbClr val="9FCC3B"/>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Agenda 1sp schma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lvl1pPr>
              <a:defRPr>
                <a:solidFill>
                  <a:srgbClr val="0F05A0"/>
                </a:solidFill>
              </a:defRPr>
            </a:lvl1pPr>
          </a:lstStyle>
          <a:p>
            <a:r>
              <a:rPr lang="de-DE"/>
              <a:t>Titelmasterformat durch Klicken bearbeiten</a:t>
            </a:r>
            <a:endParaRPr lang="de-CH"/>
          </a:p>
        </p:txBody>
      </p:sp>
      <p:sp>
        <p:nvSpPr>
          <p:cNvPr id="6" name="Textplatzhalter 5">
            <a:extLst>
              <a:ext uri="{FF2B5EF4-FFF2-40B4-BE49-F238E27FC236}">
                <a16:creationId xmlns:a16="http://schemas.microsoft.com/office/drawing/2014/main" id="{5DDCBD7B-7ED5-4065-A2E1-F19973BD36BB}"/>
              </a:ext>
            </a:extLst>
          </p:cNvPr>
          <p:cNvSpPr>
            <a:spLocks noGrp="1"/>
          </p:cNvSpPr>
          <p:nvPr>
            <p:ph type="body" sz="quarter" idx="12"/>
          </p:nvPr>
        </p:nvSpPr>
        <p:spPr>
          <a:xfrm>
            <a:off x="947738" y="1592263"/>
            <a:ext cx="7669212" cy="4537075"/>
          </a:xfrm>
        </p:spPr>
        <p:txBody>
          <a:bodyPr tIns="10800"/>
          <a:lstStyle>
            <a:lvl1pPr marL="432000" indent="-432000">
              <a:buFont typeface="+mj-lt"/>
              <a:buAutoNum type="arabicPeriod"/>
              <a:defRPr/>
            </a:lvl1pPr>
            <a:lvl2pPr marL="288000" indent="-288000">
              <a:buFont typeface="Arial" panose="020B0604020202020204" pitchFamily="34" charset="0"/>
              <a:buChar char="–"/>
              <a:defRPr/>
            </a:lvl2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335910048"/>
      </p:ext>
    </p:extLst>
  </p:cSld>
  <p:clrMapOvr>
    <a:masterClrMapping/>
  </p:clrMapOvr>
  <p:extLst>
    <p:ext uri="{DCECCB84-F9BA-43D5-87BE-67443E8EF086}">
      <p15:sldGuideLst xmlns:p15="http://schemas.microsoft.com/office/powerpoint/2012/main">
        <p15:guide id="1" orient="horz" pos="1003">
          <p15:clr>
            <a:srgbClr val="9FCC3B"/>
          </p15:clr>
        </p15:guide>
        <p15:guide id="2" orient="horz" pos="459">
          <p15:clr>
            <a:srgbClr val="9FCC3B"/>
          </p15:clr>
        </p15:guide>
        <p15:guide id="3" orient="horz" pos="187">
          <p15:clr>
            <a:srgbClr val="9FCC3B"/>
          </p15:clr>
        </p15:guide>
        <p15:guide id="8" pos="3749">
          <p15:clr>
            <a:srgbClr val="FBAE40"/>
          </p15:clr>
        </p15:guide>
        <p15:guide id="9" pos="3114">
          <p15:clr>
            <a:srgbClr val="FBAE40"/>
          </p15:clr>
        </p15:guide>
        <p15:guide id="10" pos="2910">
          <p15:clr>
            <a:srgbClr val="FBAE40"/>
          </p15:clr>
        </p15:guide>
        <p15:guide id="11" pos="2275">
          <p15:clr>
            <a:srgbClr val="FBAE40"/>
          </p15:clr>
        </p15:guide>
        <p15:guide id="12" pos="2071">
          <p15:clr>
            <a:srgbClr val="FBAE40"/>
          </p15:clr>
        </p15:guide>
        <p15:guide id="13" pos="1436">
          <p15:clr>
            <a:srgbClr val="FBAE40"/>
          </p15:clr>
        </p15:guide>
        <p15:guide id="14" pos="1232">
          <p15:clr>
            <a:srgbClr val="FBAE40"/>
          </p15:clr>
        </p15:guide>
        <p15:guide id="15" pos="3953">
          <p15:clr>
            <a:srgbClr val="FBAE40"/>
          </p15:clr>
        </p15:guide>
        <p15:guide id="16" pos="4588">
          <p15:clr>
            <a:srgbClr val="FBAE40"/>
          </p15:clr>
        </p15:guide>
        <p15:guide id="17" pos="4793">
          <p15:clr>
            <a:srgbClr val="FBAE40"/>
          </p15:clr>
        </p15:guide>
        <p15:guide id="18" pos="5428">
          <p15:clr>
            <a:srgbClr val="FBAE40"/>
          </p15:clr>
        </p15:guide>
        <p15:guide id="19" pos="5632">
          <p15:clr>
            <a:srgbClr val="FBAE40"/>
          </p15:clr>
        </p15:guide>
        <p15:guide id="20" pos="6267">
          <p15:clr>
            <a:srgbClr val="FBAE40"/>
          </p15:clr>
        </p15:guide>
        <p15:guide id="21" pos="647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Text 1sp schma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lvl1pPr>
              <a:defRPr>
                <a:solidFill>
                  <a:srgbClr val="0F05A0"/>
                </a:solidFill>
              </a:defRPr>
            </a:lvl1pPr>
          </a:lstStyle>
          <a:p>
            <a:r>
              <a:rPr lang="de-DE"/>
              <a:t>Titelmasterformat durch Klicken bearbeiten</a:t>
            </a:r>
            <a:endParaRPr lang="de-CH"/>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a:t>Masteruntertitelformat bearbeiten</a:t>
            </a:r>
          </a:p>
        </p:txBody>
      </p:sp>
      <p:sp>
        <p:nvSpPr>
          <p:cNvPr id="6" name="Textplatzhalter 5">
            <a:extLst>
              <a:ext uri="{FF2B5EF4-FFF2-40B4-BE49-F238E27FC236}">
                <a16:creationId xmlns:a16="http://schemas.microsoft.com/office/drawing/2014/main" id="{5DDCBD7B-7ED5-4065-A2E1-F19973BD36BB}"/>
              </a:ext>
            </a:extLst>
          </p:cNvPr>
          <p:cNvSpPr>
            <a:spLocks noGrp="1"/>
          </p:cNvSpPr>
          <p:nvPr>
            <p:ph type="body" sz="quarter" idx="12"/>
          </p:nvPr>
        </p:nvSpPr>
        <p:spPr>
          <a:xfrm>
            <a:off x="947738" y="1592263"/>
            <a:ext cx="7669212" cy="4537075"/>
          </a:xfrm>
        </p:spPr>
        <p:txBody>
          <a:bodyPr tIns="1080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771372358"/>
      </p:ext>
    </p:extLst>
  </p:cSld>
  <p:clrMapOvr>
    <a:masterClrMapping/>
  </p:clrMapOvr>
  <p:extLst>
    <p:ext uri="{DCECCB84-F9BA-43D5-87BE-67443E8EF086}">
      <p15:sldGuideLst xmlns:p15="http://schemas.microsoft.com/office/powerpoint/2012/main">
        <p15:guide id="1" orient="horz" pos="1003">
          <p15:clr>
            <a:srgbClr val="9FCC3B"/>
          </p15:clr>
        </p15:guide>
        <p15:guide id="2" orient="horz" pos="459">
          <p15:clr>
            <a:srgbClr val="9FCC3B"/>
          </p15:clr>
        </p15:guide>
        <p15:guide id="3" orient="horz" pos="187">
          <p15:clr>
            <a:srgbClr val="9FCC3B"/>
          </p15:clr>
        </p15:guide>
        <p15:guide id="8" pos="3749">
          <p15:clr>
            <a:srgbClr val="FBAE40"/>
          </p15:clr>
        </p15:guide>
        <p15:guide id="9" pos="3114">
          <p15:clr>
            <a:srgbClr val="FBAE40"/>
          </p15:clr>
        </p15:guide>
        <p15:guide id="10" pos="2910">
          <p15:clr>
            <a:srgbClr val="FBAE40"/>
          </p15:clr>
        </p15:guide>
        <p15:guide id="11" pos="2275">
          <p15:clr>
            <a:srgbClr val="FBAE40"/>
          </p15:clr>
        </p15:guide>
        <p15:guide id="12" pos="2071">
          <p15:clr>
            <a:srgbClr val="FBAE40"/>
          </p15:clr>
        </p15:guide>
        <p15:guide id="13" pos="1436">
          <p15:clr>
            <a:srgbClr val="FBAE40"/>
          </p15:clr>
        </p15:guide>
        <p15:guide id="14" pos="1232">
          <p15:clr>
            <a:srgbClr val="FBAE40"/>
          </p15:clr>
        </p15:guide>
        <p15:guide id="15" pos="3953">
          <p15:clr>
            <a:srgbClr val="FBAE40"/>
          </p15:clr>
        </p15:guide>
        <p15:guide id="16" pos="4588">
          <p15:clr>
            <a:srgbClr val="FBAE40"/>
          </p15:clr>
        </p15:guide>
        <p15:guide id="17" pos="4793">
          <p15:clr>
            <a:srgbClr val="FBAE40"/>
          </p15:clr>
        </p15:guide>
        <p15:guide id="18" pos="5428">
          <p15:clr>
            <a:srgbClr val="FBAE40"/>
          </p15:clr>
        </p15:guide>
        <p15:guide id="19" pos="5632">
          <p15:clr>
            <a:srgbClr val="FBAE40"/>
          </p15:clr>
        </p15:guide>
        <p15:guide id="20" pos="6267">
          <p15:clr>
            <a:srgbClr val="FBAE40"/>
          </p15:clr>
        </p15:guide>
        <p15:guide id="21" pos="647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Text und Tabelle 1sp brei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lvl1pPr>
              <a:defRPr>
                <a:solidFill>
                  <a:srgbClr val="0F05A0"/>
                </a:solidFill>
              </a:defRPr>
            </a:lvl1pPr>
          </a:lstStyle>
          <a:p>
            <a:r>
              <a:rPr lang="de-DE"/>
              <a:t>Titelmasterformat durch Klicken bearbeiten</a:t>
            </a:r>
            <a:endParaRPr lang="de-CH"/>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a:t>Masteruntertitelformat bearbeiten</a:t>
            </a:r>
          </a:p>
        </p:txBody>
      </p:sp>
      <p:sp>
        <p:nvSpPr>
          <p:cNvPr id="6" name="Textplatzhalter 5">
            <a:extLst>
              <a:ext uri="{FF2B5EF4-FFF2-40B4-BE49-F238E27FC236}">
                <a16:creationId xmlns:a16="http://schemas.microsoft.com/office/drawing/2014/main" id="{5DDCBD7B-7ED5-4065-A2E1-F19973BD36BB}"/>
              </a:ext>
            </a:extLst>
          </p:cNvPr>
          <p:cNvSpPr>
            <a:spLocks noGrp="1"/>
          </p:cNvSpPr>
          <p:nvPr>
            <p:ph type="body" sz="quarter" idx="12"/>
          </p:nvPr>
        </p:nvSpPr>
        <p:spPr>
          <a:xfrm>
            <a:off x="947738" y="1592262"/>
            <a:ext cx="10333036" cy="1080000"/>
          </a:xfrm>
        </p:spPr>
        <p:txBody>
          <a:bodyPr tIns="10800"/>
          <a:lstStyle/>
          <a:p>
            <a:pPr lvl="0"/>
            <a:r>
              <a:rPr lang="de-DE"/>
              <a:t>Formatvorlagen des Textmasters bearbeiten</a:t>
            </a:r>
          </a:p>
        </p:txBody>
      </p:sp>
      <p:sp>
        <p:nvSpPr>
          <p:cNvPr id="4" name="Tabellenplatzhalter 3">
            <a:extLst>
              <a:ext uri="{FF2B5EF4-FFF2-40B4-BE49-F238E27FC236}">
                <a16:creationId xmlns:a16="http://schemas.microsoft.com/office/drawing/2014/main" id="{4792EB63-54C5-40F1-8562-1BE44DCAB584}"/>
              </a:ext>
            </a:extLst>
          </p:cNvPr>
          <p:cNvSpPr>
            <a:spLocks noGrp="1"/>
          </p:cNvSpPr>
          <p:nvPr>
            <p:ph type="tbl" sz="quarter" idx="13"/>
          </p:nvPr>
        </p:nvSpPr>
        <p:spPr>
          <a:xfrm>
            <a:off x="947738" y="2818800"/>
            <a:ext cx="10333037" cy="3310538"/>
          </a:xfrm>
        </p:spPr>
        <p:txBody>
          <a:bodyPr tIns="0"/>
          <a:lstStyle>
            <a:lvl1pPr marL="0" indent="0">
              <a:buNone/>
              <a:defRPr sz="2000"/>
            </a:lvl1pPr>
          </a:lstStyle>
          <a:p>
            <a:r>
              <a:rPr lang="de-DE"/>
              <a:t>Tabelle durch Klicken auf Symbol hinzufügen</a:t>
            </a:r>
            <a:endParaRPr lang="de-CH"/>
          </a:p>
        </p:txBody>
      </p:sp>
    </p:spTree>
    <p:extLst>
      <p:ext uri="{BB962C8B-B14F-4D97-AF65-F5344CB8AC3E}">
        <p14:creationId xmlns:p14="http://schemas.microsoft.com/office/powerpoint/2010/main" val="2434591452"/>
      </p:ext>
    </p:extLst>
  </p:cSld>
  <p:clrMapOvr>
    <a:masterClrMapping/>
  </p:clrMapOvr>
  <p:extLst>
    <p:ext uri="{DCECCB84-F9BA-43D5-87BE-67443E8EF086}">
      <p15:sldGuideLst xmlns:p15="http://schemas.microsoft.com/office/powerpoint/2012/main">
        <p15:guide id="1" orient="horz" pos="1003">
          <p15:clr>
            <a:srgbClr val="9FCC3B"/>
          </p15:clr>
        </p15:guide>
        <p15:guide id="2" orient="horz" pos="459">
          <p15:clr>
            <a:srgbClr val="9FCC3B"/>
          </p15:clr>
        </p15:guide>
        <p15:guide id="3" orient="horz" pos="187">
          <p15:clr>
            <a:srgbClr val="9FCC3B"/>
          </p15:clr>
        </p15:guide>
        <p15:guide id="8" pos="3749">
          <p15:clr>
            <a:srgbClr val="FBAE40"/>
          </p15:clr>
        </p15:guide>
        <p15:guide id="15" pos="3953">
          <p15:clr>
            <a:srgbClr val="FBAE40"/>
          </p15:clr>
        </p15:guide>
        <p15:guide id="16" pos="2842">
          <p15:clr>
            <a:srgbClr val="FBAE40"/>
          </p15:clr>
        </p15:guide>
        <p15:guide id="17" pos="2638">
          <p15:clr>
            <a:srgbClr val="FBAE40"/>
          </p15:clr>
        </p15:guide>
        <p15:guide id="18" pos="1731">
          <p15:clr>
            <a:srgbClr val="FBAE40"/>
          </p15:clr>
        </p15:guide>
        <p15:guide id="19" pos="4861">
          <p15:clr>
            <a:srgbClr val="FBAE40"/>
          </p15:clr>
        </p15:guide>
        <p15:guide id="20" pos="5065">
          <p15:clr>
            <a:srgbClr val="FBAE40"/>
          </p15:clr>
        </p15:guide>
        <p15:guide id="21" pos="5972">
          <p15:clr>
            <a:srgbClr val="FBAE40"/>
          </p15:clr>
        </p15:guide>
        <p15:guide id="22" pos="617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Text 2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lvl1pPr>
              <a:defRPr>
                <a:solidFill>
                  <a:srgbClr val="0F05A0"/>
                </a:solidFill>
              </a:defRPr>
            </a:lvl1pPr>
          </a:lstStyle>
          <a:p>
            <a:r>
              <a:rPr lang="de-DE"/>
              <a:t>Titelmasterformat durch Klicken bearbeiten</a:t>
            </a:r>
            <a:endParaRPr lang="de-CH"/>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a:t>Masteruntertitelformat bearbeiten</a:t>
            </a:r>
          </a:p>
        </p:txBody>
      </p:sp>
      <p:sp>
        <p:nvSpPr>
          <p:cNvPr id="6" name="Textplatzhalter 5">
            <a:extLst>
              <a:ext uri="{FF2B5EF4-FFF2-40B4-BE49-F238E27FC236}">
                <a16:creationId xmlns:a16="http://schemas.microsoft.com/office/drawing/2014/main" id="{5DDCBD7B-7ED5-4065-A2E1-F19973BD36BB}"/>
              </a:ext>
            </a:extLst>
          </p:cNvPr>
          <p:cNvSpPr>
            <a:spLocks noGrp="1"/>
          </p:cNvSpPr>
          <p:nvPr>
            <p:ph type="body" sz="quarter" idx="12"/>
          </p:nvPr>
        </p:nvSpPr>
        <p:spPr>
          <a:xfrm>
            <a:off x="947738" y="1592263"/>
            <a:ext cx="5003800" cy="4537075"/>
          </a:xfrm>
        </p:spPr>
        <p:txBody>
          <a:bodyPr tIns="1080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Textplatzhalter 5">
            <a:extLst>
              <a:ext uri="{FF2B5EF4-FFF2-40B4-BE49-F238E27FC236}">
                <a16:creationId xmlns:a16="http://schemas.microsoft.com/office/drawing/2014/main" id="{8451A51A-09FC-4B95-89D1-E82D20CB7E2E}"/>
              </a:ext>
            </a:extLst>
          </p:cNvPr>
          <p:cNvSpPr>
            <a:spLocks noGrp="1"/>
          </p:cNvSpPr>
          <p:nvPr>
            <p:ph type="body" sz="quarter" idx="13"/>
          </p:nvPr>
        </p:nvSpPr>
        <p:spPr>
          <a:xfrm>
            <a:off x="6276975" y="1592263"/>
            <a:ext cx="5003800" cy="4537075"/>
          </a:xfrm>
        </p:spPr>
        <p:txBody>
          <a:bodyPr tIns="1080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5886524"/>
      </p:ext>
    </p:extLst>
  </p:cSld>
  <p:clrMapOvr>
    <a:masterClrMapping/>
  </p:clrMapOvr>
  <p:extLst>
    <p:ext uri="{DCECCB84-F9BA-43D5-87BE-67443E8EF086}">
      <p15:sldGuideLst xmlns:p15="http://schemas.microsoft.com/office/powerpoint/2012/main">
        <p15:guide id="1" orient="horz" pos="1003">
          <p15:clr>
            <a:srgbClr val="9FCC3B"/>
          </p15:clr>
        </p15:guide>
        <p15:guide id="2" orient="horz" pos="459">
          <p15:clr>
            <a:srgbClr val="9FCC3B"/>
          </p15:clr>
        </p15:guide>
        <p15:guide id="3" orient="horz" pos="187">
          <p15:clr>
            <a:srgbClr val="9FCC3B"/>
          </p15:clr>
        </p15:guide>
        <p15:guide id="8" pos="3749">
          <p15:clr>
            <a:srgbClr val="FBAE40"/>
          </p15:clr>
        </p15:guide>
        <p15:guide id="9" pos="3114">
          <p15:clr>
            <a:srgbClr val="FBAE40"/>
          </p15:clr>
        </p15:guide>
        <p15:guide id="10" pos="2910">
          <p15:clr>
            <a:srgbClr val="FBAE40"/>
          </p15:clr>
        </p15:guide>
        <p15:guide id="11" pos="2275">
          <p15:clr>
            <a:srgbClr val="FBAE40"/>
          </p15:clr>
        </p15:guide>
        <p15:guide id="12" pos="2071">
          <p15:clr>
            <a:srgbClr val="FBAE40"/>
          </p15:clr>
        </p15:guide>
        <p15:guide id="13" pos="1436">
          <p15:clr>
            <a:srgbClr val="FBAE40"/>
          </p15:clr>
        </p15:guide>
        <p15:guide id="14" pos="1232">
          <p15:clr>
            <a:srgbClr val="FBAE40"/>
          </p15:clr>
        </p15:guide>
        <p15:guide id="15" pos="3953">
          <p15:clr>
            <a:srgbClr val="FBAE40"/>
          </p15:clr>
        </p15:guide>
        <p15:guide id="16" pos="4588">
          <p15:clr>
            <a:srgbClr val="FBAE40"/>
          </p15:clr>
        </p15:guide>
        <p15:guide id="17" pos="4793">
          <p15:clr>
            <a:srgbClr val="FBAE40"/>
          </p15:clr>
        </p15:guide>
        <p15:guide id="18" pos="5428">
          <p15:clr>
            <a:srgbClr val="FBAE40"/>
          </p15:clr>
        </p15:guide>
        <p15:guide id="19" pos="5632">
          <p15:clr>
            <a:srgbClr val="FBAE40"/>
          </p15:clr>
        </p15:guide>
        <p15:guide id="20" pos="6267">
          <p15:clr>
            <a:srgbClr val="FBAE40"/>
          </p15:clr>
        </p15:guide>
        <p15:guide id="21" pos="647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Text und Marginalsp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lvl1pPr>
              <a:defRPr>
                <a:solidFill>
                  <a:srgbClr val="0F05A0"/>
                </a:solidFill>
              </a:defRPr>
            </a:lvl1pPr>
          </a:lstStyle>
          <a:p>
            <a:r>
              <a:rPr lang="de-DE"/>
              <a:t>Titelmasterformat durch Klicken bearbeiten</a:t>
            </a:r>
            <a:endParaRPr lang="de-CH"/>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a:t>Masteruntertitelformat bearbeiten</a:t>
            </a:r>
          </a:p>
        </p:txBody>
      </p:sp>
      <p:sp>
        <p:nvSpPr>
          <p:cNvPr id="6" name="Textplatzhalter 5">
            <a:extLst>
              <a:ext uri="{FF2B5EF4-FFF2-40B4-BE49-F238E27FC236}">
                <a16:creationId xmlns:a16="http://schemas.microsoft.com/office/drawing/2014/main" id="{5DDCBD7B-7ED5-4065-A2E1-F19973BD36BB}"/>
              </a:ext>
            </a:extLst>
          </p:cNvPr>
          <p:cNvSpPr>
            <a:spLocks noGrp="1"/>
          </p:cNvSpPr>
          <p:nvPr>
            <p:ph type="body" sz="quarter" idx="12"/>
          </p:nvPr>
        </p:nvSpPr>
        <p:spPr>
          <a:xfrm>
            <a:off x="947738" y="1592263"/>
            <a:ext cx="6912000" cy="4537075"/>
          </a:xfrm>
        </p:spPr>
        <p:txBody>
          <a:bodyPr tIns="1080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AD24F5E5-2C7D-41C2-A033-B6C11DBDF4D9}"/>
              </a:ext>
            </a:extLst>
          </p:cNvPr>
          <p:cNvSpPr>
            <a:spLocks noGrp="1"/>
          </p:cNvSpPr>
          <p:nvPr>
            <p:ph type="body" sz="quarter" idx="13"/>
          </p:nvPr>
        </p:nvSpPr>
        <p:spPr>
          <a:xfrm>
            <a:off x="8940800" y="1592263"/>
            <a:ext cx="2339975" cy="4537075"/>
          </a:xfrm>
        </p:spPr>
        <p:txBody>
          <a:bodyPr tIns="36000"/>
          <a:lstStyle>
            <a:lvl1pPr>
              <a:defRPr sz="2000"/>
            </a:lvl1pPr>
            <a:lvl2pPr>
              <a:defRPr sz="2000"/>
            </a:lvl2pPr>
            <a:lvl3pPr>
              <a:defRPr sz="2000"/>
            </a:lvl3pPr>
            <a:lvl4pPr>
              <a:defRPr sz="2000"/>
            </a:lvl4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314513248"/>
      </p:ext>
    </p:extLst>
  </p:cSld>
  <p:clrMapOvr>
    <a:masterClrMapping/>
  </p:clrMapOvr>
  <p:extLst>
    <p:ext uri="{DCECCB84-F9BA-43D5-87BE-67443E8EF086}">
      <p15:sldGuideLst xmlns:p15="http://schemas.microsoft.com/office/powerpoint/2012/main">
        <p15:guide id="1" orient="horz" pos="1003">
          <p15:clr>
            <a:srgbClr val="9FCC3B"/>
          </p15:clr>
        </p15:guide>
        <p15:guide id="2" orient="horz" pos="459">
          <p15:clr>
            <a:srgbClr val="9FCC3B"/>
          </p15:clr>
        </p15:guide>
        <p15:guide id="3" orient="horz" pos="187">
          <p15:clr>
            <a:srgbClr val="9FCC3B"/>
          </p15:clr>
        </p15:guide>
        <p15:guide id="8" pos="3749">
          <p15:clr>
            <a:srgbClr val="FBAE40"/>
          </p15:clr>
        </p15:guide>
        <p15:guide id="9" pos="3114">
          <p15:clr>
            <a:srgbClr val="FBAE40"/>
          </p15:clr>
        </p15:guide>
        <p15:guide id="10" pos="2910">
          <p15:clr>
            <a:srgbClr val="FBAE40"/>
          </p15:clr>
        </p15:guide>
        <p15:guide id="11" pos="2275">
          <p15:clr>
            <a:srgbClr val="FBAE40"/>
          </p15:clr>
        </p15:guide>
        <p15:guide id="12" pos="2071">
          <p15:clr>
            <a:srgbClr val="FBAE40"/>
          </p15:clr>
        </p15:guide>
        <p15:guide id="13" pos="1436">
          <p15:clr>
            <a:srgbClr val="FBAE40"/>
          </p15:clr>
        </p15:guide>
        <p15:guide id="14" pos="1232">
          <p15:clr>
            <a:srgbClr val="FBAE40"/>
          </p15:clr>
        </p15:guide>
        <p15:guide id="15" pos="3953">
          <p15:clr>
            <a:srgbClr val="FBAE40"/>
          </p15:clr>
        </p15:guide>
        <p15:guide id="16" pos="4588">
          <p15:clr>
            <a:srgbClr val="FBAE40"/>
          </p15:clr>
        </p15:guide>
        <p15:guide id="17" pos="4793">
          <p15:clr>
            <a:srgbClr val="FBAE40"/>
          </p15:clr>
        </p15:guide>
        <p15:guide id="18" pos="5428">
          <p15:clr>
            <a:srgbClr val="FBAE40"/>
          </p15:clr>
        </p15:guide>
        <p15:guide id="19" pos="5632">
          <p15:clr>
            <a:srgbClr val="FBAE40"/>
          </p15:clr>
        </p15:guide>
        <p15:guide id="20" pos="6267">
          <p15:clr>
            <a:srgbClr val="FBAE40"/>
          </p15:clr>
        </p15:guide>
        <p15:guide id="21" pos="647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Bild und Marginalsp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lvl1pPr>
              <a:defRPr>
                <a:solidFill>
                  <a:srgbClr val="0F05A0"/>
                </a:solidFill>
              </a:defRPr>
            </a:lvl1pPr>
          </a:lstStyle>
          <a:p>
            <a:r>
              <a:rPr lang="de-DE"/>
              <a:t>Titelmasterformat durch Klicken bearbeiten</a:t>
            </a:r>
            <a:endParaRPr lang="de-CH"/>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a:t>Masteruntertitelformat bearbeiten</a:t>
            </a:r>
          </a:p>
        </p:txBody>
      </p:sp>
      <p:sp>
        <p:nvSpPr>
          <p:cNvPr id="9" name="Bildplatzhalter 5">
            <a:extLst>
              <a:ext uri="{FF2B5EF4-FFF2-40B4-BE49-F238E27FC236}">
                <a16:creationId xmlns:a16="http://schemas.microsoft.com/office/drawing/2014/main" id="{1CE32EB3-BB4F-4253-8B37-E5C687C818A1}"/>
              </a:ext>
            </a:extLst>
          </p:cNvPr>
          <p:cNvSpPr>
            <a:spLocks noGrp="1"/>
          </p:cNvSpPr>
          <p:nvPr>
            <p:ph type="pic" sz="quarter" idx="12"/>
          </p:nvPr>
        </p:nvSpPr>
        <p:spPr>
          <a:xfrm>
            <a:off x="947739" y="1700212"/>
            <a:ext cx="6769099" cy="4429125"/>
          </a:xfrm>
          <a:solidFill>
            <a:srgbClr val="BEBEBE"/>
          </a:solidFill>
        </p:spPr>
        <p:txBody>
          <a:bodyPr/>
          <a:lstStyle>
            <a:lvl1pPr marL="0" indent="0">
              <a:buNone/>
              <a:defRPr sz="1200">
                <a:solidFill>
                  <a:srgbClr val="FFFFFF"/>
                </a:solidFill>
              </a:defRPr>
            </a:lvl1pPr>
          </a:lstStyle>
          <a:p>
            <a:r>
              <a:rPr lang="de-DE"/>
              <a:t>Bild durch Klicken auf Symbol hinzufügen</a:t>
            </a:r>
            <a:endParaRPr lang="de-CH"/>
          </a:p>
        </p:txBody>
      </p:sp>
      <p:sp>
        <p:nvSpPr>
          <p:cNvPr id="6" name="Textplatzhalter 3">
            <a:extLst>
              <a:ext uri="{FF2B5EF4-FFF2-40B4-BE49-F238E27FC236}">
                <a16:creationId xmlns:a16="http://schemas.microsoft.com/office/drawing/2014/main" id="{8B1C4A34-5315-4BB8-9A0B-2D7758DDF3E6}"/>
              </a:ext>
            </a:extLst>
          </p:cNvPr>
          <p:cNvSpPr>
            <a:spLocks noGrp="1"/>
          </p:cNvSpPr>
          <p:nvPr>
            <p:ph type="body" sz="quarter" idx="13"/>
          </p:nvPr>
        </p:nvSpPr>
        <p:spPr>
          <a:xfrm>
            <a:off x="8040688" y="1592263"/>
            <a:ext cx="3240087" cy="4537075"/>
          </a:xfrm>
        </p:spPr>
        <p:txBody>
          <a:bodyPr tIns="36000"/>
          <a:lstStyle>
            <a:lvl1pPr>
              <a:defRPr sz="2000"/>
            </a:lvl1pPr>
            <a:lvl2pPr>
              <a:defRPr sz="2000"/>
            </a:lvl2pPr>
            <a:lvl3pPr>
              <a:defRPr sz="2000"/>
            </a:lvl3pPr>
            <a:lvl4pPr>
              <a:defRPr sz="2000"/>
            </a:lvl4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077372863"/>
      </p:ext>
    </p:extLst>
  </p:cSld>
  <p:clrMapOvr>
    <a:masterClrMapping/>
  </p:clrMapOvr>
  <p:extLst>
    <p:ext uri="{DCECCB84-F9BA-43D5-87BE-67443E8EF086}">
      <p15:sldGuideLst xmlns:p15="http://schemas.microsoft.com/office/powerpoint/2012/main">
        <p15:guide id="2" orient="horz" pos="459">
          <p15:clr>
            <a:srgbClr val="9FCC3B"/>
          </p15:clr>
        </p15:guide>
        <p15:guide id="3" orient="horz" pos="187">
          <p15:clr>
            <a:srgbClr val="9FCC3B"/>
          </p15:clr>
        </p15:guide>
        <p15:guide id="4" pos="3749">
          <p15:clr>
            <a:srgbClr val="FBAE40"/>
          </p15:clr>
        </p15:guide>
        <p15:guide id="5" pos="3953">
          <p15:clr>
            <a:srgbClr val="FBAE40"/>
          </p15:clr>
        </p15:guide>
        <p15:guide id="6" pos="2842">
          <p15:clr>
            <a:srgbClr val="FBAE40"/>
          </p15:clr>
        </p15:guide>
        <p15:guide id="7" pos="2638">
          <p15:clr>
            <a:srgbClr val="FBAE40"/>
          </p15:clr>
        </p15:guide>
        <p15:guide id="8" pos="1731">
          <p15:clr>
            <a:srgbClr val="FBAE40"/>
          </p15:clr>
        </p15:guide>
        <p15:guide id="9" pos="1527">
          <p15:clr>
            <a:srgbClr val="FBAE40"/>
          </p15:clr>
        </p15:guide>
        <p15:guide id="10" pos="4861">
          <p15:clr>
            <a:srgbClr val="FBAE40"/>
          </p15:clr>
        </p15:guide>
        <p15:guide id="11" pos="5065">
          <p15:clr>
            <a:srgbClr val="FBAE40"/>
          </p15:clr>
        </p15:guide>
        <p15:guide id="12" pos="5972">
          <p15:clr>
            <a:srgbClr val="FBAE40"/>
          </p15:clr>
        </p15:guide>
        <p15:guide id="13" pos="6176">
          <p15:clr>
            <a:srgbClr val="FBAE40"/>
          </p15:clr>
        </p15:guide>
        <p15:guide id="14" orient="horz" pos="1003">
          <p15:clr>
            <a:srgbClr val="9FCC3B"/>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Text und Bild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lvl1pPr>
              <a:defRPr>
                <a:solidFill>
                  <a:srgbClr val="0F05A0"/>
                </a:solidFill>
              </a:defRPr>
            </a:lvl1pPr>
          </a:lstStyle>
          <a:p>
            <a:r>
              <a:rPr lang="de-DE"/>
              <a:t>Titelmasterformat durch Klicken bearbeiten</a:t>
            </a:r>
            <a:endParaRPr lang="de-CH"/>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a:t>Masteruntertitelformat bearbeiten</a:t>
            </a:r>
          </a:p>
        </p:txBody>
      </p:sp>
      <p:sp>
        <p:nvSpPr>
          <p:cNvPr id="6" name="Textplatzhalter 5">
            <a:extLst>
              <a:ext uri="{FF2B5EF4-FFF2-40B4-BE49-F238E27FC236}">
                <a16:creationId xmlns:a16="http://schemas.microsoft.com/office/drawing/2014/main" id="{5DDCBD7B-7ED5-4065-A2E1-F19973BD36BB}"/>
              </a:ext>
            </a:extLst>
          </p:cNvPr>
          <p:cNvSpPr>
            <a:spLocks noGrp="1"/>
          </p:cNvSpPr>
          <p:nvPr>
            <p:ph type="body" sz="quarter" idx="12"/>
          </p:nvPr>
        </p:nvSpPr>
        <p:spPr>
          <a:xfrm>
            <a:off x="947738" y="1592263"/>
            <a:ext cx="6769100" cy="4537075"/>
          </a:xfrm>
        </p:spPr>
        <p:txBody>
          <a:bodyPr tIns="1080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Bildplatzhalter 5">
            <a:extLst>
              <a:ext uri="{FF2B5EF4-FFF2-40B4-BE49-F238E27FC236}">
                <a16:creationId xmlns:a16="http://schemas.microsoft.com/office/drawing/2014/main" id="{BDDAC130-B6AD-4A62-99FE-9EE8341CA196}"/>
              </a:ext>
            </a:extLst>
          </p:cNvPr>
          <p:cNvSpPr>
            <a:spLocks noGrp="1"/>
          </p:cNvSpPr>
          <p:nvPr>
            <p:ph type="pic" sz="quarter" idx="13"/>
          </p:nvPr>
        </p:nvSpPr>
        <p:spPr>
          <a:xfrm>
            <a:off x="8040688" y="1700212"/>
            <a:ext cx="3240087" cy="4429125"/>
          </a:xfrm>
          <a:solidFill>
            <a:srgbClr val="BEBEBE"/>
          </a:solidFill>
        </p:spPr>
        <p:txBody>
          <a:bodyPr/>
          <a:lstStyle>
            <a:lvl1pPr marL="0" indent="0">
              <a:buNone/>
              <a:defRPr sz="1200">
                <a:solidFill>
                  <a:srgbClr val="FFFFFF"/>
                </a:solidFill>
              </a:defRPr>
            </a:lvl1pPr>
          </a:lstStyle>
          <a:p>
            <a:r>
              <a:rPr lang="de-DE"/>
              <a:t>Bild durch Klicken auf Symbol hinzufügen</a:t>
            </a:r>
            <a:endParaRPr lang="de-CH"/>
          </a:p>
        </p:txBody>
      </p:sp>
    </p:spTree>
    <p:extLst>
      <p:ext uri="{BB962C8B-B14F-4D97-AF65-F5344CB8AC3E}">
        <p14:creationId xmlns:p14="http://schemas.microsoft.com/office/powerpoint/2010/main" val="294444484"/>
      </p:ext>
    </p:extLst>
  </p:cSld>
  <p:clrMapOvr>
    <a:masterClrMapping/>
  </p:clrMapOvr>
  <p:extLst>
    <p:ext uri="{DCECCB84-F9BA-43D5-87BE-67443E8EF086}">
      <p15:sldGuideLst xmlns:p15="http://schemas.microsoft.com/office/powerpoint/2012/main">
        <p15:guide id="1" orient="horz" pos="1003">
          <p15:clr>
            <a:srgbClr val="9FCC3B"/>
          </p15:clr>
        </p15:guide>
        <p15:guide id="2" orient="horz" pos="459">
          <p15:clr>
            <a:srgbClr val="9FCC3B"/>
          </p15:clr>
        </p15:guide>
        <p15:guide id="3" orient="horz" pos="187">
          <p15:clr>
            <a:srgbClr val="9FCC3B"/>
          </p15:clr>
        </p15:guide>
        <p15:guide id="8" pos="3749">
          <p15:clr>
            <a:srgbClr val="FBAE40"/>
          </p15:clr>
        </p15:guide>
        <p15:guide id="9" pos="3953">
          <p15:clr>
            <a:srgbClr val="FBAE40"/>
          </p15:clr>
        </p15:guide>
        <p15:guide id="10" pos="2842">
          <p15:clr>
            <a:srgbClr val="FBAE40"/>
          </p15:clr>
        </p15:guide>
        <p15:guide id="11" pos="2638">
          <p15:clr>
            <a:srgbClr val="FBAE40"/>
          </p15:clr>
        </p15:guide>
        <p15:guide id="12" pos="1731">
          <p15:clr>
            <a:srgbClr val="FBAE40"/>
          </p15:clr>
        </p15:guide>
        <p15:guide id="13" pos="1527">
          <p15:clr>
            <a:srgbClr val="FBAE40"/>
          </p15:clr>
        </p15:guide>
        <p15:guide id="14" pos="4861">
          <p15:clr>
            <a:srgbClr val="FBAE40"/>
          </p15:clr>
        </p15:guide>
        <p15:guide id="15" pos="5065">
          <p15:clr>
            <a:srgbClr val="FBAE40"/>
          </p15:clr>
        </p15:guide>
        <p15:guide id="16" pos="5972">
          <p15:clr>
            <a:srgbClr val="FBAE40"/>
          </p15:clr>
        </p15:guide>
        <p15:guide id="17" pos="61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301D4A-0346-C356-7742-42ABCC25382D}"/>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DDF1C963-5C84-DE30-5606-CF2B16CC666F}"/>
              </a:ext>
            </a:extLst>
          </p:cNvPr>
          <p:cNvSpPr>
            <a:spLocks noGrp="1"/>
          </p:cNvSpPr>
          <p:nvPr>
            <p:ph idx="1"/>
          </p:nvPr>
        </p:nvSpPr>
        <p:spPr/>
        <p:txBody>
          <a:bodyPr/>
          <a:lstStyle>
            <a:lvl3pPr marL="388800" indent="-192600">
              <a:buFont typeface="Symbol" pitchFamily="2" charset="2"/>
              <a:buChar char="-"/>
              <a:defRPr sz="1600"/>
            </a:lvl3pPr>
            <a:lvl4pPr marL="583200" indent="-192600">
              <a:buFont typeface="Symbol" pitchFamily="2" charset="2"/>
              <a:buChar char="-"/>
              <a:defRPr sz="1400"/>
            </a:lvl4pPr>
            <a:lvl5pPr marL="777600" indent="-192600">
              <a:buFont typeface="Symbol" pitchFamily="2" charset="2"/>
              <a:buChar char="-"/>
              <a:defRPr sz="14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54EDE206-B2E7-9648-DAA0-7FAE3DE63139}"/>
              </a:ext>
            </a:extLst>
          </p:cNvPr>
          <p:cNvSpPr>
            <a:spLocks noGrp="1"/>
          </p:cNvSpPr>
          <p:nvPr>
            <p:ph type="dt" sz="half" idx="10"/>
          </p:nvPr>
        </p:nvSpPr>
        <p:spPr/>
        <p:txBody>
          <a:bodyPr/>
          <a:lstStyle/>
          <a:p>
            <a:r>
              <a:rPr lang="de-DE"/>
              <a:t>09.04.2024</a:t>
            </a:r>
            <a:endParaRPr lang="de-CH" dirty="0"/>
          </a:p>
        </p:txBody>
      </p:sp>
      <p:sp>
        <p:nvSpPr>
          <p:cNvPr id="5" name="Fußzeilenplatzhalter 4">
            <a:extLst>
              <a:ext uri="{FF2B5EF4-FFF2-40B4-BE49-F238E27FC236}">
                <a16:creationId xmlns:a16="http://schemas.microsoft.com/office/drawing/2014/main" id="{A014F729-2BD5-4603-4EE1-03F2D7B4F3E9}"/>
              </a:ext>
            </a:extLst>
          </p:cNvPr>
          <p:cNvSpPr>
            <a:spLocks noGrp="1"/>
          </p:cNvSpPr>
          <p:nvPr>
            <p:ph type="ftr" sz="quarter" idx="11"/>
          </p:nvPr>
        </p:nvSpPr>
        <p:spPr/>
        <p:txBody>
          <a:bodyPr/>
          <a:lstStyle/>
          <a:p>
            <a:r>
              <a:rPr lang="de-CH"/>
              <a:t>EENA Webinar: PSAP Innovation Series: Episode 2 - Protection &amp; Rescue Zurich</a:t>
            </a:r>
            <a:endParaRPr lang="de-CH" dirty="0"/>
          </a:p>
        </p:txBody>
      </p:sp>
      <p:sp>
        <p:nvSpPr>
          <p:cNvPr id="6" name="Foliennummernplatzhalter 5">
            <a:extLst>
              <a:ext uri="{FF2B5EF4-FFF2-40B4-BE49-F238E27FC236}">
                <a16:creationId xmlns:a16="http://schemas.microsoft.com/office/drawing/2014/main" id="{0943217D-5D3D-F8EF-4067-46D189567C37}"/>
              </a:ext>
            </a:extLst>
          </p:cNvPr>
          <p:cNvSpPr>
            <a:spLocks noGrp="1"/>
          </p:cNvSpPr>
          <p:nvPr>
            <p:ph type="sldNum" sz="quarter" idx="12"/>
          </p:nvPr>
        </p:nvSpPr>
        <p:spPr/>
        <p:txBody>
          <a:bodyPr/>
          <a:lstStyle/>
          <a:p>
            <a:fld id="{A9A119BF-E25C-2B4D-AE7A-2F19C2499FEA}" type="slidenum">
              <a:rPr lang="de-CH" smtClean="0"/>
              <a:pPr/>
              <a:t>‹N°›</a:t>
            </a:fld>
            <a:endParaRPr lang="de-CH" dirty="0"/>
          </a:p>
        </p:txBody>
      </p:sp>
    </p:spTree>
    <p:extLst>
      <p:ext uri="{BB962C8B-B14F-4D97-AF65-F5344CB8AC3E}">
        <p14:creationId xmlns:p14="http://schemas.microsoft.com/office/powerpoint/2010/main" val="3545635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Text und Bild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lvl1pPr>
              <a:defRPr>
                <a:solidFill>
                  <a:srgbClr val="0F05A0"/>
                </a:solidFill>
              </a:defRPr>
            </a:lvl1pPr>
          </a:lstStyle>
          <a:p>
            <a:r>
              <a:rPr lang="de-DE"/>
              <a:t>Titelmasterformat durch Klicken bearbeiten</a:t>
            </a:r>
            <a:endParaRPr lang="de-CH"/>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a:t>Masteruntertitelformat bearbeiten</a:t>
            </a:r>
          </a:p>
        </p:txBody>
      </p:sp>
      <p:sp>
        <p:nvSpPr>
          <p:cNvPr id="6" name="Textplatzhalter 5">
            <a:extLst>
              <a:ext uri="{FF2B5EF4-FFF2-40B4-BE49-F238E27FC236}">
                <a16:creationId xmlns:a16="http://schemas.microsoft.com/office/drawing/2014/main" id="{5DDCBD7B-7ED5-4065-A2E1-F19973BD36BB}"/>
              </a:ext>
            </a:extLst>
          </p:cNvPr>
          <p:cNvSpPr>
            <a:spLocks noGrp="1"/>
          </p:cNvSpPr>
          <p:nvPr>
            <p:ph type="body" sz="quarter" idx="12"/>
          </p:nvPr>
        </p:nvSpPr>
        <p:spPr>
          <a:xfrm>
            <a:off x="947738" y="1592263"/>
            <a:ext cx="5003800" cy="4537075"/>
          </a:xfrm>
        </p:spPr>
        <p:txBody>
          <a:bodyPr tIns="1080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Bildplatzhalter 5">
            <a:extLst>
              <a:ext uri="{FF2B5EF4-FFF2-40B4-BE49-F238E27FC236}">
                <a16:creationId xmlns:a16="http://schemas.microsoft.com/office/drawing/2014/main" id="{BDDAC130-B6AD-4A62-99FE-9EE8341CA196}"/>
              </a:ext>
            </a:extLst>
          </p:cNvPr>
          <p:cNvSpPr>
            <a:spLocks noGrp="1"/>
          </p:cNvSpPr>
          <p:nvPr>
            <p:ph type="pic" sz="quarter" idx="13"/>
          </p:nvPr>
        </p:nvSpPr>
        <p:spPr>
          <a:xfrm>
            <a:off x="6276976" y="1700212"/>
            <a:ext cx="5003800" cy="4429125"/>
          </a:xfrm>
          <a:solidFill>
            <a:srgbClr val="BEBEBE"/>
          </a:solidFill>
        </p:spPr>
        <p:txBody>
          <a:bodyPr/>
          <a:lstStyle>
            <a:lvl1pPr marL="0" indent="0">
              <a:buNone/>
              <a:defRPr sz="1200">
                <a:solidFill>
                  <a:srgbClr val="FFFFFF"/>
                </a:solidFill>
              </a:defRPr>
            </a:lvl1pPr>
          </a:lstStyle>
          <a:p>
            <a:r>
              <a:rPr lang="de-DE"/>
              <a:t>Bild durch Klicken auf Symbol hinzufügen</a:t>
            </a:r>
            <a:endParaRPr lang="de-CH"/>
          </a:p>
        </p:txBody>
      </p:sp>
    </p:spTree>
    <p:extLst>
      <p:ext uri="{BB962C8B-B14F-4D97-AF65-F5344CB8AC3E}">
        <p14:creationId xmlns:p14="http://schemas.microsoft.com/office/powerpoint/2010/main" val="1110212960"/>
      </p:ext>
    </p:extLst>
  </p:cSld>
  <p:clrMapOvr>
    <a:masterClrMapping/>
  </p:clrMapOvr>
  <p:extLst>
    <p:ext uri="{DCECCB84-F9BA-43D5-87BE-67443E8EF086}">
      <p15:sldGuideLst xmlns:p15="http://schemas.microsoft.com/office/powerpoint/2012/main">
        <p15:guide id="1" orient="horz" pos="1003">
          <p15:clr>
            <a:srgbClr val="9FCC3B"/>
          </p15:clr>
        </p15:guide>
        <p15:guide id="2" orient="horz" pos="459">
          <p15:clr>
            <a:srgbClr val="9FCC3B"/>
          </p15:clr>
        </p15:guide>
        <p15:guide id="3" orient="horz" pos="187">
          <p15:clr>
            <a:srgbClr val="9FCC3B"/>
          </p15:clr>
        </p15:guide>
        <p15:guide id="8" pos="3749">
          <p15:clr>
            <a:srgbClr val="FBAE40"/>
          </p15:clr>
        </p15:guide>
        <p15:guide id="9" pos="3953">
          <p15:clr>
            <a:srgbClr val="FBAE40"/>
          </p15:clr>
        </p15:guide>
        <p15:guide id="10" pos="2842">
          <p15:clr>
            <a:srgbClr val="FBAE40"/>
          </p15:clr>
        </p15:guide>
        <p15:guide id="11" pos="2638">
          <p15:clr>
            <a:srgbClr val="FBAE40"/>
          </p15:clr>
        </p15:guide>
        <p15:guide id="12" pos="1731">
          <p15:clr>
            <a:srgbClr val="FBAE40"/>
          </p15:clr>
        </p15:guide>
        <p15:guide id="13" pos="1527">
          <p15:clr>
            <a:srgbClr val="FBAE40"/>
          </p15:clr>
        </p15:guide>
        <p15:guide id="14" pos="4861">
          <p15:clr>
            <a:srgbClr val="FBAE40"/>
          </p15:clr>
        </p15:guide>
        <p15:guide id="15" pos="5065">
          <p15:clr>
            <a:srgbClr val="FBAE40"/>
          </p15:clr>
        </p15:guide>
        <p15:guide id="16" pos="5972">
          <p15:clr>
            <a:srgbClr val="FBAE40"/>
          </p15:clr>
        </p15:guide>
        <p15:guide id="17" pos="617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Text und Bild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a:xfrm>
            <a:off x="947737" y="306000"/>
            <a:ext cx="5003801" cy="432000"/>
          </a:xfrm>
        </p:spPr>
        <p:txBody>
          <a:bodyPr/>
          <a:lstStyle>
            <a:lvl1pPr>
              <a:defRPr>
                <a:solidFill>
                  <a:srgbClr val="0F05A0"/>
                </a:solidFill>
              </a:defRPr>
            </a:lvl1pPr>
          </a:lstStyle>
          <a:p>
            <a:r>
              <a:rPr lang="de-DE"/>
              <a:t>Titelmasterformat durch Klicken bearbeiten</a:t>
            </a:r>
            <a:endParaRPr lang="de-CH"/>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9" y="728663"/>
            <a:ext cx="5003800"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a:t>Masteruntertitelformat bearbeiten</a:t>
            </a:r>
          </a:p>
        </p:txBody>
      </p:sp>
      <p:sp>
        <p:nvSpPr>
          <p:cNvPr id="6" name="Textplatzhalter 5">
            <a:extLst>
              <a:ext uri="{FF2B5EF4-FFF2-40B4-BE49-F238E27FC236}">
                <a16:creationId xmlns:a16="http://schemas.microsoft.com/office/drawing/2014/main" id="{5DDCBD7B-7ED5-4065-A2E1-F19973BD36BB}"/>
              </a:ext>
            </a:extLst>
          </p:cNvPr>
          <p:cNvSpPr>
            <a:spLocks noGrp="1"/>
          </p:cNvSpPr>
          <p:nvPr>
            <p:ph type="body" sz="quarter" idx="12"/>
          </p:nvPr>
        </p:nvSpPr>
        <p:spPr>
          <a:xfrm>
            <a:off x="947738" y="1592263"/>
            <a:ext cx="5003800" cy="4537075"/>
          </a:xfrm>
        </p:spPr>
        <p:txBody>
          <a:bodyPr tIns="1080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Bildplatzhalter 5">
            <a:extLst>
              <a:ext uri="{FF2B5EF4-FFF2-40B4-BE49-F238E27FC236}">
                <a16:creationId xmlns:a16="http://schemas.microsoft.com/office/drawing/2014/main" id="{BDDAC130-B6AD-4A62-99FE-9EE8341CA196}"/>
              </a:ext>
            </a:extLst>
          </p:cNvPr>
          <p:cNvSpPr>
            <a:spLocks noGrp="1"/>
          </p:cNvSpPr>
          <p:nvPr>
            <p:ph type="pic" sz="quarter" idx="13"/>
          </p:nvPr>
        </p:nvSpPr>
        <p:spPr>
          <a:xfrm>
            <a:off x="6276976" y="0"/>
            <a:ext cx="5915024" cy="6416675"/>
          </a:xfrm>
          <a:solidFill>
            <a:srgbClr val="BEBEBE"/>
          </a:solidFill>
        </p:spPr>
        <p:txBody>
          <a:bodyPr/>
          <a:lstStyle>
            <a:lvl1pPr marL="0" indent="0">
              <a:buNone/>
              <a:defRPr sz="1200">
                <a:solidFill>
                  <a:srgbClr val="FFFFFF"/>
                </a:solidFill>
              </a:defRPr>
            </a:lvl1pPr>
          </a:lstStyle>
          <a:p>
            <a:r>
              <a:rPr lang="de-DE"/>
              <a:t>Bild durch Klicken auf Symbol hinzufügen</a:t>
            </a:r>
            <a:endParaRPr lang="de-CH"/>
          </a:p>
        </p:txBody>
      </p:sp>
    </p:spTree>
    <p:extLst>
      <p:ext uri="{BB962C8B-B14F-4D97-AF65-F5344CB8AC3E}">
        <p14:creationId xmlns:p14="http://schemas.microsoft.com/office/powerpoint/2010/main" val="3345785242"/>
      </p:ext>
    </p:extLst>
  </p:cSld>
  <p:clrMapOvr>
    <a:masterClrMapping/>
  </p:clrMapOvr>
  <p:extLst>
    <p:ext uri="{DCECCB84-F9BA-43D5-87BE-67443E8EF086}">
      <p15:sldGuideLst xmlns:p15="http://schemas.microsoft.com/office/powerpoint/2012/main">
        <p15:guide id="1" orient="horz" pos="1003">
          <p15:clr>
            <a:srgbClr val="9FCC3B"/>
          </p15:clr>
        </p15:guide>
        <p15:guide id="2" orient="horz" pos="459">
          <p15:clr>
            <a:srgbClr val="9FCC3B"/>
          </p15:clr>
        </p15:guide>
        <p15:guide id="3" orient="horz" pos="187">
          <p15:clr>
            <a:srgbClr val="9FCC3B"/>
          </p15:clr>
        </p15:guide>
        <p15:guide id="8" pos="3749">
          <p15:clr>
            <a:srgbClr val="FBAE40"/>
          </p15:clr>
        </p15:guide>
        <p15:guide id="9" pos="3953">
          <p15:clr>
            <a:srgbClr val="FBAE40"/>
          </p15:clr>
        </p15:guide>
        <p15:guide id="10" pos="2842">
          <p15:clr>
            <a:srgbClr val="FBAE40"/>
          </p15:clr>
        </p15:guide>
        <p15:guide id="11" pos="2638">
          <p15:clr>
            <a:srgbClr val="FBAE40"/>
          </p15:clr>
        </p15:guide>
        <p15:guide id="12" pos="1731">
          <p15:clr>
            <a:srgbClr val="FBAE40"/>
          </p15:clr>
        </p15:guide>
        <p15:guide id="13" pos="1527">
          <p15:clr>
            <a:srgbClr val="FBAE40"/>
          </p15:clr>
        </p15:guide>
        <p15:guide id="14" pos="4861">
          <p15:clr>
            <a:srgbClr val="FBAE40"/>
          </p15:clr>
        </p15:guide>
        <p15:guide id="15" pos="5065">
          <p15:clr>
            <a:srgbClr val="FBAE40"/>
          </p15:clr>
        </p15:guide>
        <p15:guide id="16" pos="5972">
          <p15:clr>
            <a:srgbClr val="FBAE40"/>
          </p15:clr>
        </p15:guide>
        <p15:guide id="17" pos="617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und 2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lvl1pPr>
              <a:defRPr>
                <a:solidFill>
                  <a:srgbClr val="0F05A0"/>
                </a:solidFill>
              </a:defRPr>
            </a:lvl1pPr>
          </a:lstStyle>
          <a:p>
            <a:r>
              <a:rPr lang="de-DE"/>
              <a:t>Titelmasterformat durch Klicken bearbeiten</a:t>
            </a:r>
            <a:endParaRPr lang="de-CH"/>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a:t>Masteruntertitelformat bearbeiten</a:t>
            </a:r>
          </a:p>
        </p:txBody>
      </p:sp>
      <p:sp>
        <p:nvSpPr>
          <p:cNvPr id="8" name="Bildplatzhalter 5">
            <a:extLst>
              <a:ext uri="{FF2B5EF4-FFF2-40B4-BE49-F238E27FC236}">
                <a16:creationId xmlns:a16="http://schemas.microsoft.com/office/drawing/2014/main" id="{BDDAC130-B6AD-4A62-99FE-9EE8341CA196}"/>
              </a:ext>
            </a:extLst>
          </p:cNvPr>
          <p:cNvSpPr>
            <a:spLocks noGrp="1"/>
          </p:cNvSpPr>
          <p:nvPr>
            <p:ph type="pic" sz="quarter" idx="13"/>
          </p:nvPr>
        </p:nvSpPr>
        <p:spPr>
          <a:xfrm>
            <a:off x="6276976" y="1700212"/>
            <a:ext cx="5003800" cy="4429125"/>
          </a:xfrm>
          <a:solidFill>
            <a:srgbClr val="BEBEBE"/>
          </a:solidFill>
        </p:spPr>
        <p:txBody>
          <a:bodyPr/>
          <a:lstStyle>
            <a:lvl1pPr marL="0" indent="0">
              <a:buNone/>
              <a:defRPr sz="1200">
                <a:solidFill>
                  <a:srgbClr val="FFFFFF"/>
                </a:solidFill>
              </a:defRPr>
            </a:lvl1pPr>
          </a:lstStyle>
          <a:p>
            <a:r>
              <a:rPr lang="de-DE"/>
              <a:t>Bild durch Klicken auf Symbol hinzufügen</a:t>
            </a:r>
            <a:endParaRPr lang="de-CH"/>
          </a:p>
        </p:txBody>
      </p:sp>
      <p:sp>
        <p:nvSpPr>
          <p:cNvPr id="9" name="Bildplatzhalter 5">
            <a:extLst>
              <a:ext uri="{FF2B5EF4-FFF2-40B4-BE49-F238E27FC236}">
                <a16:creationId xmlns:a16="http://schemas.microsoft.com/office/drawing/2014/main" id="{51A84F9D-26FA-4734-B9E4-2425282BDEE3}"/>
              </a:ext>
            </a:extLst>
          </p:cNvPr>
          <p:cNvSpPr>
            <a:spLocks noGrp="1"/>
          </p:cNvSpPr>
          <p:nvPr>
            <p:ph type="pic" sz="quarter" idx="14"/>
          </p:nvPr>
        </p:nvSpPr>
        <p:spPr>
          <a:xfrm>
            <a:off x="947738" y="1700212"/>
            <a:ext cx="5003800" cy="4429125"/>
          </a:xfrm>
          <a:solidFill>
            <a:srgbClr val="BEBEBE"/>
          </a:solidFill>
        </p:spPr>
        <p:txBody>
          <a:bodyPr/>
          <a:lstStyle>
            <a:lvl1pPr marL="0" indent="0">
              <a:buNone/>
              <a:defRPr sz="1200">
                <a:solidFill>
                  <a:srgbClr val="FFFFFF"/>
                </a:solidFill>
              </a:defRPr>
            </a:lvl1pPr>
          </a:lstStyle>
          <a:p>
            <a:r>
              <a:rPr lang="de-DE"/>
              <a:t>Bild durch Klicken auf Symbol hinzufügen</a:t>
            </a:r>
            <a:endParaRPr lang="de-CH"/>
          </a:p>
        </p:txBody>
      </p:sp>
    </p:spTree>
    <p:extLst>
      <p:ext uri="{BB962C8B-B14F-4D97-AF65-F5344CB8AC3E}">
        <p14:creationId xmlns:p14="http://schemas.microsoft.com/office/powerpoint/2010/main" val="3791080649"/>
      </p:ext>
    </p:extLst>
  </p:cSld>
  <p:clrMapOvr>
    <a:masterClrMapping/>
  </p:clrMapOvr>
  <p:extLst>
    <p:ext uri="{DCECCB84-F9BA-43D5-87BE-67443E8EF086}">
      <p15:sldGuideLst xmlns:p15="http://schemas.microsoft.com/office/powerpoint/2012/main">
        <p15:guide id="2" orient="horz" pos="459">
          <p15:clr>
            <a:srgbClr val="9FCC3B"/>
          </p15:clr>
        </p15:guide>
        <p15:guide id="3" orient="horz" pos="187">
          <p15:clr>
            <a:srgbClr val="9FCC3B"/>
          </p15:clr>
        </p15:guide>
        <p15:guide id="8" pos="3749">
          <p15:clr>
            <a:srgbClr val="FBAE40"/>
          </p15:clr>
        </p15:guide>
        <p15:guide id="9" pos="3953">
          <p15:clr>
            <a:srgbClr val="FBAE40"/>
          </p15:clr>
        </p15:guide>
        <p15:guide id="10" pos="2842">
          <p15:clr>
            <a:srgbClr val="FBAE40"/>
          </p15:clr>
        </p15:guide>
        <p15:guide id="11" pos="2638">
          <p15:clr>
            <a:srgbClr val="FBAE40"/>
          </p15:clr>
        </p15:guide>
        <p15:guide id="12" pos="1731">
          <p15:clr>
            <a:srgbClr val="FBAE40"/>
          </p15:clr>
        </p15:guide>
        <p15:guide id="13" pos="1527">
          <p15:clr>
            <a:srgbClr val="FBAE40"/>
          </p15:clr>
        </p15:guide>
        <p15:guide id="14" pos="4861">
          <p15:clr>
            <a:srgbClr val="FBAE40"/>
          </p15:clr>
        </p15:guide>
        <p15:guide id="15" pos="5065">
          <p15:clr>
            <a:srgbClr val="FBAE40"/>
          </p15:clr>
        </p15:guide>
        <p15:guide id="16" pos="5972">
          <p15:clr>
            <a:srgbClr val="FBAE40"/>
          </p15:clr>
        </p15:guide>
        <p15:guide id="17" pos="61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und Bild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lvl1pPr>
              <a:defRPr>
                <a:solidFill>
                  <a:srgbClr val="0F05A0"/>
                </a:solidFill>
              </a:defRPr>
            </a:lvl1pPr>
          </a:lstStyle>
          <a:p>
            <a:r>
              <a:rPr lang="de-DE"/>
              <a:t>Titelmasterformat durch Klicken bearbeiten</a:t>
            </a:r>
            <a:endParaRPr lang="de-CH"/>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a:t>Masteruntertitelformat bearbeiten</a:t>
            </a:r>
          </a:p>
        </p:txBody>
      </p:sp>
      <p:sp>
        <p:nvSpPr>
          <p:cNvPr id="8" name="Bildplatzhalter 5">
            <a:extLst>
              <a:ext uri="{FF2B5EF4-FFF2-40B4-BE49-F238E27FC236}">
                <a16:creationId xmlns:a16="http://schemas.microsoft.com/office/drawing/2014/main" id="{BDDAC130-B6AD-4A62-99FE-9EE8341CA196}"/>
              </a:ext>
            </a:extLst>
          </p:cNvPr>
          <p:cNvSpPr>
            <a:spLocks noGrp="1"/>
          </p:cNvSpPr>
          <p:nvPr>
            <p:ph type="pic" sz="quarter" idx="13"/>
          </p:nvPr>
        </p:nvSpPr>
        <p:spPr>
          <a:xfrm>
            <a:off x="947738" y="1700212"/>
            <a:ext cx="10333038" cy="4429125"/>
          </a:xfrm>
          <a:solidFill>
            <a:srgbClr val="BEBEBE"/>
          </a:solidFill>
        </p:spPr>
        <p:txBody>
          <a:bodyPr/>
          <a:lstStyle>
            <a:lvl1pPr marL="0" indent="0">
              <a:buNone/>
              <a:defRPr sz="1200">
                <a:solidFill>
                  <a:srgbClr val="FFFFFF"/>
                </a:solidFill>
              </a:defRPr>
            </a:lvl1pPr>
          </a:lstStyle>
          <a:p>
            <a:r>
              <a:rPr lang="de-DE"/>
              <a:t>Bild durch Klicken auf Symbol hinzufügen</a:t>
            </a:r>
            <a:endParaRPr lang="de-CH"/>
          </a:p>
        </p:txBody>
      </p:sp>
    </p:spTree>
    <p:extLst>
      <p:ext uri="{BB962C8B-B14F-4D97-AF65-F5344CB8AC3E}">
        <p14:creationId xmlns:p14="http://schemas.microsoft.com/office/powerpoint/2010/main" val="299624199"/>
      </p:ext>
    </p:extLst>
  </p:cSld>
  <p:clrMapOvr>
    <a:masterClrMapping/>
  </p:clrMapOvr>
  <p:extLst>
    <p:ext uri="{DCECCB84-F9BA-43D5-87BE-67443E8EF086}">
      <p15:sldGuideLst xmlns:p15="http://schemas.microsoft.com/office/powerpoint/2012/main">
        <p15:guide id="2" orient="horz" pos="459">
          <p15:clr>
            <a:srgbClr val="9FCC3B"/>
          </p15:clr>
        </p15:guide>
        <p15:guide id="3" orient="horz" pos="187">
          <p15:clr>
            <a:srgbClr val="9FCC3B"/>
          </p15:clr>
        </p15:guide>
        <p15:guide id="8" pos="3749">
          <p15:clr>
            <a:srgbClr val="FBAE40"/>
          </p15:clr>
        </p15:guide>
        <p15:guide id="9" pos="3953">
          <p15:clr>
            <a:srgbClr val="FBAE40"/>
          </p15:clr>
        </p15:guide>
        <p15:guide id="10" pos="2842">
          <p15:clr>
            <a:srgbClr val="FBAE40"/>
          </p15:clr>
        </p15:guide>
        <p15:guide id="11" pos="2638">
          <p15:clr>
            <a:srgbClr val="FBAE40"/>
          </p15:clr>
        </p15:guide>
        <p15:guide id="12" pos="1731">
          <p15:clr>
            <a:srgbClr val="FBAE40"/>
          </p15:clr>
        </p15:guide>
        <p15:guide id="13" pos="1527">
          <p15:clr>
            <a:srgbClr val="FBAE40"/>
          </p15:clr>
        </p15:guide>
        <p15:guide id="14" pos="4861">
          <p15:clr>
            <a:srgbClr val="FBAE40"/>
          </p15:clr>
        </p15:guide>
        <p15:guide id="15" pos="5065">
          <p15:clr>
            <a:srgbClr val="FBAE40"/>
          </p15:clr>
        </p15:guide>
        <p15:guide id="16" pos="5972">
          <p15:clr>
            <a:srgbClr val="FBAE40"/>
          </p15:clr>
        </p15:guide>
        <p15:guide id="17" pos="617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und Bild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lvl1pPr>
              <a:defRPr>
                <a:solidFill>
                  <a:srgbClr val="0F05A0"/>
                </a:solidFill>
              </a:defRPr>
            </a:lvl1pPr>
          </a:lstStyle>
          <a:p>
            <a:r>
              <a:rPr lang="de-DE"/>
              <a:t>Titelmasterformat durch Klicken bearbeiten</a:t>
            </a:r>
            <a:endParaRPr lang="de-CH"/>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a:t>Masteruntertitelformat bearbeiten</a:t>
            </a:r>
          </a:p>
        </p:txBody>
      </p:sp>
      <p:sp>
        <p:nvSpPr>
          <p:cNvPr id="8" name="Bildplatzhalter 5">
            <a:extLst>
              <a:ext uri="{FF2B5EF4-FFF2-40B4-BE49-F238E27FC236}">
                <a16:creationId xmlns:a16="http://schemas.microsoft.com/office/drawing/2014/main" id="{BDDAC130-B6AD-4A62-99FE-9EE8341CA196}"/>
              </a:ext>
            </a:extLst>
          </p:cNvPr>
          <p:cNvSpPr>
            <a:spLocks noGrp="1"/>
          </p:cNvSpPr>
          <p:nvPr>
            <p:ph type="pic" sz="quarter" idx="13"/>
          </p:nvPr>
        </p:nvSpPr>
        <p:spPr>
          <a:xfrm>
            <a:off x="0" y="1700212"/>
            <a:ext cx="12192000" cy="4716463"/>
          </a:xfrm>
          <a:solidFill>
            <a:srgbClr val="BEBEBE"/>
          </a:solidFill>
        </p:spPr>
        <p:txBody>
          <a:bodyPr/>
          <a:lstStyle>
            <a:lvl1pPr marL="0" indent="0">
              <a:buNone/>
              <a:defRPr sz="1200">
                <a:solidFill>
                  <a:srgbClr val="FFFFFF"/>
                </a:solidFill>
              </a:defRPr>
            </a:lvl1pPr>
          </a:lstStyle>
          <a:p>
            <a:r>
              <a:rPr lang="de-DE"/>
              <a:t>Bild durch Klicken auf Symbol hinzufügen</a:t>
            </a:r>
            <a:endParaRPr lang="de-CH"/>
          </a:p>
        </p:txBody>
      </p:sp>
    </p:spTree>
    <p:extLst>
      <p:ext uri="{BB962C8B-B14F-4D97-AF65-F5344CB8AC3E}">
        <p14:creationId xmlns:p14="http://schemas.microsoft.com/office/powerpoint/2010/main" val="1534919486"/>
      </p:ext>
    </p:extLst>
  </p:cSld>
  <p:clrMapOvr>
    <a:masterClrMapping/>
  </p:clrMapOvr>
  <p:extLst>
    <p:ext uri="{DCECCB84-F9BA-43D5-87BE-67443E8EF086}">
      <p15:sldGuideLst xmlns:p15="http://schemas.microsoft.com/office/powerpoint/2012/main">
        <p15:guide id="2" orient="horz" pos="459">
          <p15:clr>
            <a:srgbClr val="9FCC3B"/>
          </p15:clr>
        </p15:guide>
        <p15:guide id="3" orient="horz" pos="187">
          <p15:clr>
            <a:srgbClr val="9FCC3B"/>
          </p15:clr>
        </p15:guide>
        <p15:guide id="4" pos="778">
          <p15:clr>
            <a:srgbClr val="9FCC3B"/>
          </p15:clr>
        </p15:guide>
        <p15:guide id="5" pos="869">
          <p15:clr>
            <a:srgbClr val="9FCC3B"/>
          </p15:clr>
        </p15:guide>
        <p15:guide id="6" pos="1050">
          <p15:clr>
            <a:srgbClr val="9FCC3B"/>
          </p15:clr>
        </p15:guide>
        <p15:guide id="7" pos="1141">
          <p15:clr>
            <a:srgbClr val="9FCC3B"/>
          </p15:clr>
        </p15:guide>
        <p15:guide id="8" pos="3749">
          <p15:clr>
            <a:srgbClr val="FBAE40"/>
          </p15:clr>
        </p15:guide>
        <p15:guide id="9" pos="3953">
          <p15:clr>
            <a:srgbClr val="FBAE40"/>
          </p15:clr>
        </p15:guide>
        <p15:guide id="10" pos="2842">
          <p15:clr>
            <a:srgbClr val="FBAE40"/>
          </p15:clr>
        </p15:guide>
        <p15:guide id="11" pos="2638">
          <p15:clr>
            <a:srgbClr val="FBAE40"/>
          </p15:clr>
        </p15:guide>
        <p15:guide id="12" pos="1731">
          <p15:clr>
            <a:srgbClr val="FBAE40"/>
          </p15:clr>
        </p15:guide>
        <p15:guide id="13" pos="1527">
          <p15:clr>
            <a:srgbClr val="FBAE40"/>
          </p15:clr>
        </p15:guide>
        <p15:guide id="14" pos="4861">
          <p15:clr>
            <a:srgbClr val="FBAE40"/>
          </p15:clr>
        </p15:guide>
        <p15:guide id="15" pos="5065">
          <p15:clr>
            <a:srgbClr val="FBAE40"/>
          </p15:clr>
        </p15:guide>
        <p15:guide id="16" pos="5972">
          <p15:clr>
            <a:srgbClr val="FBAE40"/>
          </p15:clr>
        </p15:guide>
        <p15:guide id="17" pos="617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9" name="Bildplatzhalter 5">
            <a:extLst>
              <a:ext uri="{FF2B5EF4-FFF2-40B4-BE49-F238E27FC236}">
                <a16:creationId xmlns:a16="http://schemas.microsoft.com/office/drawing/2014/main" id="{1CE32EB3-BB4F-4253-8B37-E5C687C818A1}"/>
              </a:ext>
            </a:extLst>
          </p:cNvPr>
          <p:cNvSpPr>
            <a:spLocks noGrp="1"/>
          </p:cNvSpPr>
          <p:nvPr>
            <p:ph type="pic" sz="quarter" idx="12"/>
          </p:nvPr>
        </p:nvSpPr>
        <p:spPr>
          <a:xfrm>
            <a:off x="0" y="0"/>
            <a:ext cx="12192000" cy="6416675"/>
          </a:xfrm>
          <a:solidFill>
            <a:srgbClr val="BEBEBE"/>
          </a:solidFill>
        </p:spPr>
        <p:txBody>
          <a:bodyPr/>
          <a:lstStyle>
            <a:lvl1pPr marL="0" indent="0">
              <a:buNone/>
              <a:defRPr sz="1200">
                <a:solidFill>
                  <a:srgbClr val="FFFFFF"/>
                </a:solidFill>
              </a:defRPr>
            </a:lvl1pPr>
          </a:lstStyle>
          <a:p>
            <a:r>
              <a:rPr lang="de-DE"/>
              <a:t>Bild durch Klicken auf Symbol hinzufügen</a:t>
            </a:r>
            <a:endParaRPr lang="de-CH"/>
          </a:p>
        </p:txBody>
      </p:sp>
    </p:spTree>
    <p:extLst>
      <p:ext uri="{BB962C8B-B14F-4D97-AF65-F5344CB8AC3E}">
        <p14:creationId xmlns:p14="http://schemas.microsoft.com/office/powerpoint/2010/main" val="2628151287"/>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und Vide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lvl1pPr>
              <a:defRPr>
                <a:solidFill>
                  <a:srgbClr val="0F05A0"/>
                </a:solidFill>
              </a:defRPr>
            </a:lvl1pPr>
          </a:lstStyle>
          <a:p>
            <a:r>
              <a:rPr lang="de-DE"/>
              <a:t>Titelmasterformat durch Klicken bearbeiten</a:t>
            </a:r>
            <a:endParaRPr lang="de-CH"/>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a:t>Masteruntertitelformat bearbeiten</a:t>
            </a:r>
          </a:p>
        </p:txBody>
      </p:sp>
      <p:sp>
        <p:nvSpPr>
          <p:cNvPr id="6" name="Medienplatzhalter 3">
            <a:extLst>
              <a:ext uri="{FF2B5EF4-FFF2-40B4-BE49-F238E27FC236}">
                <a16:creationId xmlns:a16="http://schemas.microsoft.com/office/drawing/2014/main" id="{57DEFB8E-07BA-4EF8-82BC-173AA10FAEBF}"/>
              </a:ext>
            </a:extLst>
          </p:cNvPr>
          <p:cNvSpPr>
            <a:spLocks noGrp="1"/>
          </p:cNvSpPr>
          <p:nvPr>
            <p:ph type="media" sz="quarter" idx="12"/>
          </p:nvPr>
        </p:nvSpPr>
        <p:spPr>
          <a:xfrm>
            <a:off x="947738" y="1700213"/>
            <a:ext cx="7869600" cy="4429125"/>
          </a:xfrm>
          <a:solidFill>
            <a:srgbClr val="BEBEBE"/>
          </a:solidFill>
        </p:spPr>
        <p:txBody>
          <a:bodyPr/>
          <a:lstStyle>
            <a:lvl1pPr marL="0" indent="0">
              <a:buNone/>
              <a:defRPr sz="1200">
                <a:solidFill>
                  <a:srgbClr val="FFFFFF"/>
                </a:solidFill>
              </a:defRPr>
            </a:lvl1pPr>
          </a:lstStyle>
          <a:p>
            <a:r>
              <a:rPr lang="de-DE"/>
              <a:t>Mediaclip durch Klicken auf Symbol hinzufügen</a:t>
            </a:r>
            <a:endParaRPr lang="de-CH"/>
          </a:p>
        </p:txBody>
      </p:sp>
    </p:spTree>
    <p:extLst>
      <p:ext uri="{BB962C8B-B14F-4D97-AF65-F5344CB8AC3E}">
        <p14:creationId xmlns:p14="http://schemas.microsoft.com/office/powerpoint/2010/main" val="637666459"/>
      </p:ext>
    </p:extLst>
  </p:cSld>
  <p:clrMapOvr>
    <a:masterClrMapping/>
  </p:clrMapOvr>
  <p:extLst>
    <p:ext uri="{DCECCB84-F9BA-43D5-87BE-67443E8EF086}">
      <p15:sldGuideLst xmlns:p15="http://schemas.microsoft.com/office/powerpoint/2012/main">
        <p15:guide id="2" orient="horz" pos="459">
          <p15:clr>
            <a:srgbClr val="9FCC3B"/>
          </p15:clr>
        </p15:guide>
        <p15:guide id="3" orient="horz" pos="187">
          <p15:clr>
            <a:srgbClr val="9FCC3B"/>
          </p15:clr>
        </p15:guide>
        <p15:guide id="8" pos="3749">
          <p15:clr>
            <a:srgbClr val="FBAE40"/>
          </p15:clr>
        </p15:guide>
        <p15:guide id="9" pos="3953">
          <p15:clr>
            <a:srgbClr val="FBAE40"/>
          </p15:clr>
        </p15:guide>
        <p15:guide id="10" pos="2842">
          <p15:clr>
            <a:srgbClr val="FBAE40"/>
          </p15:clr>
        </p15:guide>
        <p15:guide id="11" pos="2638">
          <p15:clr>
            <a:srgbClr val="FBAE40"/>
          </p15:clr>
        </p15:guide>
        <p15:guide id="12" pos="1731">
          <p15:clr>
            <a:srgbClr val="FBAE40"/>
          </p15:clr>
        </p15:guide>
        <p15:guide id="13" pos="1527">
          <p15:clr>
            <a:srgbClr val="FBAE40"/>
          </p15:clr>
        </p15:guide>
        <p15:guide id="14" pos="4861">
          <p15:clr>
            <a:srgbClr val="FBAE40"/>
          </p15:clr>
        </p15:guide>
        <p15:guide id="15" pos="5065">
          <p15:clr>
            <a:srgbClr val="FBAE40"/>
          </p15:clr>
        </p15:guide>
        <p15:guide id="16" pos="5972">
          <p15:clr>
            <a:srgbClr val="FBAE40"/>
          </p15:clr>
        </p15:guide>
        <p15:guide id="17" pos="617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Medienplatzhalter 2">
            <a:extLst>
              <a:ext uri="{FF2B5EF4-FFF2-40B4-BE49-F238E27FC236}">
                <a16:creationId xmlns:a16="http://schemas.microsoft.com/office/drawing/2014/main" id="{0A6C1E43-01EB-449D-B1E0-447A8B62E34B}"/>
              </a:ext>
            </a:extLst>
          </p:cNvPr>
          <p:cNvSpPr>
            <a:spLocks noGrp="1"/>
          </p:cNvSpPr>
          <p:nvPr>
            <p:ph type="media" sz="quarter" idx="10"/>
          </p:nvPr>
        </p:nvSpPr>
        <p:spPr>
          <a:xfrm>
            <a:off x="0" y="0"/>
            <a:ext cx="12192000" cy="6858000"/>
          </a:xfrm>
          <a:solidFill>
            <a:srgbClr val="BEBEBE"/>
          </a:solidFill>
        </p:spPr>
        <p:txBody>
          <a:bodyPr/>
          <a:lstStyle>
            <a:lvl1pPr marL="0" indent="0">
              <a:buNone/>
              <a:defRPr sz="1200">
                <a:solidFill>
                  <a:srgbClr val="FFFFFF"/>
                </a:solidFill>
              </a:defRPr>
            </a:lvl1pPr>
          </a:lstStyle>
          <a:p>
            <a:r>
              <a:rPr lang="de-DE"/>
              <a:t>Mediaclip durch Klicken auf Symbol hinzufügen</a:t>
            </a:r>
            <a:endParaRPr lang="de-CH"/>
          </a:p>
        </p:txBody>
      </p:sp>
    </p:spTree>
    <p:extLst>
      <p:ext uri="{BB962C8B-B14F-4D97-AF65-F5344CB8AC3E}">
        <p14:creationId xmlns:p14="http://schemas.microsoft.com/office/powerpoint/2010/main" val="1093622878"/>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chlussfolie_blau">
    <p:spTree>
      <p:nvGrpSpPr>
        <p:cNvPr id="1" name=""/>
        <p:cNvGrpSpPr/>
        <p:nvPr/>
      </p:nvGrpSpPr>
      <p:grpSpPr>
        <a:xfrm>
          <a:off x="0" y="0"/>
          <a:ext cx="0" cy="0"/>
          <a:chOff x="0" y="0"/>
          <a:chExt cx="0" cy="0"/>
        </a:xfrm>
      </p:grpSpPr>
      <p:sp>
        <p:nvSpPr>
          <p:cNvPr id="5" name="Bildplatzhalter 5">
            <a:extLst>
              <a:ext uri="{FF2B5EF4-FFF2-40B4-BE49-F238E27FC236}">
                <a16:creationId xmlns:a16="http://schemas.microsoft.com/office/drawing/2014/main" id="{42B54F9B-D3FF-4A8D-866A-284136B869AF}"/>
              </a:ext>
            </a:extLst>
          </p:cNvPr>
          <p:cNvSpPr>
            <a:spLocks noGrp="1"/>
          </p:cNvSpPr>
          <p:nvPr>
            <p:ph type="pic" sz="quarter" idx="11" hasCustomPrompt="1"/>
          </p:nvPr>
        </p:nvSpPr>
        <p:spPr>
          <a:xfrm>
            <a:off x="0" y="0"/>
            <a:ext cx="12192000" cy="6416675"/>
          </a:xfrm>
          <a:solidFill>
            <a:srgbClr val="0F05A0"/>
          </a:solidFill>
        </p:spPr>
        <p:txBody>
          <a:bodyPr/>
          <a:lstStyle>
            <a:lvl1pPr marL="0" indent="0">
              <a:buNone/>
              <a:defRPr sz="1200">
                <a:solidFill>
                  <a:srgbClr val="FFFFFF"/>
                </a:solidFill>
              </a:defRPr>
            </a:lvl1pPr>
          </a:lstStyle>
          <a:p>
            <a:r>
              <a:rPr lang="de-CH"/>
              <a:t>Farbfläche oder Bild</a:t>
            </a:r>
          </a:p>
        </p:txBody>
      </p:sp>
      <p:sp>
        <p:nvSpPr>
          <p:cNvPr id="2" name="Titel 1">
            <a:extLst>
              <a:ext uri="{FF2B5EF4-FFF2-40B4-BE49-F238E27FC236}">
                <a16:creationId xmlns:a16="http://schemas.microsoft.com/office/drawing/2014/main" id="{21F5C175-5CDD-4119-8E88-D19A21B9E10B}"/>
              </a:ext>
            </a:extLst>
          </p:cNvPr>
          <p:cNvSpPr>
            <a:spLocks noGrp="1"/>
          </p:cNvSpPr>
          <p:nvPr>
            <p:ph type="ctrTitle"/>
          </p:nvPr>
        </p:nvSpPr>
        <p:spPr bwMode="white">
          <a:xfrm>
            <a:off x="910799" y="800100"/>
            <a:ext cx="10369975" cy="3704167"/>
          </a:xfrm>
        </p:spPr>
        <p:txBody>
          <a:bodyPr anchor="t" anchorCtr="0"/>
          <a:lstStyle>
            <a:lvl1pPr algn="l" defTabSz="1332000">
              <a:lnSpc>
                <a:spcPct val="85000"/>
              </a:lnSpc>
              <a:tabLst>
                <a:tab pos="1332000" algn="l"/>
              </a:tabLst>
              <a:defRPr sz="5200">
                <a:solidFill>
                  <a:srgbClr val="E0E721"/>
                </a:solidFill>
              </a:defRPr>
            </a:lvl1pPr>
          </a:lstStyle>
          <a:p>
            <a:r>
              <a:rPr lang="de-DE"/>
              <a:t>Titelmasterformat durch Klicken bearbeiten</a:t>
            </a:r>
            <a:endParaRPr lang="de-CH"/>
          </a:p>
        </p:txBody>
      </p:sp>
      <p:sp>
        <p:nvSpPr>
          <p:cNvPr id="4" name="Untertitel 2">
            <a:extLst>
              <a:ext uri="{FF2B5EF4-FFF2-40B4-BE49-F238E27FC236}">
                <a16:creationId xmlns:a16="http://schemas.microsoft.com/office/drawing/2014/main" id="{168BAA1B-37B6-9B45-9EFD-D6B13A92724D}"/>
              </a:ext>
            </a:extLst>
          </p:cNvPr>
          <p:cNvSpPr>
            <a:spLocks noGrp="1"/>
          </p:cNvSpPr>
          <p:nvPr>
            <p:ph type="subTitle" idx="1"/>
          </p:nvPr>
        </p:nvSpPr>
        <p:spPr bwMode="white">
          <a:xfrm>
            <a:off x="947737" y="4648200"/>
            <a:ext cx="10333037" cy="1481138"/>
          </a:xfrm>
        </p:spPr>
        <p:txBody>
          <a:bodyPr anchor="b" anchorCtr="0"/>
          <a:lstStyle>
            <a:lvl1pPr marL="0" indent="0" algn="l">
              <a:lnSpc>
                <a:spcPct val="100000"/>
              </a:lnSpc>
              <a:buNone/>
              <a:defRPr sz="2400" baseline="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a:p>
        </p:txBody>
      </p:sp>
    </p:spTree>
    <p:extLst>
      <p:ext uri="{BB962C8B-B14F-4D97-AF65-F5344CB8AC3E}">
        <p14:creationId xmlns:p14="http://schemas.microsoft.com/office/powerpoint/2010/main" val="338532379"/>
      </p:ext>
    </p:extLst>
  </p:cSld>
  <p:clrMapOvr>
    <a:masterClrMapping/>
  </p:clrMapOvr>
  <p:extLst>
    <p:ext uri="{DCECCB84-F9BA-43D5-87BE-67443E8EF086}">
      <p15:sldGuideLst xmlns:p15="http://schemas.microsoft.com/office/powerpoint/2012/main">
        <p15:guide id="6" orient="horz" pos="504">
          <p15:clr>
            <a:srgbClr val="9FCC3B"/>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chlussfolie_lemon">
    <p:spTree>
      <p:nvGrpSpPr>
        <p:cNvPr id="1" name=""/>
        <p:cNvGrpSpPr/>
        <p:nvPr/>
      </p:nvGrpSpPr>
      <p:grpSpPr>
        <a:xfrm>
          <a:off x="0" y="0"/>
          <a:ext cx="0" cy="0"/>
          <a:chOff x="0" y="0"/>
          <a:chExt cx="0" cy="0"/>
        </a:xfrm>
      </p:grpSpPr>
      <p:sp>
        <p:nvSpPr>
          <p:cNvPr id="5" name="Bildplatzhalter 5">
            <a:extLst>
              <a:ext uri="{FF2B5EF4-FFF2-40B4-BE49-F238E27FC236}">
                <a16:creationId xmlns:a16="http://schemas.microsoft.com/office/drawing/2014/main" id="{42B54F9B-D3FF-4A8D-866A-284136B869AF}"/>
              </a:ext>
            </a:extLst>
          </p:cNvPr>
          <p:cNvSpPr>
            <a:spLocks noGrp="1"/>
          </p:cNvSpPr>
          <p:nvPr>
            <p:ph type="pic" sz="quarter" idx="11" hasCustomPrompt="1"/>
          </p:nvPr>
        </p:nvSpPr>
        <p:spPr>
          <a:xfrm>
            <a:off x="0" y="0"/>
            <a:ext cx="12192000" cy="6416675"/>
          </a:xfrm>
          <a:solidFill>
            <a:srgbClr val="E0E721"/>
          </a:solidFill>
        </p:spPr>
        <p:txBody>
          <a:bodyPr/>
          <a:lstStyle>
            <a:lvl1pPr marL="0" indent="0">
              <a:buNone/>
              <a:defRPr sz="1200">
                <a:solidFill>
                  <a:srgbClr val="FFFFFF"/>
                </a:solidFill>
              </a:defRPr>
            </a:lvl1pPr>
          </a:lstStyle>
          <a:p>
            <a:r>
              <a:rPr lang="de-CH"/>
              <a:t>Farbfläche oder Bild</a:t>
            </a:r>
          </a:p>
        </p:txBody>
      </p:sp>
      <p:sp>
        <p:nvSpPr>
          <p:cNvPr id="2" name="Titel 1">
            <a:extLst>
              <a:ext uri="{FF2B5EF4-FFF2-40B4-BE49-F238E27FC236}">
                <a16:creationId xmlns:a16="http://schemas.microsoft.com/office/drawing/2014/main" id="{21F5C175-5CDD-4119-8E88-D19A21B9E10B}"/>
              </a:ext>
            </a:extLst>
          </p:cNvPr>
          <p:cNvSpPr>
            <a:spLocks noGrp="1"/>
          </p:cNvSpPr>
          <p:nvPr>
            <p:ph type="ctrTitle"/>
          </p:nvPr>
        </p:nvSpPr>
        <p:spPr bwMode="white">
          <a:xfrm>
            <a:off x="910799" y="800100"/>
            <a:ext cx="10369975" cy="3704167"/>
          </a:xfrm>
        </p:spPr>
        <p:txBody>
          <a:bodyPr anchor="t" anchorCtr="0"/>
          <a:lstStyle>
            <a:lvl1pPr algn="l" defTabSz="1332000">
              <a:lnSpc>
                <a:spcPct val="85000"/>
              </a:lnSpc>
              <a:tabLst>
                <a:tab pos="1332000" algn="l"/>
              </a:tabLst>
              <a:defRPr sz="5200">
                <a:solidFill>
                  <a:srgbClr val="0F05A0"/>
                </a:solidFill>
              </a:defRPr>
            </a:lvl1pPr>
          </a:lstStyle>
          <a:p>
            <a:r>
              <a:rPr lang="de-DE"/>
              <a:t>Titelmasterformat durch Klicken bearbeiten</a:t>
            </a:r>
            <a:endParaRPr lang="de-CH"/>
          </a:p>
        </p:txBody>
      </p:sp>
      <p:sp>
        <p:nvSpPr>
          <p:cNvPr id="4" name="Untertitel 2">
            <a:extLst>
              <a:ext uri="{FF2B5EF4-FFF2-40B4-BE49-F238E27FC236}">
                <a16:creationId xmlns:a16="http://schemas.microsoft.com/office/drawing/2014/main" id="{168BAA1B-37B6-9B45-9EFD-D6B13A92724D}"/>
              </a:ext>
            </a:extLst>
          </p:cNvPr>
          <p:cNvSpPr>
            <a:spLocks noGrp="1"/>
          </p:cNvSpPr>
          <p:nvPr>
            <p:ph type="subTitle" idx="1"/>
          </p:nvPr>
        </p:nvSpPr>
        <p:spPr bwMode="white">
          <a:xfrm>
            <a:off x="947737" y="4648200"/>
            <a:ext cx="10333037" cy="1481138"/>
          </a:xfrm>
        </p:spPr>
        <p:txBody>
          <a:bodyPr anchor="b" anchorCtr="0"/>
          <a:lstStyle>
            <a:lvl1pPr marL="0" indent="0" algn="l">
              <a:lnSpc>
                <a:spcPct val="100000"/>
              </a:lnSpc>
              <a:buNone/>
              <a:defRPr sz="2400" baseline="0">
                <a:solidFill>
                  <a:srgbClr val="0F05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a:p>
        </p:txBody>
      </p:sp>
    </p:spTree>
    <p:extLst>
      <p:ext uri="{BB962C8B-B14F-4D97-AF65-F5344CB8AC3E}">
        <p14:creationId xmlns:p14="http://schemas.microsoft.com/office/powerpoint/2010/main" val="1801339763"/>
      </p:ext>
    </p:extLst>
  </p:cSld>
  <p:clrMapOvr>
    <a:masterClrMapping/>
  </p:clrMapOvr>
  <p:extLst>
    <p:ext uri="{DCECCB84-F9BA-43D5-87BE-67443E8EF086}">
      <p15:sldGuideLst xmlns:p15="http://schemas.microsoft.com/office/powerpoint/2012/main">
        <p15:guide id="6" orient="horz" pos="504">
          <p15:clr>
            <a:srgbClr val="9FCC3B"/>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13A9DF-D771-4D62-8D07-5B365F51260E}"/>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1179C711-68AF-B9E3-25EE-B80372B82BE0}"/>
              </a:ext>
            </a:extLst>
          </p:cNvPr>
          <p:cNvSpPr>
            <a:spLocks noGrp="1"/>
          </p:cNvSpPr>
          <p:nvPr>
            <p:ph sz="half" idx="1"/>
          </p:nvPr>
        </p:nvSpPr>
        <p:spPr>
          <a:xfrm>
            <a:off x="479376" y="1556792"/>
            <a:ext cx="5400000" cy="453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E3FCF5FE-D7A2-D11F-EFAB-46A4514193EF}"/>
              </a:ext>
            </a:extLst>
          </p:cNvPr>
          <p:cNvSpPr>
            <a:spLocks noGrp="1"/>
          </p:cNvSpPr>
          <p:nvPr>
            <p:ph sz="half" idx="2"/>
          </p:nvPr>
        </p:nvSpPr>
        <p:spPr>
          <a:xfrm>
            <a:off x="6312624" y="1556792"/>
            <a:ext cx="5400000" cy="453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D9BD02A1-2095-B7CA-23E7-AED307BBCE21}"/>
              </a:ext>
            </a:extLst>
          </p:cNvPr>
          <p:cNvSpPr>
            <a:spLocks noGrp="1"/>
          </p:cNvSpPr>
          <p:nvPr>
            <p:ph type="dt" sz="half" idx="10"/>
          </p:nvPr>
        </p:nvSpPr>
        <p:spPr/>
        <p:txBody>
          <a:bodyPr/>
          <a:lstStyle/>
          <a:p>
            <a:r>
              <a:rPr lang="de-DE"/>
              <a:t>09.04.2024</a:t>
            </a:r>
            <a:endParaRPr lang="de-CH" dirty="0"/>
          </a:p>
        </p:txBody>
      </p:sp>
      <p:sp>
        <p:nvSpPr>
          <p:cNvPr id="6" name="Fußzeilenplatzhalter 5">
            <a:extLst>
              <a:ext uri="{FF2B5EF4-FFF2-40B4-BE49-F238E27FC236}">
                <a16:creationId xmlns:a16="http://schemas.microsoft.com/office/drawing/2014/main" id="{B268D749-648B-4A5C-51F4-81FE803BED9E}"/>
              </a:ext>
            </a:extLst>
          </p:cNvPr>
          <p:cNvSpPr>
            <a:spLocks noGrp="1"/>
          </p:cNvSpPr>
          <p:nvPr>
            <p:ph type="ftr" sz="quarter" idx="11"/>
          </p:nvPr>
        </p:nvSpPr>
        <p:spPr/>
        <p:txBody>
          <a:bodyPr/>
          <a:lstStyle/>
          <a:p>
            <a:r>
              <a:rPr lang="de-CH"/>
              <a:t>EENA Webinar: PSAP Innovation Series: Episode 2 - Protection &amp; Rescue Zurich</a:t>
            </a:r>
            <a:endParaRPr lang="de-CH" dirty="0"/>
          </a:p>
        </p:txBody>
      </p:sp>
      <p:sp>
        <p:nvSpPr>
          <p:cNvPr id="7" name="Foliennummernplatzhalter 6">
            <a:extLst>
              <a:ext uri="{FF2B5EF4-FFF2-40B4-BE49-F238E27FC236}">
                <a16:creationId xmlns:a16="http://schemas.microsoft.com/office/drawing/2014/main" id="{D8711D27-C9AC-0371-9590-D2B6BFE4ACD2}"/>
              </a:ext>
            </a:extLst>
          </p:cNvPr>
          <p:cNvSpPr>
            <a:spLocks noGrp="1"/>
          </p:cNvSpPr>
          <p:nvPr>
            <p:ph type="sldNum" sz="quarter" idx="12"/>
          </p:nvPr>
        </p:nvSpPr>
        <p:spPr/>
        <p:txBody>
          <a:bodyPr/>
          <a:lstStyle/>
          <a:p>
            <a:fld id="{A9A119BF-E25C-2B4D-AE7A-2F19C2499FEA}" type="slidenum">
              <a:rPr lang="de-CH" smtClean="0"/>
              <a:pPr/>
              <a:t>‹N°›</a:t>
            </a:fld>
            <a:endParaRPr lang="de-CH" dirty="0"/>
          </a:p>
        </p:txBody>
      </p:sp>
    </p:spTree>
    <p:extLst>
      <p:ext uri="{BB962C8B-B14F-4D97-AF65-F5344CB8AC3E}">
        <p14:creationId xmlns:p14="http://schemas.microsoft.com/office/powerpoint/2010/main" val="40450671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 und Inhalt 8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lvl1pPr>
              <a:defRPr>
                <a:solidFill>
                  <a:srgbClr val="0F05A0"/>
                </a:solidFill>
              </a:defRPr>
            </a:lvl1pPr>
          </a:lstStyle>
          <a:p>
            <a:r>
              <a:rPr lang="de-DE"/>
              <a:t>Titelmasterformat durch Klicken bearbeiten</a:t>
            </a:r>
            <a:endParaRPr lang="de-CH"/>
          </a:p>
        </p:txBody>
      </p:sp>
      <p:sp>
        <p:nvSpPr>
          <p:cNvPr id="3" name="Inhaltsplatzhalter 2">
            <a:extLst>
              <a:ext uri="{FF2B5EF4-FFF2-40B4-BE49-F238E27FC236}">
                <a16:creationId xmlns:a16="http://schemas.microsoft.com/office/drawing/2014/main" id="{06E6DDF3-5C05-48D7-B14F-C1A55FED1460}"/>
              </a:ext>
            </a:extLst>
          </p:cNvPr>
          <p:cNvSpPr>
            <a:spLocks noGrp="1"/>
          </p:cNvSpPr>
          <p:nvPr>
            <p:ph idx="1"/>
          </p:nvPr>
        </p:nvSpPr>
        <p:spPr>
          <a:xfrm>
            <a:off x="947738" y="1592463"/>
            <a:ext cx="10333038" cy="4536875"/>
          </a:xfrm>
        </p:spPr>
        <p:txBody>
          <a:bodyPr tIns="1080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a:t>Masteruntertitelformat bearbeiten</a:t>
            </a:r>
          </a:p>
        </p:txBody>
      </p:sp>
    </p:spTree>
    <p:extLst>
      <p:ext uri="{BB962C8B-B14F-4D97-AF65-F5344CB8AC3E}">
        <p14:creationId xmlns:p14="http://schemas.microsoft.com/office/powerpoint/2010/main" val="3570632301"/>
      </p:ext>
    </p:extLst>
  </p:cSld>
  <p:clrMapOvr>
    <a:masterClrMapping/>
  </p:clrMapOvr>
  <p:extLst>
    <p:ext uri="{DCECCB84-F9BA-43D5-87BE-67443E8EF086}">
      <p15:sldGuideLst xmlns:p15="http://schemas.microsoft.com/office/powerpoint/2012/main">
        <p15:guide id="1" orient="horz" pos="1003">
          <p15:clr>
            <a:srgbClr val="9FCC3B"/>
          </p15:clr>
        </p15:guide>
        <p15:guide id="2" orient="horz" pos="459">
          <p15:clr>
            <a:srgbClr val="9FCC3B"/>
          </p15:clr>
        </p15:guide>
        <p15:guide id="3" orient="horz" pos="187">
          <p15:clr>
            <a:srgbClr val="9FCC3B"/>
          </p15:clr>
        </p15:guide>
        <p15:guide id="8" pos="3749">
          <p15:clr>
            <a:srgbClr val="FBAE40"/>
          </p15:clr>
        </p15:guide>
        <p15:guide id="9" pos="3114">
          <p15:clr>
            <a:srgbClr val="FBAE40"/>
          </p15:clr>
        </p15:guide>
        <p15:guide id="10" pos="2910">
          <p15:clr>
            <a:srgbClr val="FBAE40"/>
          </p15:clr>
        </p15:guide>
        <p15:guide id="11" pos="2275">
          <p15:clr>
            <a:srgbClr val="FBAE40"/>
          </p15:clr>
        </p15:guide>
        <p15:guide id="12" pos="2071">
          <p15:clr>
            <a:srgbClr val="FBAE40"/>
          </p15:clr>
        </p15:guide>
        <p15:guide id="13" pos="1436">
          <p15:clr>
            <a:srgbClr val="FBAE40"/>
          </p15:clr>
        </p15:guide>
        <p15:guide id="14" pos="1232">
          <p15:clr>
            <a:srgbClr val="FBAE40"/>
          </p15:clr>
        </p15:guide>
        <p15:guide id="15" pos="3953">
          <p15:clr>
            <a:srgbClr val="FBAE40"/>
          </p15:clr>
        </p15:guide>
        <p15:guide id="16" pos="4588">
          <p15:clr>
            <a:srgbClr val="FBAE40"/>
          </p15:clr>
        </p15:guide>
        <p15:guide id="17" pos="4793">
          <p15:clr>
            <a:srgbClr val="FBAE40"/>
          </p15:clr>
        </p15:guide>
        <p15:guide id="18" pos="5428">
          <p15:clr>
            <a:srgbClr val="FBAE40"/>
          </p15:clr>
        </p15:guide>
        <p15:guide id="19" pos="5632">
          <p15:clr>
            <a:srgbClr val="FBAE40"/>
          </p15:clr>
        </p15:guide>
        <p15:guide id="20" pos="6267">
          <p15:clr>
            <a:srgbClr val="FBAE40"/>
          </p15:clr>
        </p15:guide>
        <p15:guide id="21" pos="647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und 2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lvl1pPr>
              <a:defRPr>
                <a:solidFill>
                  <a:srgbClr val="0F05A0"/>
                </a:solidFill>
              </a:defRPr>
            </a:lvl1pPr>
          </a:lstStyle>
          <a:p>
            <a:r>
              <a:rPr lang="de-DE"/>
              <a:t>Titelmasterformat durch Klicken bearbeiten</a:t>
            </a:r>
            <a:endParaRPr lang="de-CH"/>
          </a:p>
        </p:txBody>
      </p:sp>
      <p:sp>
        <p:nvSpPr>
          <p:cNvPr id="3" name="Inhaltsplatzhalter 2">
            <a:extLst>
              <a:ext uri="{FF2B5EF4-FFF2-40B4-BE49-F238E27FC236}">
                <a16:creationId xmlns:a16="http://schemas.microsoft.com/office/drawing/2014/main" id="{06E6DDF3-5C05-48D7-B14F-C1A55FED1460}"/>
              </a:ext>
            </a:extLst>
          </p:cNvPr>
          <p:cNvSpPr>
            <a:spLocks noGrp="1"/>
          </p:cNvSpPr>
          <p:nvPr>
            <p:ph idx="1"/>
          </p:nvPr>
        </p:nvSpPr>
        <p:spPr>
          <a:xfrm>
            <a:off x="947738" y="1592463"/>
            <a:ext cx="5003800" cy="4536875"/>
          </a:xfrm>
        </p:spPr>
        <p:txBody>
          <a:bodyPr tIns="1080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a:t>Masteruntertitelformat bearbeiten</a:t>
            </a:r>
          </a:p>
        </p:txBody>
      </p:sp>
      <p:sp>
        <p:nvSpPr>
          <p:cNvPr id="6" name="Inhaltsplatzhalter 2">
            <a:extLst>
              <a:ext uri="{FF2B5EF4-FFF2-40B4-BE49-F238E27FC236}">
                <a16:creationId xmlns:a16="http://schemas.microsoft.com/office/drawing/2014/main" id="{7178CFEF-9A98-4E48-B329-10113FDFE431}"/>
              </a:ext>
            </a:extLst>
          </p:cNvPr>
          <p:cNvSpPr>
            <a:spLocks noGrp="1"/>
          </p:cNvSpPr>
          <p:nvPr>
            <p:ph idx="12"/>
          </p:nvPr>
        </p:nvSpPr>
        <p:spPr>
          <a:xfrm>
            <a:off x="6276975" y="1583326"/>
            <a:ext cx="5003800" cy="4536875"/>
          </a:xfrm>
        </p:spPr>
        <p:txBody>
          <a:bodyPr tIns="1080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697028511"/>
      </p:ext>
    </p:extLst>
  </p:cSld>
  <p:clrMapOvr>
    <a:masterClrMapping/>
  </p:clrMapOvr>
  <p:extLst>
    <p:ext uri="{DCECCB84-F9BA-43D5-87BE-67443E8EF086}">
      <p15:sldGuideLst xmlns:p15="http://schemas.microsoft.com/office/powerpoint/2012/main">
        <p15:guide id="1" orient="horz" pos="1003">
          <p15:clr>
            <a:srgbClr val="9FCC3B"/>
          </p15:clr>
        </p15:guide>
        <p15:guide id="2" orient="horz" pos="459">
          <p15:clr>
            <a:srgbClr val="9FCC3B"/>
          </p15:clr>
        </p15:guide>
        <p15:guide id="3" orient="horz" pos="187">
          <p15:clr>
            <a:srgbClr val="9FCC3B"/>
          </p15:clr>
        </p15:guide>
        <p15:guide id="8" pos="3749">
          <p15:clr>
            <a:srgbClr val="FBAE40"/>
          </p15:clr>
        </p15:guide>
        <p15:guide id="9" pos="3114">
          <p15:clr>
            <a:srgbClr val="FBAE40"/>
          </p15:clr>
        </p15:guide>
        <p15:guide id="10" pos="2910">
          <p15:clr>
            <a:srgbClr val="FBAE40"/>
          </p15:clr>
        </p15:guide>
        <p15:guide id="11" pos="2275">
          <p15:clr>
            <a:srgbClr val="FBAE40"/>
          </p15:clr>
        </p15:guide>
        <p15:guide id="12" pos="2071">
          <p15:clr>
            <a:srgbClr val="FBAE40"/>
          </p15:clr>
        </p15:guide>
        <p15:guide id="13" pos="1436">
          <p15:clr>
            <a:srgbClr val="FBAE40"/>
          </p15:clr>
        </p15:guide>
        <p15:guide id="14" pos="1232">
          <p15:clr>
            <a:srgbClr val="FBAE40"/>
          </p15:clr>
        </p15:guide>
        <p15:guide id="15" pos="3953">
          <p15:clr>
            <a:srgbClr val="FBAE40"/>
          </p15:clr>
        </p15:guide>
        <p15:guide id="16" pos="4588">
          <p15:clr>
            <a:srgbClr val="FBAE40"/>
          </p15:clr>
        </p15:guide>
        <p15:guide id="17" pos="4793">
          <p15:clr>
            <a:srgbClr val="FBAE40"/>
          </p15:clr>
        </p15:guide>
        <p15:guide id="18" pos="5428">
          <p15:clr>
            <a:srgbClr val="FBAE40"/>
          </p15:clr>
        </p15:guide>
        <p15:guide id="19" pos="5632">
          <p15:clr>
            <a:srgbClr val="FBAE40"/>
          </p15:clr>
        </p15:guide>
        <p15:guide id="20" pos="6267">
          <p15:clr>
            <a:srgbClr val="FBAE40"/>
          </p15:clr>
        </p15:guide>
        <p15:guide id="21" pos="647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a:xfrm>
            <a:off x="527051" y="1728000"/>
            <a:ext cx="11137900" cy="4318000"/>
          </a:xfr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Tree>
    <p:extLst>
      <p:ext uri="{BB962C8B-B14F-4D97-AF65-F5344CB8AC3E}">
        <p14:creationId xmlns:p14="http://schemas.microsoft.com/office/powerpoint/2010/main" val="1000460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13A9DF-D771-4D62-8D07-5B365F51260E}"/>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1179C711-68AF-B9E3-25EE-B80372B82BE0}"/>
              </a:ext>
            </a:extLst>
          </p:cNvPr>
          <p:cNvSpPr>
            <a:spLocks noGrp="1"/>
          </p:cNvSpPr>
          <p:nvPr>
            <p:ph sz="half" idx="1"/>
          </p:nvPr>
        </p:nvSpPr>
        <p:spPr>
          <a:xfrm>
            <a:off x="479376" y="1556792"/>
            <a:ext cx="3456000" cy="453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E3FCF5FE-D7A2-D11F-EFAB-46A4514193EF}"/>
              </a:ext>
            </a:extLst>
          </p:cNvPr>
          <p:cNvSpPr>
            <a:spLocks noGrp="1"/>
          </p:cNvSpPr>
          <p:nvPr>
            <p:ph sz="half" idx="2"/>
          </p:nvPr>
        </p:nvSpPr>
        <p:spPr>
          <a:xfrm>
            <a:off x="8256640" y="1556792"/>
            <a:ext cx="3456000" cy="453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0" name="Inhaltsplatzhalter 2">
            <a:extLst>
              <a:ext uri="{FF2B5EF4-FFF2-40B4-BE49-F238E27FC236}">
                <a16:creationId xmlns:a16="http://schemas.microsoft.com/office/drawing/2014/main" id="{B25BFE5E-FA1F-77B9-5712-900688818258}"/>
              </a:ext>
            </a:extLst>
          </p:cNvPr>
          <p:cNvSpPr>
            <a:spLocks noGrp="1"/>
          </p:cNvSpPr>
          <p:nvPr>
            <p:ph sz="half" idx="14"/>
          </p:nvPr>
        </p:nvSpPr>
        <p:spPr>
          <a:xfrm>
            <a:off x="4368192" y="1556792"/>
            <a:ext cx="3456000" cy="453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415E667E-E215-610D-E331-415C3D5EAF63}"/>
              </a:ext>
            </a:extLst>
          </p:cNvPr>
          <p:cNvSpPr>
            <a:spLocks noGrp="1"/>
          </p:cNvSpPr>
          <p:nvPr>
            <p:ph type="dt" sz="half" idx="15"/>
          </p:nvPr>
        </p:nvSpPr>
        <p:spPr/>
        <p:txBody>
          <a:bodyPr/>
          <a:lstStyle/>
          <a:p>
            <a:r>
              <a:rPr lang="de-DE"/>
              <a:t>09.04.2024</a:t>
            </a:r>
            <a:endParaRPr lang="de-CH" dirty="0"/>
          </a:p>
        </p:txBody>
      </p:sp>
      <p:sp>
        <p:nvSpPr>
          <p:cNvPr id="6" name="Fußzeilenplatzhalter 5">
            <a:extLst>
              <a:ext uri="{FF2B5EF4-FFF2-40B4-BE49-F238E27FC236}">
                <a16:creationId xmlns:a16="http://schemas.microsoft.com/office/drawing/2014/main" id="{9BBF81D9-6779-F1C3-805C-BF8217D77EDB}"/>
              </a:ext>
            </a:extLst>
          </p:cNvPr>
          <p:cNvSpPr>
            <a:spLocks noGrp="1"/>
          </p:cNvSpPr>
          <p:nvPr>
            <p:ph type="ftr" sz="quarter" idx="16"/>
          </p:nvPr>
        </p:nvSpPr>
        <p:spPr/>
        <p:txBody>
          <a:bodyPr/>
          <a:lstStyle/>
          <a:p>
            <a:r>
              <a:rPr lang="de-CH"/>
              <a:t>EENA Webinar: PSAP Innovation Series: Episode 2 - Protection &amp; Rescue Zurich</a:t>
            </a:r>
            <a:endParaRPr lang="de-CH" dirty="0"/>
          </a:p>
        </p:txBody>
      </p:sp>
      <p:sp>
        <p:nvSpPr>
          <p:cNvPr id="7" name="Foliennummernplatzhalter 6">
            <a:extLst>
              <a:ext uri="{FF2B5EF4-FFF2-40B4-BE49-F238E27FC236}">
                <a16:creationId xmlns:a16="http://schemas.microsoft.com/office/drawing/2014/main" id="{CE8C7EC4-A782-7967-6D34-52DFB6734841}"/>
              </a:ext>
            </a:extLst>
          </p:cNvPr>
          <p:cNvSpPr>
            <a:spLocks noGrp="1"/>
          </p:cNvSpPr>
          <p:nvPr>
            <p:ph type="sldNum" sz="quarter" idx="17"/>
          </p:nvPr>
        </p:nvSpPr>
        <p:spPr/>
        <p:txBody>
          <a:bodyPr/>
          <a:lstStyle/>
          <a:p>
            <a:fld id="{A9A119BF-E25C-2B4D-AE7A-2F19C2499FEA}" type="slidenum">
              <a:rPr lang="de-CH" smtClean="0"/>
              <a:pPr/>
              <a:t>‹N°›</a:t>
            </a:fld>
            <a:endParaRPr lang="de-CH" dirty="0"/>
          </a:p>
        </p:txBody>
      </p:sp>
    </p:spTree>
    <p:extLst>
      <p:ext uri="{BB962C8B-B14F-4D97-AF65-F5344CB8AC3E}">
        <p14:creationId xmlns:p14="http://schemas.microsoft.com/office/powerpoint/2010/main" val="2156269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Zwei Inhalte">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9805A335-5398-75F9-F50D-003E67811AEF}"/>
              </a:ext>
            </a:extLst>
          </p:cNvPr>
          <p:cNvSpPr>
            <a:spLocks noGrp="1"/>
          </p:cNvSpPr>
          <p:nvPr>
            <p:ph type="pic" sz="quarter" idx="13"/>
          </p:nvPr>
        </p:nvSpPr>
        <p:spPr>
          <a:xfrm>
            <a:off x="8256627" y="72000"/>
            <a:ext cx="3935373" cy="6786000"/>
          </a:xfrm>
        </p:spPr>
        <p:txBody>
          <a:bodyPr/>
          <a:lstStyle/>
          <a:p>
            <a:endParaRPr lang="de-CH"/>
          </a:p>
        </p:txBody>
      </p:sp>
      <p:sp>
        <p:nvSpPr>
          <p:cNvPr id="2" name="Titel 1">
            <a:extLst>
              <a:ext uri="{FF2B5EF4-FFF2-40B4-BE49-F238E27FC236}">
                <a16:creationId xmlns:a16="http://schemas.microsoft.com/office/drawing/2014/main" id="{AB13A9DF-D771-4D62-8D07-5B365F51260E}"/>
              </a:ext>
            </a:extLst>
          </p:cNvPr>
          <p:cNvSpPr>
            <a:spLocks noGrp="1"/>
          </p:cNvSpPr>
          <p:nvPr>
            <p:ph type="title"/>
          </p:nvPr>
        </p:nvSpPr>
        <p:spPr>
          <a:xfrm>
            <a:off x="479376" y="404760"/>
            <a:ext cx="7344816" cy="864000"/>
          </a:xfrm>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1179C711-68AF-B9E3-25EE-B80372B82BE0}"/>
              </a:ext>
            </a:extLst>
          </p:cNvPr>
          <p:cNvSpPr>
            <a:spLocks noGrp="1"/>
          </p:cNvSpPr>
          <p:nvPr>
            <p:ph sz="half" idx="1"/>
          </p:nvPr>
        </p:nvSpPr>
        <p:spPr>
          <a:xfrm>
            <a:off x="479376" y="1556792"/>
            <a:ext cx="7344816" cy="453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B9E550A0-FEEB-4ABD-6629-84EA207DB70A}"/>
              </a:ext>
            </a:extLst>
          </p:cNvPr>
          <p:cNvSpPr>
            <a:spLocks noGrp="1"/>
          </p:cNvSpPr>
          <p:nvPr>
            <p:ph type="dt" sz="half" idx="14"/>
          </p:nvPr>
        </p:nvSpPr>
        <p:spPr/>
        <p:txBody>
          <a:bodyPr/>
          <a:lstStyle/>
          <a:p>
            <a:r>
              <a:rPr lang="de-DE"/>
              <a:t>09.04.2024</a:t>
            </a:r>
            <a:endParaRPr lang="de-CH" dirty="0"/>
          </a:p>
        </p:txBody>
      </p:sp>
      <p:sp>
        <p:nvSpPr>
          <p:cNvPr id="5" name="Fußzeilenplatzhalter 4">
            <a:extLst>
              <a:ext uri="{FF2B5EF4-FFF2-40B4-BE49-F238E27FC236}">
                <a16:creationId xmlns:a16="http://schemas.microsoft.com/office/drawing/2014/main" id="{6C5E13C5-0D2B-44DE-6D51-03DAD9C48724}"/>
              </a:ext>
            </a:extLst>
          </p:cNvPr>
          <p:cNvSpPr>
            <a:spLocks noGrp="1"/>
          </p:cNvSpPr>
          <p:nvPr>
            <p:ph type="ftr" sz="quarter" idx="15"/>
          </p:nvPr>
        </p:nvSpPr>
        <p:spPr/>
        <p:txBody>
          <a:bodyPr/>
          <a:lstStyle/>
          <a:p>
            <a:r>
              <a:rPr lang="de-CH"/>
              <a:t>EENA Webinar: PSAP Innovation Series: Episode 2 - Protection &amp; Rescue Zurich</a:t>
            </a:r>
            <a:endParaRPr lang="de-CH" dirty="0"/>
          </a:p>
        </p:txBody>
      </p:sp>
      <p:sp>
        <p:nvSpPr>
          <p:cNvPr id="6" name="Foliennummernplatzhalter 5">
            <a:extLst>
              <a:ext uri="{FF2B5EF4-FFF2-40B4-BE49-F238E27FC236}">
                <a16:creationId xmlns:a16="http://schemas.microsoft.com/office/drawing/2014/main" id="{8B18F69E-698F-EBBF-4987-67561CD3D0AB}"/>
              </a:ext>
            </a:extLst>
          </p:cNvPr>
          <p:cNvSpPr>
            <a:spLocks noGrp="1"/>
          </p:cNvSpPr>
          <p:nvPr>
            <p:ph type="sldNum" sz="quarter" idx="16"/>
          </p:nvPr>
        </p:nvSpPr>
        <p:spPr/>
        <p:txBody>
          <a:bodyPr/>
          <a:lstStyle/>
          <a:p>
            <a:fld id="{A9A119BF-E25C-2B4D-AE7A-2F19C2499FEA}" type="slidenum">
              <a:rPr lang="de-CH" smtClean="0"/>
              <a:pPr/>
              <a:t>‹N°›</a:t>
            </a:fld>
            <a:endParaRPr lang="de-CH" dirty="0"/>
          </a:p>
        </p:txBody>
      </p:sp>
    </p:spTree>
    <p:extLst>
      <p:ext uri="{BB962C8B-B14F-4D97-AF65-F5344CB8AC3E}">
        <p14:creationId xmlns:p14="http://schemas.microsoft.com/office/powerpoint/2010/main" val="1594680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D8D2CF-1FA5-8FEA-4AF3-0FDC25CFFEFA}"/>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1B4BC6F0-FDAD-3340-9C21-8F8988A2C640}"/>
              </a:ext>
            </a:extLst>
          </p:cNvPr>
          <p:cNvSpPr>
            <a:spLocks noGrp="1"/>
          </p:cNvSpPr>
          <p:nvPr>
            <p:ph type="dt" sz="half" idx="10"/>
          </p:nvPr>
        </p:nvSpPr>
        <p:spPr/>
        <p:txBody>
          <a:bodyPr/>
          <a:lstStyle>
            <a:lvl1pPr>
              <a:defRPr>
                <a:solidFill>
                  <a:schemeClr val="tx1"/>
                </a:solidFill>
              </a:defRPr>
            </a:lvl1pPr>
          </a:lstStyle>
          <a:p>
            <a:r>
              <a:rPr lang="de-DE"/>
              <a:t>09.04.2024</a:t>
            </a:r>
            <a:endParaRPr lang="de-CH" dirty="0"/>
          </a:p>
        </p:txBody>
      </p:sp>
      <p:sp>
        <p:nvSpPr>
          <p:cNvPr id="4" name="Fußzeilenplatzhalter 3">
            <a:extLst>
              <a:ext uri="{FF2B5EF4-FFF2-40B4-BE49-F238E27FC236}">
                <a16:creationId xmlns:a16="http://schemas.microsoft.com/office/drawing/2014/main" id="{6E9C34C0-EFAB-DE0C-3BB0-41FCF5F909E3}"/>
              </a:ext>
            </a:extLst>
          </p:cNvPr>
          <p:cNvSpPr>
            <a:spLocks noGrp="1"/>
          </p:cNvSpPr>
          <p:nvPr>
            <p:ph type="ftr" sz="quarter" idx="11"/>
          </p:nvPr>
        </p:nvSpPr>
        <p:spPr/>
        <p:txBody>
          <a:bodyPr/>
          <a:lstStyle>
            <a:lvl1pPr>
              <a:defRPr>
                <a:solidFill>
                  <a:schemeClr val="tx1"/>
                </a:solidFill>
              </a:defRPr>
            </a:lvl1pPr>
          </a:lstStyle>
          <a:p>
            <a:r>
              <a:rPr lang="de-CH"/>
              <a:t>EENA Webinar: PSAP Innovation Series: Episode 2 - Protection &amp; Rescue Zurich</a:t>
            </a:r>
            <a:endParaRPr lang="de-CH" dirty="0"/>
          </a:p>
        </p:txBody>
      </p:sp>
      <p:sp>
        <p:nvSpPr>
          <p:cNvPr id="5" name="Foliennummernplatzhalter 4">
            <a:extLst>
              <a:ext uri="{FF2B5EF4-FFF2-40B4-BE49-F238E27FC236}">
                <a16:creationId xmlns:a16="http://schemas.microsoft.com/office/drawing/2014/main" id="{AAD6A95A-2406-C066-DD6E-84FF3C7D5914}"/>
              </a:ext>
            </a:extLst>
          </p:cNvPr>
          <p:cNvSpPr>
            <a:spLocks noGrp="1"/>
          </p:cNvSpPr>
          <p:nvPr>
            <p:ph type="sldNum" sz="quarter" idx="12"/>
          </p:nvPr>
        </p:nvSpPr>
        <p:spPr/>
        <p:txBody>
          <a:bodyPr/>
          <a:lstStyle>
            <a:lvl1pPr>
              <a:defRPr>
                <a:solidFill>
                  <a:schemeClr val="tx1"/>
                </a:solidFill>
              </a:defRPr>
            </a:lvl1pPr>
          </a:lstStyle>
          <a:p>
            <a:fld id="{A9A119BF-E25C-2B4D-AE7A-2F19C2499FEA}" type="slidenum">
              <a:rPr lang="de-CH" smtClean="0"/>
              <a:pPr/>
              <a:t>‹N°›</a:t>
            </a:fld>
            <a:endParaRPr lang="de-CH" dirty="0"/>
          </a:p>
        </p:txBody>
      </p:sp>
    </p:spTree>
    <p:extLst>
      <p:ext uri="{BB962C8B-B14F-4D97-AF65-F5344CB8AC3E}">
        <p14:creationId xmlns:p14="http://schemas.microsoft.com/office/powerpoint/2010/main" val="805944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folie_blau">
    <p:bg bwMode="gray">
      <p:bgRef idx="1001">
        <a:schemeClr val="bg1"/>
      </p:bgRef>
    </p:bg>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7D281C46-598B-4674-85E6-3387713ACEFD}"/>
              </a:ext>
            </a:extLst>
          </p:cNvPr>
          <p:cNvSpPr>
            <a:spLocks noGrp="1"/>
          </p:cNvSpPr>
          <p:nvPr>
            <p:ph type="pic" sz="quarter" idx="11" hasCustomPrompt="1"/>
          </p:nvPr>
        </p:nvSpPr>
        <p:spPr bwMode="gray">
          <a:xfrm>
            <a:off x="0" y="836614"/>
            <a:ext cx="12192000" cy="6021386"/>
          </a:xfrm>
          <a:solidFill>
            <a:srgbClr val="0F05A0"/>
          </a:solidFill>
        </p:spPr>
        <p:txBody>
          <a:bodyPr/>
          <a:lstStyle>
            <a:lvl1pPr marL="0" indent="0">
              <a:buNone/>
              <a:defRPr sz="1200">
                <a:solidFill>
                  <a:srgbClr val="FFFFFF"/>
                </a:solidFill>
              </a:defRPr>
            </a:lvl1pPr>
          </a:lstStyle>
          <a:p>
            <a:r>
              <a:rPr lang="de-CH"/>
              <a:t>Farbfläche oder Bild</a:t>
            </a:r>
          </a:p>
        </p:txBody>
      </p:sp>
      <p:sp>
        <p:nvSpPr>
          <p:cNvPr id="7" name="Bildplatzhalter 5">
            <a:extLst>
              <a:ext uri="{FF2B5EF4-FFF2-40B4-BE49-F238E27FC236}">
                <a16:creationId xmlns:a16="http://schemas.microsoft.com/office/drawing/2014/main" id="{A315E9DD-29D8-44C5-8481-259987F73348}"/>
              </a:ext>
            </a:extLst>
          </p:cNvPr>
          <p:cNvSpPr>
            <a:spLocks noGrp="1"/>
          </p:cNvSpPr>
          <p:nvPr>
            <p:ph type="pic" sz="quarter" idx="12" hasCustomPrompt="1"/>
          </p:nvPr>
        </p:nvSpPr>
        <p:spPr bwMode="gray">
          <a:xfrm>
            <a:off x="3786293" y="0"/>
            <a:ext cx="8405706" cy="836614"/>
          </a:xfrm>
          <a:solidFill>
            <a:srgbClr val="E0E721"/>
          </a:solidFill>
        </p:spPr>
        <p:txBody>
          <a:bodyPr/>
          <a:lstStyle>
            <a:lvl1pPr marL="0" indent="0">
              <a:buNone/>
              <a:defRPr sz="1200">
                <a:solidFill>
                  <a:srgbClr val="FFFFFF"/>
                </a:solidFill>
              </a:defRPr>
            </a:lvl1pPr>
          </a:lstStyle>
          <a:p>
            <a:r>
              <a:rPr lang="de-CH"/>
              <a:t>Farbfläche</a:t>
            </a:r>
          </a:p>
        </p:txBody>
      </p:sp>
      <p:sp>
        <p:nvSpPr>
          <p:cNvPr id="8" name="Titel 1">
            <a:extLst>
              <a:ext uri="{FF2B5EF4-FFF2-40B4-BE49-F238E27FC236}">
                <a16:creationId xmlns:a16="http://schemas.microsoft.com/office/drawing/2014/main" id="{80B76195-456B-45EF-B55A-A417C882FD6B}"/>
              </a:ext>
            </a:extLst>
          </p:cNvPr>
          <p:cNvSpPr>
            <a:spLocks noGrp="1"/>
          </p:cNvSpPr>
          <p:nvPr>
            <p:ph type="ctrTitle" hasCustomPrompt="1"/>
          </p:nvPr>
        </p:nvSpPr>
        <p:spPr bwMode="gray">
          <a:xfrm>
            <a:off x="910799" y="1484313"/>
            <a:ext cx="10369975" cy="3086814"/>
          </a:xfrm>
        </p:spPr>
        <p:txBody>
          <a:bodyPr anchor="t" anchorCtr="0"/>
          <a:lstStyle>
            <a:lvl1pPr algn="l" defTabSz="1332000">
              <a:lnSpc>
                <a:spcPct val="85000"/>
              </a:lnSpc>
              <a:tabLst>
                <a:tab pos="1332000" algn="l"/>
              </a:tabLst>
              <a:defRPr sz="5200">
                <a:solidFill>
                  <a:srgbClr val="E0E721"/>
                </a:solidFill>
              </a:defRPr>
            </a:lvl1pPr>
          </a:lstStyle>
          <a:p>
            <a:r>
              <a:rPr lang="de-DE"/>
              <a:t>Titelmasterformat durch Klicken bearbeiten</a:t>
            </a:r>
            <a:br>
              <a:rPr lang="de-DE"/>
            </a:br>
            <a:endParaRPr lang="de-CH"/>
          </a:p>
        </p:txBody>
      </p:sp>
      <p:sp>
        <p:nvSpPr>
          <p:cNvPr id="10" name="Untertitel 2">
            <a:extLst>
              <a:ext uri="{FF2B5EF4-FFF2-40B4-BE49-F238E27FC236}">
                <a16:creationId xmlns:a16="http://schemas.microsoft.com/office/drawing/2014/main" id="{4F8D7963-D5AF-43B6-974A-E1DA8608FCF8}"/>
              </a:ext>
            </a:extLst>
          </p:cNvPr>
          <p:cNvSpPr>
            <a:spLocks noGrp="1"/>
          </p:cNvSpPr>
          <p:nvPr>
            <p:ph type="subTitle" idx="1"/>
          </p:nvPr>
        </p:nvSpPr>
        <p:spPr bwMode="gray">
          <a:xfrm>
            <a:off x="947737" y="4648200"/>
            <a:ext cx="10333037" cy="1481138"/>
          </a:xfrm>
        </p:spPr>
        <p:txBody>
          <a:bodyPr anchor="b" anchorCtr="0"/>
          <a:lstStyle>
            <a:lvl1pPr marL="0" indent="0" algn="l">
              <a:lnSpc>
                <a:spcPct val="100000"/>
              </a:lnSpc>
              <a:buNone/>
              <a:defRPr sz="2400" baseline="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a:p>
        </p:txBody>
      </p:sp>
      <p:pic>
        <p:nvPicPr>
          <p:cNvPr id="12" name="Grafik 11">
            <a:extLst>
              <a:ext uri="{FF2B5EF4-FFF2-40B4-BE49-F238E27FC236}">
                <a16:creationId xmlns:a16="http://schemas.microsoft.com/office/drawing/2014/main" id="{0ED9AF52-E0B0-4DF6-AC2D-EE95ADEED3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80801" y="172800"/>
            <a:ext cx="3307084" cy="586741"/>
          </a:xfrm>
          <a:prstGeom prst="rect">
            <a:avLst/>
          </a:prstGeom>
          <a:ln w="3175">
            <a:noFill/>
          </a:ln>
        </p:spPr>
      </p:pic>
    </p:spTree>
    <p:extLst>
      <p:ext uri="{BB962C8B-B14F-4D97-AF65-F5344CB8AC3E}">
        <p14:creationId xmlns:p14="http://schemas.microsoft.com/office/powerpoint/2010/main" val="1860264595"/>
      </p:ext>
    </p:extLst>
  </p:cSld>
  <p:clrMapOvr>
    <a:masterClrMapping/>
  </p:clrMapOvr>
  <p:extLst>
    <p:ext uri="{DCECCB84-F9BA-43D5-87BE-67443E8EF086}">
      <p15:sldGuideLst xmlns:p15="http://schemas.microsoft.com/office/powerpoint/2012/main">
        <p15:guide id="2" pos="189">
          <p15:clr>
            <a:srgbClr val="5ACBF0"/>
          </p15:clr>
        </p15:guide>
        <p15:guide id="3" orient="horz" pos="119">
          <p15:clr>
            <a:srgbClr val="5ACBF0"/>
          </p15:clr>
        </p15:guide>
        <p15:guide id="5" pos="2389">
          <p15:clr>
            <a:srgbClr val="9FCC3B"/>
          </p15:clr>
        </p15:guide>
        <p15:guide id="6" orient="horz" pos="935">
          <p15:clr>
            <a:srgbClr val="9FCC3B"/>
          </p15:clr>
        </p15:guide>
        <p15:guide id="7" pos="2275">
          <p15:clr>
            <a:srgbClr val="5ACBF0"/>
          </p15:clr>
        </p15:guide>
        <p15:guide id="8" orient="horz" pos="482">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elfolie_lemon">
    <p:bg bwMode="gray">
      <p:bgRef idx="1001">
        <a:schemeClr val="bg1"/>
      </p:bgRef>
    </p:bg>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7D281C46-598B-4674-85E6-3387713ACEFD}"/>
              </a:ext>
            </a:extLst>
          </p:cNvPr>
          <p:cNvSpPr>
            <a:spLocks noGrp="1"/>
          </p:cNvSpPr>
          <p:nvPr>
            <p:ph type="pic" sz="quarter" idx="11" hasCustomPrompt="1"/>
          </p:nvPr>
        </p:nvSpPr>
        <p:spPr bwMode="gray">
          <a:xfrm>
            <a:off x="0" y="836614"/>
            <a:ext cx="12192000" cy="6021386"/>
          </a:xfrm>
          <a:solidFill>
            <a:srgbClr val="E0E721"/>
          </a:solidFill>
        </p:spPr>
        <p:txBody>
          <a:bodyPr/>
          <a:lstStyle>
            <a:lvl1pPr marL="0" indent="0">
              <a:buNone/>
              <a:defRPr sz="1200">
                <a:solidFill>
                  <a:srgbClr val="FFFFFF"/>
                </a:solidFill>
              </a:defRPr>
            </a:lvl1pPr>
          </a:lstStyle>
          <a:p>
            <a:r>
              <a:rPr lang="de-CH"/>
              <a:t>Farbfläche oder Bild</a:t>
            </a:r>
          </a:p>
        </p:txBody>
      </p:sp>
      <p:sp>
        <p:nvSpPr>
          <p:cNvPr id="7" name="Bildplatzhalter 5">
            <a:extLst>
              <a:ext uri="{FF2B5EF4-FFF2-40B4-BE49-F238E27FC236}">
                <a16:creationId xmlns:a16="http://schemas.microsoft.com/office/drawing/2014/main" id="{A315E9DD-29D8-44C5-8481-259987F73348}"/>
              </a:ext>
            </a:extLst>
          </p:cNvPr>
          <p:cNvSpPr>
            <a:spLocks noGrp="1"/>
          </p:cNvSpPr>
          <p:nvPr>
            <p:ph type="pic" sz="quarter" idx="12" hasCustomPrompt="1"/>
          </p:nvPr>
        </p:nvSpPr>
        <p:spPr bwMode="gray">
          <a:xfrm>
            <a:off x="3786293" y="0"/>
            <a:ext cx="8405706" cy="836614"/>
          </a:xfrm>
          <a:solidFill>
            <a:srgbClr val="0F05A0"/>
          </a:solidFill>
        </p:spPr>
        <p:txBody>
          <a:bodyPr/>
          <a:lstStyle>
            <a:lvl1pPr marL="0" indent="0">
              <a:buNone/>
              <a:defRPr sz="1200">
                <a:solidFill>
                  <a:srgbClr val="FFFFFF"/>
                </a:solidFill>
              </a:defRPr>
            </a:lvl1pPr>
          </a:lstStyle>
          <a:p>
            <a:r>
              <a:rPr lang="de-CH"/>
              <a:t>Farbfläche</a:t>
            </a:r>
          </a:p>
        </p:txBody>
      </p:sp>
      <p:sp>
        <p:nvSpPr>
          <p:cNvPr id="8" name="Titel 1">
            <a:extLst>
              <a:ext uri="{FF2B5EF4-FFF2-40B4-BE49-F238E27FC236}">
                <a16:creationId xmlns:a16="http://schemas.microsoft.com/office/drawing/2014/main" id="{80B76195-456B-45EF-B55A-A417C882FD6B}"/>
              </a:ext>
            </a:extLst>
          </p:cNvPr>
          <p:cNvSpPr>
            <a:spLocks noGrp="1"/>
          </p:cNvSpPr>
          <p:nvPr>
            <p:ph type="ctrTitle" hasCustomPrompt="1"/>
          </p:nvPr>
        </p:nvSpPr>
        <p:spPr bwMode="gray">
          <a:xfrm>
            <a:off x="910799" y="1484313"/>
            <a:ext cx="10369975" cy="3086814"/>
          </a:xfrm>
        </p:spPr>
        <p:txBody>
          <a:bodyPr anchor="t" anchorCtr="0"/>
          <a:lstStyle>
            <a:lvl1pPr algn="l" defTabSz="1332000">
              <a:lnSpc>
                <a:spcPct val="85000"/>
              </a:lnSpc>
              <a:tabLst>
                <a:tab pos="1332000" algn="l"/>
              </a:tabLst>
              <a:defRPr sz="5200">
                <a:solidFill>
                  <a:srgbClr val="0F05A0"/>
                </a:solidFill>
              </a:defRPr>
            </a:lvl1pPr>
          </a:lstStyle>
          <a:p>
            <a:r>
              <a:rPr lang="de-DE"/>
              <a:t>Titelmasterformat durch Klicken bearbeiten</a:t>
            </a:r>
            <a:br>
              <a:rPr lang="de-DE"/>
            </a:br>
            <a:endParaRPr lang="de-CH"/>
          </a:p>
        </p:txBody>
      </p:sp>
      <p:sp>
        <p:nvSpPr>
          <p:cNvPr id="10" name="Untertitel 2">
            <a:extLst>
              <a:ext uri="{FF2B5EF4-FFF2-40B4-BE49-F238E27FC236}">
                <a16:creationId xmlns:a16="http://schemas.microsoft.com/office/drawing/2014/main" id="{4F8D7963-D5AF-43B6-974A-E1DA8608FCF8}"/>
              </a:ext>
            </a:extLst>
          </p:cNvPr>
          <p:cNvSpPr>
            <a:spLocks noGrp="1"/>
          </p:cNvSpPr>
          <p:nvPr>
            <p:ph type="subTitle" idx="1"/>
          </p:nvPr>
        </p:nvSpPr>
        <p:spPr bwMode="gray">
          <a:xfrm>
            <a:off x="947737" y="4648200"/>
            <a:ext cx="10333037" cy="1481138"/>
          </a:xfrm>
        </p:spPr>
        <p:txBody>
          <a:bodyPr anchor="b" anchorCtr="0"/>
          <a:lstStyle>
            <a:lvl1pPr marL="0" indent="0" algn="l">
              <a:lnSpc>
                <a:spcPct val="100000"/>
              </a:lnSpc>
              <a:buNone/>
              <a:defRPr sz="2400" baseline="0">
                <a:solidFill>
                  <a:srgbClr val="0F05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a:p>
        </p:txBody>
      </p:sp>
      <p:pic>
        <p:nvPicPr>
          <p:cNvPr id="9" name="Grafik 8">
            <a:extLst>
              <a:ext uri="{FF2B5EF4-FFF2-40B4-BE49-F238E27FC236}">
                <a16:creationId xmlns:a16="http://schemas.microsoft.com/office/drawing/2014/main" id="{0ED9AF52-E0B0-4DF6-AC2D-EE95ADEED3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80801" y="172800"/>
            <a:ext cx="3307084" cy="586741"/>
          </a:xfrm>
          <a:prstGeom prst="rect">
            <a:avLst/>
          </a:prstGeom>
          <a:ln w="3175">
            <a:noFill/>
          </a:ln>
        </p:spPr>
      </p:pic>
    </p:spTree>
    <p:extLst>
      <p:ext uri="{BB962C8B-B14F-4D97-AF65-F5344CB8AC3E}">
        <p14:creationId xmlns:p14="http://schemas.microsoft.com/office/powerpoint/2010/main" val="3178620890"/>
      </p:ext>
    </p:extLst>
  </p:cSld>
  <p:clrMapOvr>
    <a:masterClrMapping/>
  </p:clrMapOvr>
  <p:extLst>
    <p:ext uri="{DCECCB84-F9BA-43D5-87BE-67443E8EF086}">
      <p15:sldGuideLst xmlns:p15="http://schemas.microsoft.com/office/powerpoint/2012/main">
        <p15:guide id="2" pos="189">
          <p15:clr>
            <a:srgbClr val="5ACBF0"/>
          </p15:clr>
        </p15:guide>
        <p15:guide id="3" orient="horz" pos="119">
          <p15:clr>
            <a:srgbClr val="5ACBF0"/>
          </p15:clr>
        </p15:guide>
        <p15:guide id="5" pos="2389">
          <p15:clr>
            <a:srgbClr val="9FCC3B"/>
          </p15:clr>
        </p15:guide>
        <p15:guide id="6" orient="horz" pos="935">
          <p15:clr>
            <a:srgbClr val="9FCC3B"/>
          </p15:clr>
        </p15:guide>
        <p15:guide id="7" pos="2275">
          <p15:clr>
            <a:srgbClr val="5ACBF0"/>
          </p15:clr>
        </p15:guide>
        <p15:guide id="8" orient="horz" pos="482">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titelfolie_ohne_Zahl_blau">
    <p:spTree>
      <p:nvGrpSpPr>
        <p:cNvPr id="1" name=""/>
        <p:cNvGrpSpPr/>
        <p:nvPr/>
      </p:nvGrpSpPr>
      <p:grpSpPr>
        <a:xfrm>
          <a:off x="0" y="0"/>
          <a:ext cx="0" cy="0"/>
          <a:chOff x="0" y="0"/>
          <a:chExt cx="0" cy="0"/>
        </a:xfrm>
      </p:grpSpPr>
      <p:sp>
        <p:nvSpPr>
          <p:cNvPr id="5" name="Bildplatzhalter 5">
            <a:extLst>
              <a:ext uri="{FF2B5EF4-FFF2-40B4-BE49-F238E27FC236}">
                <a16:creationId xmlns:a16="http://schemas.microsoft.com/office/drawing/2014/main" id="{42B54F9B-D3FF-4A8D-866A-284136B869AF}"/>
              </a:ext>
            </a:extLst>
          </p:cNvPr>
          <p:cNvSpPr>
            <a:spLocks noGrp="1"/>
          </p:cNvSpPr>
          <p:nvPr>
            <p:ph type="pic" sz="quarter" idx="11" hasCustomPrompt="1"/>
          </p:nvPr>
        </p:nvSpPr>
        <p:spPr bwMode="gray">
          <a:xfrm>
            <a:off x="0" y="0"/>
            <a:ext cx="12192000" cy="6416675"/>
          </a:xfrm>
          <a:solidFill>
            <a:srgbClr val="0F05A0"/>
          </a:solidFill>
        </p:spPr>
        <p:txBody>
          <a:bodyPr/>
          <a:lstStyle>
            <a:lvl1pPr marL="0" indent="0">
              <a:buNone/>
              <a:defRPr sz="1200">
                <a:solidFill>
                  <a:srgbClr val="FFFFFF"/>
                </a:solidFill>
              </a:defRPr>
            </a:lvl1pPr>
          </a:lstStyle>
          <a:p>
            <a:r>
              <a:rPr lang="de-CH"/>
              <a:t>Farbfläche</a:t>
            </a:r>
          </a:p>
        </p:txBody>
      </p:sp>
      <p:sp>
        <p:nvSpPr>
          <p:cNvPr id="2" name="Titel 1">
            <a:extLst>
              <a:ext uri="{FF2B5EF4-FFF2-40B4-BE49-F238E27FC236}">
                <a16:creationId xmlns:a16="http://schemas.microsoft.com/office/drawing/2014/main" id="{21F5C175-5CDD-4119-8E88-D19A21B9E10B}"/>
              </a:ext>
            </a:extLst>
          </p:cNvPr>
          <p:cNvSpPr>
            <a:spLocks noGrp="1"/>
          </p:cNvSpPr>
          <p:nvPr>
            <p:ph type="ctrTitle"/>
          </p:nvPr>
        </p:nvSpPr>
        <p:spPr bwMode="gray">
          <a:xfrm>
            <a:off x="910799" y="800100"/>
            <a:ext cx="10369975" cy="2160000"/>
          </a:xfrm>
        </p:spPr>
        <p:txBody>
          <a:bodyPr anchor="t" anchorCtr="0"/>
          <a:lstStyle>
            <a:lvl1pPr marL="0" indent="0" algn="l" defTabSz="1332000">
              <a:lnSpc>
                <a:spcPct val="85000"/>
              </a:lnSpc>
              <a:tabLst>
                <a:tab pos="1332000" algn="l"/>
              </a:tabLst>
              <a:defRPr sz="5200">
                <a:solidFill>
                  <a:srgbClr val="E0E721"/>
                </a:solidFill>
              </a:defRPr>
            </a:lvl1pPr>
          </a:lstStyle>
          <a:p>
            <a:r>
              <a:rPr lang="de-DE"/>
              <a:t>Titelmasterformat durch Klicken bearbeiten</a:t>
            </a:r>
            <a:endParaRPr lang="de-CH"/>
          </a:p>
        </p:txBody>
      </p:sp>
    </p:spTree>
    <p:extLst>
      <p:ext uri="{BB962C8B-B14F-4D97-AF65-F5344CB8AC3E}">
        <p14:creationId xmlns:p14="http://schemas.microsoft.com/office/powerpoint/2010/main" val="563752914"/>
      </p:ext>
    </p:extLst>
  </p:cSld>
  <p:clrMapOvr>
    <a:masterClrMapping/>
  </p:clrMapOvr>
  <p:extLst>
    <p:ext uri="{DCECCB84-F9BA-43D5-87BE-67443E8EF086}">
      <p15:sldGuideLst xmlns:p15="http://schemas.microsoft.com/office/powerpoint/2012/main">
        <p15:guide id="6" orient="horz" pos="504">
          <p15:clr>
            <a:srgbClr val="9FCC3B"/>
          </p15:clr>
        </p15:guide>
        <p15:guide id="8" pos="1436">
          <p15:clr>
            <a:srgbClr val="9FCC3B"/>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image" Target="../media/image7.png"/><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5CCA842B-838E-1A07-0299-CFB8CE60E81A}"/>
              </a:ext>
            </a:extLst>
          </p:cNvPr>
          <p:cNvSpPr>
            <a:spLocks noGrp="1"/>
          </p:cNvSpPr>
          <p:nvPr>
            <p:ph type="title"/>
          </p:nvPr>
        </p:nvSpPr>
        <p:spPr>
          <a:xfrm>
            <a:off x="479376" y="404760"/>
            <a:ext cx="11233248" cy="864000"/>
          </a:xfrm>
          <a:prstGeom prst="rect">
            <a:avLst/>
          </a:prstGeom>
        </p:spPr>
        <p:txBody>
          <a:bodyPr vert="horz" lIns="0" tIns="0" rIns="0" bIns="0" rtlCol="0" anchor="t">
            <a:noAutofit/>
          </a:bodyPr>
          <a:lstStyle/>
          <a:p>
            <a:r>
              <a:rPr lang="de-DE"/>
              <a:t>Edit master title format</a:t>
            </a:r>
            <a:endParaRPr lang="de-CH"/>
          </a:p>
        </p:txBody>
      </p:sp>
      <p:sp>
        <p:nvSpPr>
          <p:cNvPr id="3" name="Textplatzhalter 2">
            <a:extLst>
              <a:ext uri="{FF2B5EF4-FFF2-40B4-BE49-F238E27FC236}">
                <a16:creationId xmlns:a16="http://schemas.microsoft.com/office/drawing/2014/main" id="{112F05DE-2771-C797-A6AA-57FD081BCC04}"/>
              </a:ext>
            </a:extLst>
          </p:cNvPr>
          <p:cNvSpPr>
            <a:spLocks noGrp="1"/>
          </p:cNvSpPr>
          <p:nvPr>
            <p:ph type="body" idx="1"/>
          </p:nvPr>
        </p:nvSpPr>
        <p:spPr>
          <a:xfrm>
            <a:off x="479376" y="1557296"/>
            <a:ext cx="11233248" cy="4536000"/>
          </a:xfrm>
          <a:prstGeom prst="rect">
            <a:avLst/>
          </a:prstGeom>
        </p:spPr>
        <p:txBody>
          <a:bodyPr vert="horz" lIns="0" tIns="0" rIns="0" bIns="0" rtlCol="0">
            <a:noAutofit/>
          </a:bodyPr>
          <a:lstStyle/>
          <a:p>
            <a:pPr lvl="0"/>
            <a:r>
              <a:rPr lang="de-DE" dirty="0"/>
              <a:t>Edit master text format</a:t>
            </a:r>
          </a:p>
          <a:p>
            <a:pPr lvl="1"/>
            <a:r>
              <a:rPr lang="de-DE" dirty="0"/>
              <a:t>Second level</a:t>
            </a:r>
          </a:p>
          <a:p>
            <a:pPr lvl="2"/>
            <a:r>
              <a:rPr lang="de-DE" dirty="0"/>
              <a:t>Third level</a:t>
            </a:r>
          </a:p>
          <a:p>
            <a:pPr lvl="3"/>
            <a:r>
              <a:rPr lang="de-DE" dirty="0"/>
              <a:t>Fourth level</a:t>
            </a:r>
          </a:p>
          <a:p>
            <a:pPr lvl="4"/>
            <a:r>
              <a:rPr lang="de-DE" dirty="0"/>
              <a:t>Fifth level</a:t>
            </a:r>
            <a:endParaRPr lang="de-CH" dirty="0"/>
          </a:p>
        </p:txBody>
      </p:sp>
      <p:sp>
        <p:nvSpPr>
          <p:cNvPr id="4" name="Datumsplatzhalter 3">
            <a:extLst>
              <a:ext uri="{FF2B5EF4-FFF2-40B4-BE49-F238E27FC236}">
                <a16:creationId xmlns:a16="http://schemas.microsoft.com/office/drawing/2014/main" id="{5ED27DCD-685A-1759-252D-3D4C5D39FA75}"/>
              </a:ext>
            </a:extLst>
          </p:cNvPr>
          <p:cNvSpPr>
            <a:spLocks noGrp="1"/>
          </p:cNvSpPr>
          <p:nvPr>
            <p:ph type="dt" sz="half" idx="2"/>
          </p:nvPr>
        </p:nvSpPr>
        <p:spPr>
          <a:xfrm>
            <a:off x="11208568" y="6453368"/>
            <a:ext cx="534462" cy="288000"/>
          </a:xfrm>
          <a:prstGeom prst="rect">
            <a:avLst/>
          </a:prstGeom>
        </p:spPr>
        <p:txBody>
          <a:bodyPr vert="horz" lIns="0" tIns="0" rIns="0" bIns="0" rtlCol="0" anchor="ctr">
            <a:noAutofit/>
          </a:bodyPr>
          <a:lstStyle>
            <a:lvl1pPr algn="l">
              <a:defRPr sz="700">
                <a:solidFill>
                  <a:schemeClr val="tx2"/>
                </a:solidFill>
              </a:defRPr>
            </a:lvl1pPr>
          </a:lstStyle>
          <a:p>
            <a:r>
              <a:rPr lang="de-DE"/>
              <a:t>09.04.2024</a:t>
            </a:r>
            <a:endParaRPr lang="de-CH" dirty="0"/>
          </a:p>
        </p:txBody>
      </p:sp>
      <p:sp>
        <p:nvSpPr>
          <p:cNvPr id="5" name="Fußzeilenplatzhalter 4">
            <a:extLst>
              <a:ext uri="{FF2B5EF4-FFF2-40B4-BE49-F238E27FC236}">
                <a16:creationId xmlns:a16="http://schemas.microsoft.com/office/drawing/2014/main" id="{C873D473-11DA-8367-57DF-E8EF0D0D5984}"/>
              </a:ext>
            </a:extLst>
          </p:cNvPr>
          <p:cNvSpPr>
            <a:spLocks noGrp="1"/>
          </p:cNvSpPr>
          <p:nvPr>
            <p:ph type="ftr" sz="quarter" idx="3"/>
          </p:nvPr>
        </p:nvSpPr>
        <p:spPr>
          <a:xfrm>
            <a:off x="3872378" y="6453336"/>
            <a:ext cx="7264182" cy="288000"/>
          </a:xfrm>
          <a:prstGeom prst="rect">
            <a:avLst/>
          </a:prstGeom>
        </p:spPr>
        <p:txBody>
          <a:bodyPr vert="horz" lIns="0" tIns="0" rIns="0" bIns="0" rtlCol="0" anchor="ctr">
            <a:noAutofit/>
          </a:bodyPr>
          <a:lstStyle>
            <a:lvl1pPr algn="r">
              <a:defRPr sz="700">
                <a:solidFill>
                  <a:schemeClr val="tx2"/>
                </a:solidFill>
              </a:defRPr>
            </a:lvl1pPr>
          </a:lstStyle>
          <a:p>
            <a:r>
              <a:rPr lang="de-CH"/>
              <a:t>EENA Webinar: PSAP Innovation Series: Episode 2 - Protection &amp; Rescue Zurich</a:t>
            </a:r>
            <a:endParaRPr lang="de-CH" dirty="0"/>
          </a:p>
        </p:txBody>
      </p:sp>
      <p:sp>
        <p:nvSpPr>
          <p:cNvPr id="6" name="Foliennummernplatzhalter 5">
            <a:extLst>
              <a:ext uri="{FF2B5EF4-FFF2-40B4-BE49-F238E27FC236}">
                <a16:creationId xmlns:a16="http://schemas.microsoft.com/office/drawing/2014/main" id="{2DB9C715-481A-13BE-94AB-DC0F66F3D783}"/>
              </a:ext>
            </a:extLst>
          </p:cNvPr>
          <p:cNvSpPr>
            <a:spLocks noGrp="1"/>
          </p:cNvSpPr>
          <p:nvPr>
            <p:ph type="sldNum" sz="quarter" idx="4"/>
          </p:nvPr>
        </p:nvSpPr>
        <p:spPr>
          <a:xfrm>
            <a:off x="0" y="6453368"/>
            <a:ext cx="335360" cy="288000"/>
          </a:xfrm>
          <a:prstGeom prst="rect">
            <a:avLst/>
          </a:prstGeom>
        </p:spPr>
        <p:txBody>
          <a:bodyPr vert="horz" lIns="0" tIns="0" rIns="0" bIns="0" rtlCol="0" anchor="ctr">
            <a:noAutofit/>
          </a:bodyPr>
          <a:lstStyle>
            <a:lvl1pPr algn="r">
              <a:defRPr sz="700" b="1">
                <a:solidFill>
                  <a:schemeClr val="tx2"/>
                </a:solidFill>
              </a:defRPr>
            </a:lvl1pPr>
          </a:lstStyle>
          <a:p>
            <a:fld id="{A9A119BF-E25C-2B4D-AE7A-2F19C2499FEA}" type="slidenum">
              <a:rPr lang="de-CH" smtClean="0"/>
              <a:t>‹N°›</a:t>
            </a:fld>
            <a:endParaRPr lang="de-CH" dirty="0"/>
          </a:p>
        </p:txBody>
      </p:sp>
      <p:sp>
        <p:nvSpPr>
          <p:cNvPr id="9" name="Rechteck 8">
            <a:extLst>
              <a:ext uri="{FF2B5EF4-FFF2-40B4-BE49-F238E27FC236}">
                <a16:creationId xmlns:a16="http://schemas.microsoft.com/office/drawing/2014/main" id="{9CD10601-C066-E94E-6325-DE80323581DF}"/>
              </a:ext>
            </a:extLst>
          </p:cNvPr>
          <p:cNvSpPr/>
          <p:nvPr userDrawn="1"/>
        </p:nvSpPr>
        <p:spPr>
          <a:xfrm>
            <a:off x="0" y="0"/>
            <a:ext cx="12192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2" name="Grafik 11">
            <a:extLst>
              <a:ext uri="{FF2B5EF4-FFF2-40B4-BE49-F238E27FC236}">
                <a16:creationId xmlns:a16="http://schemas.microsoft.com/office/drawing/2014/main" id="{7F50C7C7-4EA7-1713-FAFA-39C591AE1EB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7267" t="15870" r="10991" b="18566"/>
          <a:stretch/>
        </p:blipFill>
        <p:spPr>
          <a:xfrm>
            <a:off x="445059" y="6465600"/>
            <a:ext cx="1020670" cy="259766"/>
          </a:xfrm>
          <a:prstGeom prst="rect">
            <a:avLst/>
          </a:prstGeom>
        </p:spPr>
      </p:pic>
      <p:pic>
        <p:nvPicPr>
          <p:cNvPr id="10" name="Grafik 9">
            <a:extLst>
              <a:ext uri="{FF2B5EF4-FFF2-40B4-BE49-F238E27FC236}">
                <a16:creationId xmlns:a16="http://schemas.microsoft.com/office/drawing/2014/main" id="{D8243447-F652-4747-8036-EBDC39021585}"/>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540453" y="6465600"/>
            <a:ext cx="952431" cy="252000"/>
          </a:xfrm>
          <a:prstGeom prst="rect">
            <a:avLst/>
          </a:prstGeom>
          <a:noFill/>
          <a:ln>
            <a:noFill/>
          </a:ln>
        </p:spPr>
      </p:pic>
      <p:pic>
        <p:nvPicPr>
          <p:cNvPr id="11" name="Image 31" descr="LOGO_IVR_B82mm_Nl">
            <a:extLst>
              <a:ext uri="{FF2B5EF4-FFF2-40B4-BE49-F238E27FC236}">
                <a16:creationId xmlns:a16="http://schemas.microsoft.com/office/drawing/2014/main" id="{08181331-CF0E-4028-ABE1-EEE099C8F969}"/>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2567608" y="6465600"/>
            <a:ext cx="1249089" cy="252000"/>
          </a:xfrm>
          <a:prstGeom prst="rect">
            <a:avLst/>
          </a:prstGeom>
          <a:noFill/>
          <a:ln>
            <a:noFill/>
          </a:ln>
        </p:spPr>
      </p:pic>
    </p:spTree>
    <p:extLst>
      <p:ext uri="{BB962C8B-B14F-4D97-AF65-F5344CB8AC3E}">
        <p14:creationId xmlns:p14="http://schemas.microsoft.com/office/powerpoint/2010/main" val="151203846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6" r:id="rId4"/>
    <p:sldLayoutId id="2147483717" r:id="rId5"/>
    <p:sldLayoutId id="2147483715" r:id="rId6"/>
  </p:sldLayoutIdLst>
  <p:hf hdr="0"/>
  <p:txStyles>
    <p:titleStyle>
      <a:lvl1pPr algn="l" defTabSz="914400" rtl="0" eaLnBrk="1" latinLnBrk="0" hangingPunct="1">
        <a:lnSpc>
          <a:spcPct val="100000"/>
        </a:lnSpc>
        <a:spcBef>
          <a:spcPts val="0"/>
        </a:spcBef>
        <a:spcAft>
          <a:spcPts val="600"/>
        </a:spcAft>
        <a:buNone/>
        <a:defRPr sz="2600" b="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mn-lt"/>
          <a:ea typeface="+mn-ea"/>
          <a:cs typeface="+mn-cs"/>
        </a:defRPr>
      </a:lvl1pPr>
      <a:lvl2pPr marL="1944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2pPr>
      <a:lvl3pPr marL="3888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3pPr>
      <a:lvl4pPr marL="5832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4pPr>
      <a:lvl5pPr marL="7776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pic>
        <p:nvPicPr>
          <p:cNvPr id="12" name="Grafik 11" hidden="1">
            <a:extLst>
              <a:ext uri="{FF2B5EF4-FFF2-40B4-BE49-F238E27FC236}">
                <a16:creationId xmlns:a16="http://schemas.microsoft.com/office/drawing/2014/main" id="{42CEBD77-C487-4377-B0D0-3CD0AA856C0F}"/>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693" y="0"/>
            <a:ext cx="12190614" cy="6858000"/>
          </a:xfrm>
          <a:prstGeom prst="rect">
            <a:avLst/>
          </a:prstGeom>
        </p:spPr>
      </p:pic>
      <p:sp>
        <p:nvSpPr>
          <p:cNvPr id="2" name="Titelplatzhalter 1">
            <a:extLst>
              <a:ext uri="{FF2B5EF4-FFF2-40B4-BE49-F238E27FC236}">
                <a16:creationId xmlns:a16="http://schemas.microsoft.com/office/drawing/2014/main" id="{DBB907FC-8EEA-4706-98EB-1F20D0D83E28}"/>
              </a:ext>
            </a:extLst>
          </p:cNvPr>
          <p:cNvSpPr>
            <a:spLocks noGrp="1"/>
          </p:cNvSpPr>
          <p:nvPr>
            <p:ph type="title"/>
          </p:nvPr>
        </p:nvSpPr>
        <p:spPr bwMode="gray">
          <a:xfrm>
            <a:off x="947737" y="306000"/>
            <a:ext cx="10333038" cy="432000"/>
          </a:xfrm>
          <a:prstGeom prst="rect">
            <a:avLst/>
          </a:prstGeom>
        </p:spPr>
        <p:txBody>
          <a:bodyPr vert="horz" lIns="0" tIns="0" rIns="0" bIns="0" rtlCol="0" anchor="t" anchorCtr="0">
            <a:noAutofit/>
          </a:bodyPr>
          <a:lstStyle/>
          <a:p>
            <a:r>
              <a:rPr lang="de-CH"/>
              <a:t>
Mastertitelformat bearbeiten</a:t>
            </a:r>
          </a:p>
        </p:txBody>
      </p:sp>
      <p:sp>
        <p:nvSpPr>
          <p:cNvPr id="3" name="Textplatzhalter 2">
            <a:extLst>
              <a:ext uri="{FF2B5EF4-FFF2-40B4-BE49-F238E27FC236}">
                <a16:creationId xmlns:a16="http://schemas.microsoft.com/office/drawing/2014/main" id="{CBCB51EB-182E-4020-8D86-3EF8848E6CB1}"/>
              </a:ext>
            </a:extLst>
          </p:cNvPr>
          <p:cNvSpPr>
            <a:spLocks noGrp="1"/>
          </p:cNvSpPr>
          <p:nvPr>
            <p:ph type="body" idx="1"/>
          </p:nvPr>
        </p:nvSpPr>
        <p:spPr bwMode="gray">
          <a:xfrm>
            <a:off x="947738" y="1592263"/>
            <a:ext cx="10333038" cy="4537075"/>
          </a:xfrm>
          <a:prstGeom prst="rect">
            <a:avLst/>
          </a:prstGeom>
          <a:noFill/>
        </p:spPr>
        <p:txBody>
          <a:bodyPr vert="horz" lIns="0" tIns="10800" rIns="0" bIns="0" rtlCol="0">
            <a:no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p:txBody>
      </p:sp>
      <p:sp>
        <p:nvSpPr>
          <p:cNvPr id="8" name="Rectangle 43">
            <a:extLst>
              <a:ext uri="{FF2B5EF4-FFF2-40B4-BE49-F238E27FC236}">
                <a16:creationId xmlns:a16="http://schemas.microsoft.com/office/drawing/2014/main" id="{9A389DF1-F8C5-44D7-A997-EF60E66EAB7B}"/>
              </a:ext>
            </a:extLst>
          </p:cNvPr>
          <p:cNvSpPr>
            <a:spLocks noChangeArrowheads="1"/>
          </p:cNvSpPr>
          <p:nvPr userDrawn="1"/>
        </p:nvSpPr>
        <p:spPr bwMode="gray">
          <a:xfrm>
            <a:off x="3611563" y="6502711"/>
            <a:ext cx="5179825" cy="360000"/>
          </a:xfrm>
          <a:prstGeom prst="rect">
            <a:avLst/>
          </a:prstGeom>
          <a:noFill/>
          <a:ln w="9525">
            <a:noFill/>
            <a:miter lim="800000"/>
            <a:headEnd/>
            <a:tailEnd/>
          </a:ln>
          <a:effectLst/>
        </p:spPr>
        <p:txBody>
          <a:bodyPr wrap="none" lIns="0" tIns="0" rIns="0" bIns="0"/>
          <a:lstStyle/>
          <a:p>
            <a:pPr algn="ctr" eaLnBrk="0" hangingPunct="0">
              <a:lnSpc>
                <a:spcPts val="1050"/>
              </a:lnSpc>
              <a:spcAft>
                <a:spcPct val="0"/>
              </a:spcAft>
            </a:pPr>
            <a:r>
              <a:rPr lang="de-CH" sz="850" baseline="0"/>
              <a:t>09.04.2024</a:t>
            </a:r>
          </a:p>
          <a:p>
            <a:pPr algn="ctr" eaLnBrk="0" hangingPunct="0">
              <a:lnSpc>
                <a:spcPts val="1050"/>
              </a:lnSpc>
              <a:spcAft>
                <a:spcPct val="0"/>
              </a:spcAft>
            </a:pPr>
            <a:r>
              <a:rPr lang="de-CH" sz="850" baseline="0"/>
              <a:t>EEINA – PSAP Innovation series: Episode 2</a:t>
            </a:r>
            <a:endParaRPr lang="de-CH" sz="850" dirty="0"/>
          </a:p>
        </p:txBody>
      </p:sp>
      <p:sp>
        <p:nvSpPr>
          <p:cNvPr id="9" name="Rectangle 58">
            <a:extLst>
              <a:ext uri="{FF2B5EF4-FFF2-40B4-BE49-F238E27FC236}">
                <a16:creationId xmlns:a16="http://schemas.microsoft.com/office/drawing/2014/main" id="{CC80AC5F-917E-4DA9-940C-46B58FF9AC0A}"/>
              </a:ext>
            </a:extLst>
          </p:cNvPr>
          <p:cNvSpPr>
            <a:spLocks noChangeArrowheads="1"/>
          </p:cNvSpPr>
          <p:nvPr userDrawn="1"/>
        </p:nvSpPr>
        <p:spPr bwMode="gray">
          <a:xfrm>
            <a:off x="947737" y="6502711"/>
            <a:ext cx="2302933" cy="360000"/>
          </a:xfrm>
          <a:prstGeom prst="rect">
            <a:avLst/>
          </a:prstGeom>
          <a:noFill/>
          <a:ln w="9525">
            <a:noFill/>
            <a:miter lim="800000"/>
            <a:headEnd/>
            <a:tailEnd/>
          </a:ln>
          <a:effectLst/>
        </p:spPr>
        <p:txBody>
          <a:bodyPr wrap="none" lIns="0" tIns="0" rIns="0" bIns="0"/>
          <a:lstStyle/>
          <a:p>
            <a:pPr eaLnBrk="0" hangingPunct="0">
              <a:lnSpc>
                <a:spcPts val="1050"/>
              </a:lnSpc>
              <a:spcAft>
                <a:spcPct val="0"/>
              </a:spcAft>
            </a:pPr>
            <a:r>
              <a:rPr lang="de-CH" sz="850"/>
              <a:t>City </a:t>
            </a:r>
            <a:r>
              <a:rPr lang="de-CH" sz="850" err="1"/>
              <a:t>of</a:t>
            </a:r>
            <a:r>
              <a:rPr lang="de-CH" sz="850"/>
              <a:t> </a:t>
            </a:r>
            <a:r>
              <a:rPr lang="de-CH" sz="850" err="1"/>
              <a:t>Zurich</a:t>
            </a:r>
            <a:endParaRPr lang="de-CH" sz="850"/>
          </a:p>
          <a:p>
            <a:pPr eaLnBrk="0" hangingPunct="0">
              <a:lnSpc>
                <a:spcPts val="1050"/>
              </a:lnSpc>
              <a:spcAft>
                <a:spcPct val="0"/>
              </a:spcAft>
            </a:pPr>
            <a:r>
              <a:rPr lang="de-CH" sz="850" err="1"/>
              <a:t>Protection</a:t>
            </a:r>
            <a:r>
              <a:rPr lang="de-CH" sz="850"/>
              <a:t> &amp; </a:t>
            </a:r>
            <a:r>
              <a:rPr lang="de-CH" sz="850" err="1"/>
              <a:t>Rescue</a:t>
            </a:r>
            <a:endParaRPr lang="de-CH" sz="850"/>
          </a:p>
        </p:txBody>
      </p:sp>
      <p:sp>
        <p:nvSpPr>
          <p:cNvPr id="16" name="Rectangle 43">
            <a:extLst>
              <a:ext uri="{FF2B5EF4-FFF2-40B4-BE49-F238E27FC236}">
                <a16:creationId xmlns:a16="http://schemas.microsoft.com/office/drawing/2014/main" id="{E5D50454-0222-4583-B1F0-D04F419D04FB}"/>
              </a:ext>
            </a:extLst>
          </p:cNvPr>
          <p:cNvSpPr>
            <a:spLocks noChangeArrowheads="1"/>
          </p:cNvSpPr>
          <p:nvPr userDrawn="1"/>
        </p:nvSpPr>
        <p:spPr bwMode="gray">
          <a:xfrm>
            <a:off x="10272776" y="6502711"/>
            <a:ext cx="1008000" cy="360000"/>
          </a:xfrm>
          <a:prstGeom prst="rect">
            <a:avLst/>
          </a:prstGeom>
          <a:noFill/>
          <a:ln w="9525">
            <a:noFill/>
            <a:miter lim="800000"/>
            <a:headEnd/>
            <a:tailEnd/>
          </a:ln>
          <a:effectLst/>
        </p:spPr>
        <p:txBody>
          <a:bodyPr wrap="none" lIns="0" tIns="0" rIns="0" bIns="0"/>
          <a:lstStyle/>
          <a:p>
            <a:pPr algn="r" eaLnBrk="0" hangingPunct="0">
              <a:lnSpc>
                <a:spcPts val="1050"/>
              </a:lnSpc>
              <a:spcAft>
                <a:spcPct val="0"/>
              </a:spcAft>
            </a:pPr>
            <a:fld id="{B52AF050-E043-4404-9814-1BAA2CB8A987}" type="datetime1">
              <a:rPr lang="de-CH" sz="850" smtClean="0"/>
              <a:t>08.04.2024</a:t>
            </a:fld>
            <a:endParaRPr lang="de-CH" sz="850"/>
          </a:p>
          <a:p>
            <a:pPr algn="r" eaLnBrk="0" hangingPunct="0">
              <a:lnSpc>
                <a:spcPts val="1050"/>
              </a:lnSpc>
              <a:spcAft>
                <a:spcPct val="0"/>
              </a:spcAft>
            </a:pPr>
            <a:r>
              <a:rPr lang="de-CH" sz="850"/>
              <a:t>Page </a:t>
            </a:r>
            <a:fld id="{0ACF19B7-587E-466D-97F4-48E4496BA4E6}" type="slidenum">
              <a:rPr lang="de-CH" sz="850"/>
              <a:pPr algn="r" eaLnBrk="0" hangingPunct="0">
                <a:lnSpc>
                  <a:spcPts val="1050"/>
                </a:lnSpc>
                <a:spcAft>
                  <a:spcPct val="0"/>
                </a:spcAft>
              </a:pPr>
              <a:t>‹N°›</a:t>
            </a:fld>
            <a:endParaRPr lang="de-CH" sz="850"/>
          </a:p>
        </p:txBody>
      </p:sp>
    </p:spTree>
    <p:extLst>
      <p:ext uri="{BB962C8B-B14F-4D97-AF65-F5344CB8AC3E}">
        <p14:creationId xmlns:p14="http://schemas.microsoft.com/office/powerpoint/2010/main" val="137974921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Lst>
  <p:hf hdr="0" ftr="0" dt="0"/>
  <p:txStyles>
    <p:titleStyle>
      <a:lvl1pPr algn="l" defTabSz="914400" rtl="0" eaLnBrk="1" latinLnBrk="0" hangingPunct="1">
        <a:lnSpc>
          <a:spcPct val="113000"/>
        </a:lnSpc>
        <a:spcBef>
          <a:spcPct val="0"/>
        </a:spcBef>
        <a:buNone/>
        <a:defRPr sz="2400" kern="1200" baseline="0">
          <a:solidFill>
            <a:srgbClr val="000000"/>
          </a:solidFill>
          <a:latin typeface="Arial Black" panose="020B0A04020102020204" pitchFamily="34" charset="0"/>
          <a:ea typeface="+mj-ea"/>
          <a:cs typeface="+mj-cs"/>
        </a:defRPr>
      </a:lvl1pPr>
    </p:titleStyle>
    <p:bodyStyle>
      <a:lvl1pPr marL="288000" indent="-288000" algn="l" defTabSz="1332000" rtl="0" eaLnBrk="1" latinLnBrk="0" hangingPunct="1">
        <a:lnSpc>
          <a:spcPct val="113000"/>
        </a:lnSpc>
        <a:spcBef>
          <a:spcPts val="0"/>
        </a:spcBef>
        <a:buClrTx/>
        <a:buFont typeface="Arial" panose="020B0604020202020204" pitchFamily="34" charset="0"/>
        <a:buChar char="–"/>
        <a:defRPr sz="2400" kern="1200" baseline="0">
          <a:solidFill>
            <a:srgbClr val="000000"/>
          </a:solidFill>
          <a:latin typeface="Arial" panose="020B0604020202020204" pitchFamily="34" charset="0"/>
          <a:ea typeface="+mn-ea"/>
          <a:cs typeface="Arial" panose="020B0604020202020204" pitchFamily="34" charset="0"/>
        </a:defRPr>
      </a:lvl1pPr>
      <a:lvl2pPr marL="432000" indent="-432000" algn="l" defTabSz="1332000" rtl="0" eaLnBrk="1" latinLnBrk="0" hangingPunct="1">
        <a:lnSpc>
          <a:spcPct val="113000"/>
        </a:lnSpc>
        <a:spcBef>
          <a:spcPts val="0"/>
        </a:spcBef>
        <a:buFont typeface="+mj-lt"/>
        <a:buAutoNum type="arabicPeriod"/>
        <a:defRPr sz="2400" kern="1200" baseline="0">
          <a:solidFill>
            <a:srgbClr val="000000"/>
          </a:solidFill>
          <a:latin typeface="Arial" panose="020B0604020202020204" pitchFamily="34" charset="0"/>
          <a:ea typeface="+mn-ea"/>
          <a:cs typeface="Arial" panose="020B0604020202020204" pitchFamily="34" charset="0"/>
        </a:defRPr>
      </a:lvl2pPr>
      <a:lvl3pPr marL="0" indent="0" algn="l" defTabSz="1332000" rtl="0" eaLnBrk="1" latinLnBrk="0" hangingPunct="1">
        <a:lnSpc>
          <a:spcPct val="113000"/>
        </a:lnSpc>
        <a:spcBef>
          <a:spcPts val="0"/>
        </a:spcBef>
        <a:buFont typeface="Arial" panose="020B0604020202020204" pitchFamily="34" charset="0"/>
        <a:buNone/>
        <a:defRPr sz="2400" kern="1200" baseline="0">
          <a:solidFill>
            <a:srgbClr val="000000"/>
          </a:solidFill>
          <a:latin typeface="Arial Black" panose="020B0A04020102020204" pitchFamily="34" charset="0"/>
          <a:ea typeface="+mn-ea"/>
          <a:cs typeface="Arial" panose="020B0604020202020204" pitchFamily="34" charset="0"/>
        </a:defRPr>
      </a:lvl3pPr>
      <a:lvl4pPr marL="432000" indent="-432000" algn="l" defTabSz="1332000" rtl="0" eaLnBrk="1" latinLnBrk="0" hangingPunct="1">
        <a:lnSpc>
          <a:spcPct val="113000"/>
        </a:lnSpc>
        <a:spcBef>
          <a:spcPts val="0"/>
        </a:spcBef>
        <a:buFont typeface="+mj-lt"/>
        <a:buAutoNum type="arabicPeriod"/>
        <a:defRPr sz="2400" kern="1200" baseline="0">
          <a:solidFill>
            <a:srgbClr val="000000"/>
          </a:solidFill>
          <a:latin typeface="Arial Black" panose="020B0A04020102020204" pitchFamily="34" charset="0"/>
          <a:ea typeface="+mn-ea"/>
          <a:cs typeface="Arial" panose="020B0604020202020204" pitchFamily="34" charset="0"/>
        </a:defRPr>
      </a:lvl4pPr>
      <a:lvl5pPr marL="576000" indent="-288000" algn="l" defTabSz="1332000" rtl="0" eaLnBrk="1" latinLnBrk="0" hangingPunct="1">
        <a:lnSpc>
          <a:spcPct val="113000"/>
        </a:lnSpc>
        <a:spcBef>
          <a:spcPts val="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5pPr>
      <a:lvl6pPr marL="720000" indent="-288000" algn="l" defTabSz="1332000" rtl="0" eaLnBrk="1" latinLnBrk="0" hangingPunct="1">
        <a:lnSpc>
          <a:spcPct val="113000"/>
        </a:lnSpc>
        <a:spcBef>
          <a:spcPts val="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6pPr>
      <a:lvl7pPr marL="1080000" indent="-648000" algn="l" defTabSz="1332000" rtl="0" eaLnBrk="1" latinLnBrk="0" hangingPunct="1">
        <a:lnSpc>
          <a:spcPct val="113000"/>
        </a:lnSpc>
        <a:spcBef>
          <a:spcPts val="0"/>
        </a:spcBef>
        <a:buFont typeface="Arial" panose="020B0604020202020204" pitchFamily="34" charset="0"/>
        <a:buNone/>
        <a:tabLst>
          <a:tab pos="648000" algn="l"/>
        </a:tabLst>
        <a:defRPr sz="2000" kern="1200">
          <a:solidFill>
            <a:srgbClr val="000000"/>
          </a:solidFill>
          <a:latin typeface="Arial" panose="020B0604020202020204" pitchFamily="34" charset="0"/>
          <a:ea typeface="+mn-ea"/>
          <a:cs typeface="Arial" panose="020B0604020202020204" pitchFamily="34" charset="0"/>
        </a:defRPr>
      </a:lvl7pPr>
      <a:lvl8pPr marL="0" indent="0" algn="l" defTabSz="1332000" rtl="0" eaLnBrk="1" latinLnBrk="0" hangingPunct="1">
        <a:lnSpc>
          <a:spcPct val="113000"/>
        </a:lnSpc>
        <a:spcBef>
          <a:spcPts val="0"/>
        </a:spcBef>
        <a:buFontTx/>
        <a:buNone/>
        <a:defRPr sz="2000" kern="1200">
          <a:solidFill>
            <a:srgbClr val="000000"/>
          </a:solidFill>
          <a:latin typeface="Arial" panose="020B0604020202020204" pitchFamily="34" charset="0"/>
          <a:ea typeface="+mn-ea"/>
          <a:cs typeface="Arial" panose="020B0604020202020204" pitchFamily="34" charset="0"/>
        </a:defRPr>
      </a:lvl8pPr>
      <a:lvl9pPr marL="0" indent="0" algn="l" defTabSz="1332000" rtl="0" eaLnBrk="1" latinLnBrk="0" hangingPunct="1">
        <a:lnSpc>
          <a:spcPct val="113000"/>
        </a:lnSpc>
        <a:spcBef>
          <a:spcPts val="0"/>
        </a:spcBef>
        <a:buFont typeface="+mj-lt"/>
        <a:buNone/>
        <a:defRPr sz="2000" kern="1200">
          <a:solidFill>
            <a:srgbClr val="000000"/>
          </a:solidFill>
          <a:latin typeface="+mn-lt"/>
          <a:ea typeface="+mn-ea"/>
          <a:cs typeface="Arial" panose="020B0604020202020204" pitchFamily="34" charset="0"/>
        </a:defRPr>
      </a:lvl9pPr>
    </p:bodyStyle>
    <p:otherStyle>
      <a:defPPr>
        <a:defRPr lang="de-DE"/>
      </a:defPPr>
      <a:lvl1pPr marL="0" algn="l" defTabSz="914400" rtl="0" eaLnBrk="1" latinLnBrk="0" hangingPunct="1">
        <a:defRPr sz="2000" kern="1200">
          <a:solidFill>
            <a:srgbClr val="000000"/>
          </a:solidFill>
          <a:latin typeface="+mn-lt"/>
          <a:ea typeface="+mn-ea"/>
          <a:cs typeface="+mn-cs"/>
        </a:defRPr>
      </a:lvl1pPr>
      <a:lvl2pPr marL="457200" algn="l" defTabSz="914400" rtl="0" eaLnBrk="1" latinLnBrk="0" hangingPunct="1">
        <a:defRPr sz="2000" kern="1200">
          <a:solidFill>
            <a:srgbClr val="000000"/>
          </a:solidFill>
          <a:latin typeface="+mn-lt"/>
          <a:ea typeface="+mn-ea"/>
          <a:cs typeface="+mn-cs"/>
        </a:defRPr>
      </a:lvl2pPr>
      <a:lvl3pPr marL="914400" algn="l" defTabSz="914400" rtl="0" eaLnBrk="1" latinLnBrk="0" hangingPunct="1">
        <a:defRPr sz="2000" kern="1200">
          <a:solidFill>
            <a:srgbClr val="000000"/>
          </a:solidFill>
          <a:latin typeface="+mn-lt"/>
          <a:ea typeface="+mn-ea"/>
          <a:cs typeface="+mn-cs"/>
        </a:defRPr>
      </a:lvl3pPr>
      <a:lvl4pPr marL="1371600" algn="l" defTabSz="914400" rtl="0" eaLnBrk="1" latinLnBrk="0" hangingPunct="1">
        <a:defRPr sz="2000" kern="1200">
          <a:solidFill>
            <a:srgbClr val="000000"/>
          </a:solidFill>
          <a:latin typeface="+mn-lt"/>
          <a:ea typeface="+mn-ea"/>
          <a:cs typeface="+mn-cs"/>
        </a:defRPr>
      </a:lvl4pPr>
      <a:lvl5pPr marL="1828800" algn="l" defTabSz="914400" rtl="0" eaLnBrk="1" latinLnBrk="0" hangingPunct="1">
        <a:defRPr sz="2000" kern="1200">
          <a:solidFill>
            <a:srgbClr val="000000"/>
          </a:solidFill>
          <a:latin typeface="+mn-lt"/>
          <a:ea typeface="+mn-ea"/>
          <a:cs typeface="+mn-cs"/>
        </a:defRPr>
      </a:lvl5pPr>
      <a:lvl6pPr marL="2286000" algn="l" defTabSz="914400" rtl="0" eaLnBrk="1" latinLnBrk="0" hangingPunct="1">
        <a:defRPr sz="2000" kern="1200">
          <a:solidFill>
            <a:srgbClr val="000000"/>
          </a:solidFill>
          <a:latin typeface="+mn-lt"/>
          <a:ea typeface="+mn-ea"/>
          <a:cs typeface="+mn-cs"/>
        </a:defRPr>
      </a:lvl6pPr>
      <a:lvl7pPr marL="2743200" algn="l" defTabSz="914400" rtl="0" eaLnBrk="1" latinLnBrk="0" hangingPunct="1">
        <a:defRPr sz="2000" kern="1200">
          <a:solidFill>
            <a:srgbClr val="000000"/>
          </a:solidFill>
          <a:latin typeface="+mn-lt"/>
          <a:ea typeface="+mn-ea"/>
          <a:cs typeface="+mn-cs"/>
        </a:defRPr>
      </a:lvl7pPr>
      <a:lvl8pPr marL="3200400" algn="l" defTabSz="914400" rtl="0" eaLnBrk="1" latinLnBrk="0" hangingPunct="1">
        <a:defRPr sz="2000" kern="1200">
          <a:solidFill>
            <a:srgbClr val="000000"/>
          </a:solidFill>
          <a:latin typeface="+mn-lt"/>
          <a:ea typeface="+mn-ea"/>
          <a:cs typeface="+mn-cs"/>
        </a:defRPr>
      </a:lvl8pPr>
      <a:lvl9pPr marL="3657600" algn="l" defTabSz="914400" rtl="0" eaLnBrk="1" latinLnBrk="0" hangingPunct="1">
        <a:defRPr sz="2000" kern="1200">
          <a:solidFill>
            <a:srgbClr val="000000"/>
          </a:solidFill>
          <a:latin typeface="+mn-lt"/>
          <a:ea typeface="+mn-ea"/>
          <a:cs typeface="+mn-cs"/>
        </a:defRPr>
      </a:lvl9pPr>
    </p:otherStyle>
  </p:txStyles>
  <p:extLst>
    <p:ext uri="{27BBF7A9-308A-43DC-89C8-2F10F3537804}">
      <p15:sldGuideLst xmlns:p15="http://schemas.microsoft.com/office/powerpoint/2012/main">
        <p15:guide id="1" pos="597">
          <p15:clr>
            <a:srgbClr val="C35EA4"/>
          </p15:clr>
        </p15:guide>
        <p15:guide id="3" orient="horz" pos="255">
          <p15:clr>
            <a:srgbClr val="C35EA4"/>
          </p15:clr>
        </p15:guide>
        <p15:guide id="5" orient="horz" pos="3861">
          <p15:clr>
            <a:srgbClr val="C35EA4"/>
          </p15:clr>
        </p15:guide>
        <p15:guide id="10" orient="horz" pos="527">
          <p15:clr>
            <a:srgbClr val="C35EA4"/>
          </p15:clr>
        </p15:guide>
        <p15:guide id="26" pos="7106">
          <p15:clr>
            <a:srgbClr val="C35EA4"/>
          </p15:clr>
        </p15:guide>
        <p15:guide id="34" orient="horz" pos="1071">
          <p15:clr>
            <a:srgbClr val="C35EA4"/>
          </p15:clr>
        </p15:guide>
        <p15:guide id="38" orient="horz" pos="4088">
          <p15:clr>
            <a:srgbClr val="C35EA4"/>
          </p15:clr>
        </p15:guide>
        <p15:guide id="39" orient="horz" pos="4042">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30.xml"/><Relationship Id="rId5" Type="http://schemas.openxmlformats.org/officeDocument/2006/relationships/image" Target="../media/image39.jp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hyperlink" Target="https://www.linkedin.com/in/gregor-gysi-9b15111/" TargetMode="External"/><Relationship Id="rId3" Type="http://schemas.openxmlformats.org/officeDocument/2006/relationships/hyperlink" Target="mailto:andreas.beeler@pti-mail.ch" TargetMode="External"/><Relationship Id="rId7" Type="http://schemas.openxmlformats.org/officeDocument/2006/relationships/hyperlink" Target="mailto:gregor.gysi@zuerich.ch" TargetMode="External"/><Relationship Id="rId2" Type="http://schemas.openxmlformats.org/officeDocument/2006/relationships/hyperlink" Target="https://www.pti-tip.ch/" TargetMode="External"/><Relationship Id="rId1" Type="http://schemas.openxmlformats.org/officeDocument/2006/relationships/slideLayout" Target="../slideLayouts/slideLayout6.xml"/><Relationship Id="rId6" Type="http://schemas.openxmlformats.org/officeDocument/2006/relationships/hyperlink" Target="https://www.stadt-zuerich.ch/srz" TargetMode="External"/><Relationship Id="rId5" Type="http://schemas.openxmlformats.org/officeDocument/2006/relationships/image" Target="../media/image10.jpg"/><Relationship Id="rId4" Type="http://schemas.openxmlformats.org/officeDocument/2006/relationships/hyperlink" Target="https://ch.linkedin.com/in/andreas-beeler-0a436790" TargetMode="External"/><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a:extLst>
              <a:ext uri="{FF2B5EF4-FFF2-40B4-BE49-F238E27FC236}">
                <a16:creationId xmlns:a16="http://schemas.microsoft.com/office/drawing/2014/main" id="{5EDB50AA-ADA3-4552-9EEC-C2329F8B2C0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9835" b="19835"/>
          <a:stretch>
            <a:fillRect/>
          </a:stretch>
        </p:blipFill>
        <p:spPr>
          <a:xfrm>
            <a:off x="0" y="1341438"/>
            <a:ext cx="12192000" cy="5516562"/>
          </a:xfrm>
        </p:spPr>
      </p:pic>
      <p:sp>
        <p:nvSpPr>
          <p:cNvPr id="4" name="Rechteck 3">
            <a:extLst>
              <a:ext uri="{FF2B5EF4-FFF2-40B4-BE49-F238E27FC236}">
                <a16:creationId xmlns:a16="http://schemas.microsoft.com/office/drawing/2014/main" id="{394251EE-8F4E-06AE-8B5F-B3E0C80FC3E0}"/>
              </a:ext>
            </a:extLst>
          </p:cNvPr>
          <p:cNvSpPr/>
          <p:nvPr/>
        </p:nvSpPr>
        <p:spPr>
          <a:xfrm>
            <a:off x="0" y="1340768"/>
            <a:ext cx="12192000" cy="1008112"/>
          </a:xfrm>
          <a:prstGeom prst="rect">
            <a:avLst/>
          </a:prstGeom>
          <a:solidFill>
            <a:schemeClr val="accent1">
              <a:alpha val="729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rtlCol="0" anchor="t"/>
          <a:lstStyle/>
          <a:p>
            <a:pPr marL="194400" indent="-194400" algn="l">
              <a:spcAft>
                <a:spcPts val="600"/>
              </a:spcAft>
              <a:buFont typeface="Arial" panose="020B0604020202020204" pitchFamily="34" charset="0"/>
              <a:buChar char="•"/>
            </a:pPr>
            <a:endParaRPr lang="de-DE">
              <a:solidFill>
                <a:schemeClr val="tx1"/>
              </a:solidFill>
            </a:endParaRPr>
          </a:p>
        </p:txBody>
      </p:sp>
      <p:sp>
        <p:nvSpPr>
          <p:cNvPr id="5" name="Rechteck 4">
            <a:extLst>
              <a:ext uri="{FF2B5EF4-FFF2-40B4-BE49-F238E27FC236}">
                <a16:creationId xmlns:a16="http://schemas.microsoft.com/office/drawing/2014/main" id="{36E1DA85-C53A-1383-3265-733E37CDCF36}"/>
              </a:ext>
            </a:extLst>
          </p:cNvPr>
          <p:cNvSpPr/>
          <p:nvPr/>
        </p:nvSpPr>
        <p:spPr>
          <a:xfrm>
            <a:off x="335360" y="2348880"/>
            <a:ext cx="6480720" cy="1152128"/>
          </a:xfrm>
          <a:prstGeom prst="rect">
            <a:avLst/>
          </a:prstGeom>
          <a:solidFill>
            <a:schemeClr val="bg1">
              <a:alpha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rtlCol="0" anchor="t"/>
          <a:lstStyle/>
          <a:p>
            <a:pPr marL="194400" indent="-194400" algn="l">
              <a:spcAft>
                <a:spcPts val="600"/>
              </a:spcAft>
              <a:buFont typeface="Arial" panose="020B0604020202020204" pitchFamily="34" charset="0"/>
              <a:buChar char="•"/>
            </a:pPr>
            <a:endParaRPr lang="de-DE">
              <a:solidFill>
                <a:schemeClr val="tx1"/>
              </a:solidFill>
            </a:endParaRPr>
          </a:p>
        </p:txBody>
      </p:sp>
      <p:sp>
        <p:nvSpPr>
          <p:cNvPr id="9" name="Rechteck 8">
            <a:extLst>
              <a:ext uri="{FF2B5EF4-FFF2-40B4-BE49-F238E27FC236}">
                <a16:creationId xmlns:a16="http://schemas.microsoft.com/office/drawing/2014/main" id="{396D32D2-709B-E8EC-9F5C-0CC8E8CA03C6}"/>
              </a:ext>
            </a:extLst>
          </p:cNvPr>
          <p:cNvSpPr/>
          <p:nvPr/>
        </p:nvSpPr>
        <p:spPr>
          <a:xfrm>
            <a:off x="335360" y="1268760"/>
            <a:ext cx="7704856" cy="108012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rtlCol="0" anchor="t"/>
          <a:lstStyle/>
          <a:p>
            <a:pPr marL="194400" indent="-194400" algn="l">
              <a:spcAft>
                <a:spcPts val="600"/>
              </a:spcAft>
              <a:buFont typeface="Arial" panose="020B0604020202020204" pitchFamily="34" charset="0"/>
              <a:buChar char="•"/>
            </a:pPr>
            <a:endParaRPr lang="de-DE">
              <a:solidFill>
                <a:schemeClr val="tx1"/>
              </a:solidFill>
            </a:endParaRPr>
          </a:p>
        </p:txBody>
      </p:sp>
      <p:sp>
        <p:nvSpPr>
          <p:cNvPr id="2" name="Titel 1"/>
          <p:cNvSpPr>
            <a:spLocks noGrp="1"/>
          </p:cNvSpPr>
          <p:nvPr>
            <p:ph type="ctrTitle"/>
          </p:nvPr>
        </p:nvSpPr>
        <p:spPr>
          <a:xfrm>
            <a:off x="623392" y="1268760"/>
            <a:ext cx="7416824" cy="1080120"/>
          </a:xfrm>
          <a:noFill/>
        </p:spPr>
        <p:txBody>
          <a:bodyPr anchor="ctr"/>
          <a:lstStyle/>
          <a:p>
            <a:r>
              <a:rPr lang="de-CH" sz="3600" dirty="0">
                <a:solidFill>
                  <a:schemeClr val="bg1"/>
                </a:solidFill>
              </a:rPr>
              <a:t>Emergency Call Steering Committee</a:t>
            </a:r>
            <a:br>
              <a:rPr lang="de-CH" sz="3600" dirty="0">
                <a:solidFill>
                  <a:schemeClr val="bg1"/>
                </a:solidFill>
              </a:rPr>
            </a:br>
            <a:endParaRPr lang="de-CH" sz="2400" dirty="0">
              <a:solidFill>
                <a:schemeClr val="bg1"/>
              </a:solidFill>
            </a:endParaRPr>
          </a:p>
        </p:txBody>
      </p:sp>
      <p:sp>
        <p:nvSpPr>
          <p:cNvPr id="3" name="Untertitel 2"/>
          <p:cNvSpPr>
            <a:spLocks noGrp="1"/>
          </p:cNvSpPr>
          <p:nvPr>
            <p:ph type="subTitle" idx="1"/>
          </p:nvPr>
        </p:nvSpPr>
        <p:spPr>
          <a:xfrm>
            <a:off x="623392" y="2420888"/>
            <a:ext cx="5327576" cy="792000"/>
          </a:xfrm>
        </p:spPr>
        <p:txBody>
          <a:bodyPr/>
          <a:lstStyle/>
          <a:p>
            <a:r>
              <a:rPr lang="de-CH" dirty="0">
                <a:solidFill>
                  <a:schemeClr val="tx1"/>
                </a:solidFill>
              </a:rPr>
              <a:t>09.04.2024 / Andreas Beeler / Gregor Gysi</a:t>
            </a:r>
          </a:p>
          <a:p>
            <a:endParaRPr lang="de-CH" dirty="0">
              <a:solidFill>
                <a:schemeClr val="tx1"/>
              </a:solidFill>
            </a:endParaRPr>
          </a:p>
        </p:txBody>
      </p:sp>
      <p:sp>
        <p:nvSpPr>
          <p:cNvPr id="8" name="Textplatzhalter 7">
            <a:extLst>
              <a:ext uri="{FF2B5EF4-FFF2-40B4-BE49-F238E27FC236}">
                <a16:creationId xmlns:a16="http://schemas.microsoft.com/office/drawing/2014/main" id="{7F4CAD51-31F2-82B9-929A-119C8D171530}"/>
              </a:ext>
            </a:extLst>
          </p:cNvPr>
          <p:cNvSpPr>
            <a:spLocks noGrp="1"/>
          </p:cNvSpPr>
          <p:nvPr>
            <p:ph type="body" sz="quarter" idx="14"/>
          </p:nvPr>
        </p:nvSpPr>
        <p:spPr>
          <a:xfrm>
            <a:off x="623392" y="2564904"/>
            <a:ext cx="6192688" cy="792162"/>
          </a:xfrm>
        </p:spPr>
        <p:txBody>
          <a:bodyPr/>
          <a:lstStyle/>
          <a:p>
            <a:r>
              <a:rPr lang="de-CH" sz="1800" b="0" dirty="0">
                <a:solidFill>
                  <a:schemeClr val="tx1"/>
                </a:solidFill>
              </a:rPr>
              <a:t>EENA Webinar: PSAP Innovation Series:</a:t>
            </a:r>
            <a:br>
              <a:rPr lang="de-CH" sz="1800" b="0" dirty="0">
                <a:solidFill>
                  <a:schemeClr val="tx1"/>
                </a:solidFill>
              </a:rPr>
            </a:br>
            <a:r>
              <a:rPr lang="de-CH" sz="1800" b="0" dirty="0">
                <a:solidFill>
                  <a:schemeClr val="tx1"/>
                </a:solidFill>
              </a:rPr>
              <a:t>Episode 2 - </a:t>
            </a:r>
            <a:r>
              <a:rPr lang="de-CH" sz="1800" b="0" dirty="0" err="1">
                <a:solidFill>
                  <a:schemeClr val="tx1"/>
                </a:solidFill>
              </a:rPr>
              <a:t>Protection</a:t>
            </a:r>
            <a:r>
              <a:rPr lang="de-CH" sz="1800" b="0" dirty="0">
                <a:solidFill>
                  <a:schemeClr val="tx1"/>
                </a:solidFill>
              </a:rPr>
              <a:t> &amp; Rescue </a:t>
            </a:r>
            <a:r>
              <a:rPr lang="de-CH" sz="1800" b="0" dirty="0" err="1">
                <a:solidFill>
                  <a:schemeClr val="tx1"/>
                </a:solidFill>
              </a:rPr>
              <a:t>Zurich</a:t>
            </a:r>
            <a:endParaRPr lang="de-CH" sz="1800" b="0" dirty="0">
              <a:solidFill>
                <a:schemeClr val="tx1"/>
              </a:solidFill>
            </a:endParaRPr>
          </a:p>
        </p:txBody>
      </p:sp>
    </p:spTree>
    <p:extLst>
      <p:ext uri="{BB962C8B-B14F-4D97-AF65-F5344CB8AC3E}">
        <p14:creationId xmlns:p14="http://schemas.microsoft.com/office/powerpoint/2010/main" val="988570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98BD76B5-8362-46D4-9A5F-43D7485331CD}"/>
              </a:ext>
            </a:extLst>
          </p:cNvPr>
          <p:cNvSpPr>
            <a:spLocks noGrp="1"/>
          </p:cNvSpPr>
          <p:nvPr>
            <p:ph type="pic" sz="quarter" idx="11"/>
          </p:nvPr>
        </p:nvSpPr>
        <p:spPr>
          <a:xfrm>
            <a:off x="0" y="836614"/>
            <a:ext cx="12192000" cy="6021386"/>
          </a:xfrm>
          <a:solidFill>
            <a:srgbClr val="0F05A0"/>
          </a:solidFill>
        </p:spPr>
      </p:sp>
      <p:sp>
        <p:nvSpPr>
          <p:cNvPr id="3" name="Bildplatzhalter 2">
            <a:extLst>
              <a:ext uri="{FF2B5EF4-FFF2-40B4-BE49-F238E27FC236}">
                <a16:creationId xmlns:a16="http://schemas.microsoft.com/office/drawing/2014/main" id="{13C6F332-B269-426C-BC76-1DFEEC2EF8A4}"/>
              </a:ext>
            </a:extLst>
          </p:cNvPr>
          <p:cNvSpPr>
            <a:spLocks noGrp="1"/>
          </p:cNvSpPr>
          <p:nvPr>
            <p:ph type="pic" sz="quarter" idx="12"/>
          </p:nvPr>
        </p:nvSpPr>
        <p:spPr>
          <a:xfrm>
            <a:off x="3786293" y="1"/>
            <a:ext cx="8405706" cy="836613"/>
          </a:xfrm>
          <a:solidFill>
            <a:srgbClr val="E0E721"/>
          </a:solidFill>
        </p:spPr>
      </p:sp>
      <p:sp>
        <p:nvSpPr>
          <p:cNvPr id="4" name="Titel 3">
            <a:extLst>
              <a:ext uri="{FF2B5EF4-FFF2-40B4-BE49-F238E27FC236}">
                <a16:creationId xmlns:a16="http://schemas.microsoft.com/office/drawing/2014/main" id="{A4D6BE4A-5D32-4BC9-BB48-865031A0AE51}"/>
              </a:ext>
            </a:extLst>
          </p:cNvPr>
          <p:cNvSpPr>
            <a:spLocks noGrp="1"/>
          </p:cNvSpPr>
          <p:nvPr>
            <p:ph type="ctrTitle"/>
          </p:nvPr>
        </p:nvSpPr>
        <p:spPr>
          <a:xfrm>
            <a:off x="910799" y="1484313"/>
            <a:ext cx="10488309" cy="3086814"/>
          </a:xfrm>
        </p:spPr>
        <p:txBody>
          <a:bodyPr/>
          <a:lstStyle/>
          <a:p>
            <a:r>
              <a:rPr lang="de-CH" sz="5400">
                <a:solidFill>
                  <a:schemeClr val="bg2"/>
                </a:solidFill>
              </a:rPr>
              <a:t>NG112 @ ECC </a:t>
            </a:r>
            <a:r>
              <a:rPr lang="de-CH" sz="5400" dirty="0">
                <a:solidFill>
                  <a:schemeClr val="bg2"/>
                </a:solidFill>
              </a:rPr>
              <a:t>144 </a:t>
            </a:r>
            <a:r>
              <a:rPr lang="de-CH" sz="5400">
                <a:solidFill>
                  <a:schemeClr val="bg2"/>
                </a:solidFill>
              </a:rPr>
              <a:t>and 118</a:t>
            </a:r>
            <a:br>
              <a:rPr lang="de-CH" sz="5400">
                <a:solidFill>
                  <a:schemeClr val="bg2"/>
                </a:solidFill>
              </a:rPr>
            </a:br>
            <a:r>
              <a:rPr lang="de-CH" sz="5400">
                <a:solidFill>
                  <a:schemeClr val="bg2"/>
                </a:solidFill>
              </a:rPr>
              <a:t>It works…</a:t>
            </a:r>
            <a:br>
              <a:rPr lang="de-CH" sz="5400">
                <a:solidFill>
                  <a:schemeClr val="bg2"/>
                </a:solidFill>
              </a:rPr>
            </a:br>
            <a:br>
              <a:rPr lang="de-CH" sz="5400" dirty="0">
                <a:solidFill>
                  <a:schemeClr val="bg2"/>
                </a:solidFill>
              </a:rPr>
            </a:br>
            <a:r>
              <a:rPr lang="de-CH" sz="4000" dirty="0" err="1"/>
              <a:t>Protection</a:t>
            </a:r>
            <a:r>
              <a:rPr lang="de-CH" sz="4000" dirty="0"/>
              <a:t> &amp; Rescue </a:t>
            </a:r>
            <a:r>
              <a:rPr lang="de-CH" sz="4000" dirty="0" err="1"/>
              <a:t>Zurich</a:t>
            </a:r>
            <a:endParaRPr lang="de-CH" sz="3200" dirty="0">
              <a:solidFill>
                <a:schemeClr val="bg2"/>
              </a:solidFill>
            </a:endParaRPr>
          </a:p>
        </p:txBody>
      </p:sp>
    </p:spTree>
    <p:extLst>
      <p:ext uri="{BB962C8B-B14F-4D97-AF65-F5344CB8AC3E}">
        <p14:creationId xmlns:p14="http://schemas.microsoft.com/office/powerpoint/2010/main" val="1454581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ECC </a:t>
            </a:r>
            <a:r>
              <a:rPr lang="de-CH" dirty="0" err="1"/>
              <a:t>Protection</a:t>
            </a:r>
            <a:r>
              <a:rPr lang="de-CH" dirty="0"/>
              <a:t> &amp; Rescue </a:t>
            </a:r>
            <a:r>
              <a:rPr lang="de-CH" dirty="0" err="1"/>
              <a:t>Zurich</a:t>
            </a:r>
            <a:endParaRPr lang="de-CH" dirty="0"/>
          </a:p>
        </p:txBody>
      </p:sp>
      <p:sp>
        <p:nvSpPr>
          <p:cNvPr id="4" name="Textplatzhalter 3"/>
          <p:cNvSpPr>
            <a:spLocks noGrp="1"/>
          </p:cNvSpPr>
          <p:nvPr>
            <p:ph type="body" sz="quarter" idx="11"/>
          </p:nvPr>
        </p:nvSpPr>
        <p:spPr/>
        <p:txBody>
          <a:bodyPr/>
          <a:lstStyle/>
          <a:p>
            <a:r>
              <a:rPr lang="de-CH" dirty="0"/>
              <a:t>Facts </a:t>
            </a:r>
            <a:r>
              <a:rPr lang="de-CH" dirty="0" err="1"/>
              <a:t>and</a:t>
            </a:r>
            <a:r>
              <a:rPr lang="de-CH" dirty="0"/>
              <a:t> </a:t>
            </a:r>
            <a:r>
              <a:rPr lang="de-CH" dirty="0" err="1"/>
              <a:t>figures</a:t>
            </a:r>
            <a:r>
              <a:rPr lang="de-CH" dirty="0"/>
              <a:t> 2022</a:t>
            </a:r>
          </a:p>
        </p:txBody>
      </p:sp>
      <p:pic>
        <p:nvPicPr>
          <p:cNvPr id="23" name="Inhaltsplatzhalter 3"/>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35686" y="1319684"/>
            <a:ext cx="7387569" cy="4942208"/>
          </a:xfrm>
          <a:prstGeom prst="rect">
            <a:avLst/>
          </a:prstGeom>
        </p:spPr>
      </p:pic>
      <p:sp>
        <p:nvSpPr>
          <p:cNvPr id="24" name="Rechteck 23"/>
          <p:cNvSpPr/>
          <p:nvPr/>
        </p:nvSpPr>
        <p:spPr bwMode="auto">
          <a:xfrm>
            <a:off x="287167" y="1319684"/>
            <a:ext cx="5045334" cy="2502503"/>
          </a:xfrm>
          <a:prstGeom prst="rect">
            <a:avLst/>
          </a:prstGeom>
          <a:ln>
            <a:noFill/>
            <a:headEnd type="none" w="med" len="med"/>
            <a:tailEnd type="none" w="med" len="med"/>
          </a:ln>
          <a:effectLst>
            <a:outerShdw blurRad="50800" dist="38100" dir="2700000" sx="101000" sy="101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vert="horz" wrap="square" lIns="72000" tIns="72000" rIns="72000" bIns="7200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8163" algn="l"/>
              </a:tabLst>
              <a:defRPr/>
            </a:pPr>
            <a:endParaRPr kumimoji="0" lang="de-CH" sz="1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5" name="Grafik 24"/>
          <p:cNvPicPr>
            <a:picLocks noChangeAspect="1"/>
          </p:cNvPicPr>
          <p:nvPr/>
        </p:nvPicPr>
        <p:blipFill>
          <a:blip r:embed="rId4">
            <a:clrChange>
              <a:clrFrom>
                <a:srgbClr val="FFFFFF"/>
              </a:clrFrom>
              <a:clrTo>
                <a:srgbClr val="FFFFFF">
                  <a:alpha val="0"/>
                </a:srgbClr>
              </a:clrTo>
            </a:clrChange>
          </a:blip>
          <a:stretch>
            <a:fillRect/>
          </a:stretch>
        </p:blipFill>
        <p:spPr>
          <a:xfrm rot="4730422">
            <a:off x="324289" y="1709783"/>
            <a:ext cx="1116194" cy="993185"/>
          </a:xfrm>
          <a:prstGeom prst="rect">
            <a:avLst/>
          </a:prstGeom>
        </p:spPr>
      </p:pic>
      <p:pic>
        <p:nvPicPr>
          <p:cNvPr id="26" name="Grafik 25"/>
          <p:cNvPicPr>
            <a:picLocks noChangeAspect="1"/>
          </p:cNvPicPr>
          <p:nvPr/>
        </p:nvPicPr>
        <p:blipFill rotWithShape="1">
          <a:blip r:embed="rId5">
            <a:clrChange>
              <a:clrFrom>
                <a:srgbClr val="FFFFFF"/>
              </a:clrFrom>
              <a:clrTo>
                <a:srgbClr val="FFFFFF">
                  <a:alpha val="0"/>
                </a:srgbClr>
              </a:clrTo>
            </a:clrChange>
          </a:blip>
          <a:srcRect b="6706"/>
          <a:stretch/>
        </p:blipFill>
        <p:spPr>
          <a:xfrm rot="1583267">
            <a:off x="295808" y="2797500"/>
            <a:ext cx="1167214" cy="973193"/>
          </a:xfrm>
          <a:prstGeom prst="rect">
            <a:avLst/>
          </a:prstGeom>
        </p:spPr>
      </p:pic>
      <p:sp>
        <p:nvSpPr>
          <p:cNvPr id="27" name="Textfeld 26"/>
          <p:cNvSpPr txBox="1"/>
          <p:nvPr/>
        </p:nvSpPr>
        <p:spPr>
          <a:xfrm>
            <a:off x="1390331" y="1463700"/>
            <a:ext cx="39421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a:ln>
                  <a:noFill/>
                </a:ln>
                <a:solidFill>
                  <a:srgbClr val="000000"/>
                </a:solidFill>
                <a:effectLst/>
                <a:uLnTx/>
                <a:uFillTx/>
                <a:latin typeface="Arial"/>
                <a:ea typeface="+mn-ea"/>
                <a:cs typeface="+mn-cs"/>
              </a:rPr>
              <a:t>Disposition </a:t>
            </a:r>
            <a:r>
              <a:rPr kumimoji="0" lang="de-CH" sz="1800" b="1" i="0" u="none" strike="noStrike" kern="1200" cap="none" spc="0" normalizeH="0" baseline="0" noProof="0" err="1">
                <a:ln>
                  <a:noFill/>
                </a:ln>
                <a:solidFill>
                  <a:srgbClr val="000000"/>
                </a:solidFill>
                <a:effectLst/>
                <a:uLnTx/>
                <a:uFillTx/>
                <a:latin typeface="Arial"/>
                <a:ea typeface="+mn-ea"/>
                <a:cs typeface="+mn-cs"/>
              </a:rPr>
              <a:t>of</a:t>
            </a:r>
            <a:r>
              <a:rPr kumimoji="0" lang="de-CH" sz="1800" b="1" i="0" u="none" strike="noStrike" kern="1200" cap="none" spc="0" normalizeH="0" baseline="0" noProof="0">
                <a:ln>
                  <a:noFill/>
                </a:ln>
                <a:solidFill>
                  <a:srgbClr val="000000"/>
                </a:solidFill>
                <a:effectLst/>
                <a:uLnTx/>
                <a:uFillTx/>
                <a:latin typeface="Arial"/>
                <a:ea typeface="+mn-ea"/>
                <a:cs typeface="+mn-cs"/>
              </a:rPr>
              <a:t> </a:t>
            </a:r>
            <a:r>
              <a:rPr kumimoji="0" lang="de-CH" sz="1800" b="1" i="0" u="none" strike="noStrike" kern="1200" cap="none" spc="0" normalizeH="0" baseline="0" noProof="0" err="1">
                <a:ln>
                  <a:noFill/>
                </a:ln>
                <a:solidFill>
                  <a:srgbClr val="000000"/>
                </a:solidFill>
                <a:effectLst/>
                <a:uLnTx/>
                <a:uFillTx/>
                <a:latin typeface="Arial"/>
                <a:ea typeface="+mn-ea"/>
                <a:cs typeface="+mn-cs"/>
              </a:rPr>
              <a:t>emergency</a:t>
            </a:r>
            <a:r>
              <a:rPr kumimoji="0" lang="de-CH" sz="1800" b="1" i="0" u="none" strike="noStrike" kern="1200" cap="none" spc="0" normalizeH="0" baseline="0" noProof="0">
                <a:ln>
                  <a:noFill/>
                </a:ln>
                <a:solidFill>
                  <a:srgbClr val="000000"/>
                </a:solidFill>
                <a:effectLst/>
                <a:uLnTx/>
                <a:uFillTx/>
                <a:latin typeface="Arial"/>
                <a:ea typeface="+mn-ea"/>
                <a:cs typeface="+mn-cs"/>
              </a:rPr>
              <a:t> </a:t>
            </a:r>
            <a:r>
              <a:rPr kumimoji="0" lang="de-CH" sz="1800" b="1" i="0" u="none" strike="noStrike" kern="1200" cap="none" spc="0" normalizeH="0" baseline="0" noProof="0" err="1">
                <a:ln>
                  <a:noFill/>
                </a:ln>
                <a:solidFill>
                  <a:srgbClr val="000000"/>
                </a:solidFill>
                <a:effectLst/>
                <a:uLnTx/>
                <a:uFillTx/>
                <a:latin typeface="Arial"/>
                <a:ea typeface="+mn-ea"/>
                <a:cs typeface="+mn-cs"/>
              </a:rPr>
              <a:t>calls</a:t>
            </a:r>
            <a:endParaRPr kumimoji="0" lang="de-CH" sz="1800" b="1" i="0" u="none" strike="noStrike" kern="1200" cap="none" spc="0" normalizeH="0" baseline="0" noProof="0">
              <a:ln>
                <a:noFill/>
              </a:ln>
              <a:solidFill>
                <a:srgbClr val="000000"/>
              </a:solidFill>
              <a:effectLst/>
              <a:uLnTx/>
              <a:uFillTx/>
              <a:latin typeface="Arial"/>
              <a:ea typeface="+mn-ea"/>
              <a:cs typeface="+mn-cs"/>
            </a:endParaRPr>
          </a:p>
        </p:txBody>
      </p:sp>
      <p:sp>
        <p:nvSpPr>
          <p:cNvPr id="28" name="Textfeld 27"/>
          <p:cNvSpPr txBox="1"/>
          <p:nvPr/>
        </p:nvSpPr>
        <p:spPr>
          <a:xfrm>
            <a:off x="1390331" y="1911064"/>
            <a:ext cx="376956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a:ln>
                  <a:noFill/>
                </a:ln>
                <a:solidFill>
                  <a:srgbClr val="000000"/>
                </a:solidFill>
                <a:effectLst/>
                <a:uLnTx/>
                <a:uFillTx/>
                <a:latin typeface="Arial"/>
                <a:ea typeface="+mn-ea"/>
                <a:cs typeface="+mn-cs"/>
              </a:rPr>
              <a:t>…</a:t>
            </a:r>
            <a:r>
              <a:rPr kumimoji="0" lang="de-CH" sz="1800" b="0" i="0" u="none" strike="noStrike" kern="1200" cap="none" spc="0" normalizeH="0" baseline="0" noProof="0" err="1">
                <a:ln>
                  <a:noFill/>
                </a:ln>
                <a:solidFill>
                  <a:srgbClr val="000000"/>
                </a:solidFill>
                <a:effectLst/>
                <a:uLnTx/>
                <a:uFillTx/>
                <a:latin typeface="Arial"/>
                <a:ea typeface="+mn-ea"/>
                <a:cs typeface="+mn-cs"/>
              </a:rPr>
              <a:t>of</a:t>
            </a:r>
            <a:r>
              <a:rPr kumimoji="0" lang="de-CH" sz="1800" b="0" i="0" u="none" strike="noStrike" kern="1200" cap="none" spc="0" normalizeH="0" baseline="0" noProof="0">
                <a:ln>
                  <a:noFill/>
                </a:ln>
                <a:solidFill>
                  <a:srgbClr val="000000"/>
                </a:solidFill>
                <a:effectLst/>
                <a:uLnTx/>
                <a:uFillTx/>
                <a:latin typeface="Arial"/>
                <a:ea typeface="+mn-ea"/>
                <a:cs typeface="+mn-cs"/>
              </a:rPr>
              <a:t> </a:t>
            </a:r>
            <a:r>
              <a:rPr kumimoji="0" lang="de-CH" sz="1800" b="0" i="0" u="none" strike="noStrike" kern="1200" cap="none" spc="0" normalizeH="0" baseline="0" noProof="0" err="1">
                <a:ln>
                  <a:noFill/>
                </a:ln>
                <a:solidFill>
                  <a:srgbClr val="000000"/>
                </a:solidFill>
                <a:effectLst/>
                <a:uLnTx/>
                <a:uFillTx/>
                <a:latin typeface="Arial"/>
                <a:ea typeface="+mn-ea"/>
                <a:cs typeface="+mn-cs"/>
              </a:rPr>
              <a:t>around</a:t>
            </a:r>
            <a:r>
              <a:rPr kumimoji="0" lang="de-CH" sz="1800" b="0" i="0" u="none" strike="noStrike" kern="1200" cap="none" spc="0" normalizeH="0" baseline="0" noProof="0">
                <a:ln>
                  <a:noFill/>
                </a:ln>
                <a:solidFill>
                  <a:srgbClr val="000000"/>
                </a:solidFill>
                <a:effectLst/>
                <a:uLnTx/>
                <a:uFillTx/>
                <a:latin typeface="Arial"/>
                <a:ea typeface="+mn-ea"/>
                <a:cs typeface="+mn-cs"/>
              </a:rPr>
              <a:t> </a:t>
            </a:r>
            <a:r>
              <a:rPr kumimoji="0" lang="de-CH" sz="1800" b="1" i="0" u="none" strike="noStrike" kern="1200" cap="none" spc="0" normalizeH="0" baseline="0" noProof="0">
                <a:ln>
                  <a:noFill/>
                </a:ln>
                <a:solidFill>
                  <a:srgbClr val="000000"/>
                </a:solidFill>
                <a:effectLst/>
                <a:uLnTx/>
                <a:uFillTx/>
                <a:latin typeface="Arial"/>
                <a:ea typeface="+mn-ea"/>
                <a:cs typeface="+mn-cs"/>
              </a:rPr>
              <a:t>2.0 </a:t>
            </a:r>
            <a:r>
              <a:rPr kumimoji="0" lang="de-CH" sz="1800" b="1" i="0" u="none" strike="noStrike" kern="1200" cap="none" spc="0" normalizeH="0" baseline="0" noProof="0" err="1">
                <a:ln>
                  <a:noFill/>
                </a:ln>
                <a:solidFill>
                  <a:srgbClr val="000000"/>
                </a:solidFill>
                <a:effectLst/>
                <a:uLnTx/>
                <a:uFillTx/>
                <a:latin typeface="Arial"/>
                <a:ea typeface="+mn-ea"/>
                <a:cs typeface="+mn-cs"/>
              </a:rPr>
              <a:t>million</a:t>
            </a:r>
            <a:r>
              <a:rPr kumimoji="0" lang="de-CH" sz="1800" b="1" i="0" u="none" strike="noStrike" kern="1200" cap="none" spc="0" normalizeH="0" baseline="0" noProof="0">
                <a:ln>
                  <a:noFill/>
                </a:ln>
                <a:solidFill>
                  <a:srgbClr val="000000"/>
                </a:solidFill>
                <a:effectLst/>
                <a:uLnTx/>
                <a:uFillTx/>
                <a:latin typeface="Arial"/>
                <a:ea typeface="+mn-ea"/>
                <a:cs typeface="+mn-cs"/>
              </a:rPr>
              <a:t> </a:t>
            </a:r>
            <a:r>
              <a:rPr kumimoji="0" lang="de-CH" sz="1800" b="0" i="0" u="none" strike="noStrike" kern="1200" cap="none" spc="0" normalizeH="0" baseline="0" noProof="0" err="1">
                <a:ln>
                  <a:noFill/>
                </a:ln>
                <a:solidFill>
                  <a:srgbClr val="000000"/>
                </a:solidFill>
                <a:effectLst/>
                <a:uLnTx/>
                <a:uFillTx/>
                <a:latin typeface="Arial"/>
                <a:ea typeface="+mn-ea"/>
                <a:cs typeface="+mn-cs"/>
              </a:rPr>
              <a:t>people</a:t>
            </a:r>
            <a:r>
              <a:rPr kumimoji="0" lang="de-CH" sz="1800" b="0" i="0" u="none" strike="noStrike" kern="1200" cap="none" spc="0" normalizeH="0" baseline="0" noProof="0">
                <a:ln>
                  <a:noFill/>
                </a:ln>
                <a:solidFill>
                  <a:srgbClr val="000000"/>
                </a:solidFill>
                <a:effectLst/>
                <a:uLnTx/>
                <a:uFillTx/>
                <a:latin typeface="Arial"/>
                <a:ea typeface="+mn-ea"/>
                <a:cs typeface="+mn-cs"/>
              </a:rPr>
              <a:t>, </a:t>
            </a:r>
            <a:r>
              <a:rPr kumimoji="0" lang="de-CH" sz="1800" b="0" i="0" u="none" strike="noStrike" kern="1200" cap="none" spc="0" normalizeH="0" baseline="0" noProof="0" err="1">
                <a:ln>
                  <a:noFill/>
                </a:ln>
                <a:solidFill>
                  <a:srgbClr val="000000"/>
                </a:solidFill>
                <a:effectLst/>
                <a:uLnTx/>
                <a:uFillTx/>
                <a:latin typeface="Arial"/>
                <a:ea typeface="+mn-ea"/>
                <a:cs typeface="+mn-cs"/>
              </a:rPr>
              <a:t>around</a:t>
            </a:r>
            <a:r>
              <a:rPr kumimoji="0" lang="de-CH" sz="1800" b="0" i="0" u="none" strike="noStrike" kern="1200" cap="none" spc="0" normalizeH="0" baseline="0" noProof="0">
                <a:ln>
                  <a:noFill/>
                </a:ln>
                <a:solidFill>
                  <a:srgbClr val="000000"/>
                </a:solidFill>
                <a:effectLst/>
                <a:uLnTx/>
                <a:uFillTx/>
                <a:latin typeface="Arial"/>
                <a:ea typeface="+mn-ea"/>
                <a:cs typeface="+mn-cs"/>
              </a:rPr>
              <a:t> </a:t>
            </a:r>
            <a:r>
              <a:rPr kumimoji="0" lang="de-CH" sz="1800" b="1" i="0" u="none" strike="noStrike" kern="1200" cap="none" spc="0" normalizeH="0" baseline="0" noProof="0">
                <a:ln>
                  <a:noFill/>
                </a:ln>
                <a:solidFill>
                  <a:srgbClr val="000000"/>
                </a:solidFill>
                <a:effectLst/>
                <a:uLnTx/>
                <a:uFillTx/>
                <a:latin typeface="Arial"/>
                <a:ea typeface="+mn-ea"/>
                <a:cs typeface="+mn-cs"/>
              </a:rPr>
              <a:t>22%</a:t>
            </a:r>
            <a:r>
              <a:rPr kumimoji="0" lang="de-CH" sz="1800" b="0" i="0" u="none" strike="noStrike" kern="1200" cap="none" spc="0" normalizeH="0" baseline="0" noProof="0">
                <a:ln>
                  <a:noFill/>
                </a:ln>
                <a:solidFill>
                  <a:srgbClr val="000000"/>
                </a:solidFill>
                <a:effectLst/>
                <a:uLnTx/>
                <a:uFillTx/>
                <a:latin typeface="Arial"/>
                <a:ea typeface="+mn-ea"/>
                <a:cs typeface="+mn-cs"/>
              </a:rPr>
              <a:t> </a:t>
            </a:r>
            <a:r>
              <a:rPr kumimoji="0" lang="de-CH" sz="1800" b="0" i="0" u="none" strike="noStrike" kern="1200" cap="none" spc="0" normalizeH="0" baseline="0" noProof="0" err="1">
                <a:ln>
                  <a:noFill/>
                </a:ln>
                <a:solidFill>
                  <a:srgbClr val="000000"/>
                </a:solidFill>
                <a:effectLst/>
                <a:uLnTx/>
                <a:uFillTx/>
                <a:latin typeface="Arial"/>
                <a:ea typeface="+mn-ea"/>
                <a:cs typeface="+mn-cs"/>
              </a:rPr>
              <a:t>of</a:t>
            </a:r>
            <a:r>
              <a:rPr kumimoji="0" lang="de-CH" sz="1800" b="0" i="0" u="none" strike="noStrike" kern="1200" cap="none" spc="0" normalizeH="0" baseline="0" noProof="0">
                <a:ln>
                  <a:noFill/>
                </a:ln>
                <a:solidFill>
                  <a:srgbClr val="000000"/>
                </a:solidFill>
                <a:effectLst/>
                <a:uLnTx/>
                <a:uFillTx/>
                <a:latin typeface="Arial"/>
                <a:ea typeface="+mn-ea"/>
                <a:cs typeface="+mn-cs"/>
              </a:rPr>
              <a:t> </a:t>
            </a:r>
            <a:r>
              <a:rPr kumimoji="0" lang="de-CH" sz="1800" b="0" i="0" u="none" strike="noStrike" kern="1200" cap="none" spc="0" normalizeH="0" baseline="0" noProof="0" err="1">
                <a:ln>
                  <a:noFill/>
                </a:ln>
                <a:solidFill>
                  <a:srgbClr val="000000"/>
                </a:solidFill>
                <a:effectLst/>
                <a:uLnTx/>
                <a:uFillTx/>
                <a:latin typeface="Arial"/>
                <a:ea typeface="+mn-ea"/>
                <a:cs typeface="+mn-cs"/>
              </a:rPr>
              <a:t>the</a:t>
            </a:r>
            <a:r>
              <a:rPr kumimoji="0" lang="de-CH" sz="1800" b="0" i="0" u="none" strike="noStrike" kern="1200" cap="none" spc="0" normalizeH="0" baseline="0" noProof="0">
                <a:ln>
                  <a:noFill/>
                </a:ln>
                <a:solidFill>
                  <a:srgbClr val="000000"/>
                </a:solidFill>
                <a:effectLst/>
                <a:uLnTx/>
                <a:uFillTx/>
                <a:latin typeface="Arial"/>
                <a:ea typeface="+mn-ea"/>
                <a:cs typeface="+mn-cs"/>
              </a:rPr>
              <a:t> Swiss </a:t>
            </a:r>
            <a:r>
              <a:rPr kumimoji="0" lang="de-CH" sz="1800" b="0" i="0" u="none" strike="noStrike" kern="1200" cap="none" spc="0" normalizeH="0" baseline="0" noProof="0" err="1">
                <a:ln>
                  <a:noFill/>
                </a:ln>
                <a:solidFill>
                  <a:srgbClr val="000000"/>
                </a:solidFill>
                <a:effectLst/>
                <a:uLnTx/>
                <a:uFillTx/>
                <a:latin typeface="Arial"/>
                <a:ea typeface="+mn-ea"/>
                <a:cs typeface="+mn-cs"/>
              </a:rPr>
              <a:t>population</a:t>
            </a:r>
            <a:endParaRPr kumimoji="0" lang="de-CH" sz="1800" b="0" i="0" u="none" strike="noStrike" kern="1200" cap="none" spc="0" normalizeH="0" baseline="0" noProof="0">
              <a:ln>
                <a:noFill/>
              </a:ln>
              <a:solidFill>
                <a:srgbClr val="000000"/>
              </a:solidFill>
              <a:effectLst/>
              <a:uLnTx/>
              <a:uFillTx/>
              <a:latin typeface="Arial"/>
              <a:ea typeface="+mn-ea"/>
              <a:cs typeface="+mn-cs"/>
            </a:endParaRPr>
          </a:p>
        </p:txBody>
      </p:sp>
      <p:sp>
        <p:nvSpPr>
          <p:cNvPr id="29" name="Textfeld 28"/>
          <p:cNvSpPr txBox="1"/>
          <p:nvPr/>
        </p:nvSpPr>
        <p:spPr>
          <a:xfrm>
            <a:off x="68345" y="3153517"/>
            <a:ext cx="1540064" cy="5924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3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mn-cs"/>
              </a:rPr>
              <a:t>41'285 km</a:t>
            </a:r>
            <a:r>
              <a:rPr kumimoji="0" lang="de-CH" sz="1300" b="0" i="0" u="none" strike="noStrike" kern="1200" cap="none" spc="0" normalizeH="0" baseline="30000" noProof="0">
                <a:ln>
                  <a:noFill/>
                </a:ln>
                <a:solidFill>
                  <a:srgbClr val="FFFFFF"/>
                </a:solidFill>
                <a:effectLst>
                  <a:outerShdw blurRad="38100" dist="38100" dir="2700000" algn="tl">
                    <a:srgbClr val="000000">
                      <a:alpha val="43137"/>
                    </a:srgbClr>
                  </a:outerShdw>
                </a:effectLst>
                <a:uLnTx/>
                <a:uFillTx/>
                <a:latin typeface="Arial"/>
                <a:ea typeface="+mn-ea"/>
                <a:cs typeface="+mn-cs"/>
              </a:rPr>
              <a:t>2</a:t>
            </a:r>
            <a:endParaRPr kumimoji="0" lang="de-CH" sz="13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3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pic>
        <p:nvPicPr>
          <p:cNvPr id="30" name="Grafik 29"/>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937838" y="2148121"/>
            <a:ext cx="417771" cy="313329"/>
          </a:xfrm>
          <a:prstGeom prst="rect">
            <a:avLst/>
          </a:prstGeom>
        </p:spPr>
      </p:pic>
      <p:pic>
        <p:nvPicPr>
          <p:cNvPr id="31" name="Grafik 30"/>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1059683" y="2139243"/>
            <a:ext cx="360040" cy="324348"/>
          </a:xfrm>
          <a:prstGeom prst="rect">
            <a:avLst/>
          </a:prstGeom>
        </p:spPr>
      </p:pic>
      <p:pic>
        <p:nvPicPr>
          <p:cNvPr id="32" name="Grafik 31"/>
          <p:cNvPicPr>
            <a:picLocks noChangeAspect="1"/>
          </p:cNvPicPr>
          <p:nvPr/>
        </p:nvPicPr>
        <p:blipFill rotWithShape="1">
          <a:blip r:embed="rId8" cstate="print">
            <a:extLst>
              <a:ext uri="{28A0092B-C50C-407E-A947-70E740481C1C}">
                <a14:useLocalDpi xmlns:a14="http://schemas.microsoft.com/office/drawing/2010/main" val="0"/>
              </a:ext>
            </a:extLst>
          </a:blip>
          <a:srcRect t="17451" b="17451"/>
          <a:stretch/>
        </p:blipFill>
        <p:spPr>
          <a:xfrm>
            <a:off x="745248" y="2453673"/>
            <a:ext cx="249765" cy="162595"/>
          </a:xfrm>
          <a:prstGeom prst="rect">
            <a:avLst/>
          </a:prstGeom>
        </p:spPr>
      </p:pic>
      <p:pic>
        <p:nvPicPr>
          <p:cNvPr id="33" name="Grafik 32"/>
          <p:cNvPicPr>
            <a:picLocks noChangeAspect="1"/>
          </p:cNvPicPr>
          <p:nvPr/>
        </p:nvPicPr>
        <p:blipFill rotWithShape="1">
          <a:blip r:embed="rId8" cstate="print">
            <a:extLst>
              <a:ext uri="{28A0092B-C50C-407E-A947-70E740481C1C}">
                <a14:useLocalDpi xmlns:a14="http://schemas.microsoft.com/office/drawing/2010/main" val="0"/>
              </a:ext>
            </a:extLst>
          </a:blip>
          <a:srcRect t="17451" b="17451"/>
          <a:stretch/>
        </p:blipFill>
        <p:spPr>
          <a:xfrm>
            <a:off x="745248" y="3475938"/>
            <a:ext cx="249765" cy="162595"/>
          </a:xfrm>
          <a:prstGeom prst="rect">
            <a:avLst/>
          </a:prstGeom>
        </p:spPr>
      </p:pic>
      <p:sp>
        <p:nvSpPr>
          <p:cNvPr id="34" name="Textplatzhalter 2"/>
          <p:cNvSpPr txBox="1">
            <a:spLocks/>
          </p:cNvSpPr>
          <p:nvPr/>
        </p:nvSpPr>
        <p:spPr bwMode="auto">
          <a:xfrm>
            <a:off x="7078257" y="3627580"/>
            <a:ext cx="4489995" cy="2556478"/>
          </a:xfrm>
          <a:prstGeom prst="rect">
            <a:avLst/>
          </a:prstGeom>
          <a:solidFill>
            <a:schemeClr val="bg1"/>
          </a:solidFill>
          <a:ln w="9525">
            <a:noFill/>
            <a:miter lim="800000"/>
            <a:headEnd/>
            <a:tailEnd/>
          </a:ln>
          <a:effectLst>
            <a:outerShdw blurRad="50800" dist="38100" dir="2700000" sx="101000" sy="101000" algn="tl" rotWithShape="0">
              <a:prstClr val="black">
                <a:alpha val="40000"/>
              </a:prstClr>
            </a:outerShdw>
          </a:effectLst>
        </p:spPr>
        <p:txBody>
          <a:bodyPr vert="horz" wrap="square" lIns="0" tIns="0" rIns="0" bIns="0" numCol="1" anchor="t" anchorCtr="0" compatLnSpc="1">
            <a:prstTxWarp prst="textNoShape">
              <a:avLst/>
            </a:prstTxWarp>
          </a:bodyPr>
          <a:lstStyle/>
          <a:p>
            <a:pPr marL="0" marR="0" lvl="0" indent="0" algn="l" defTabSz="914400" rtl="0" eaLnBrk="1" fontAlgn="auto" latinLnBrk="0" hangingPunct="1">
              <a:lnSpc>
                <a:spcPct val="110000"/>
              </a:lnSpc>
              <a:spcBef>
                <a:spcPct val="0"/>
              </a:spcBef>
              <a:spcAft>
                <a:spcPct val="10000"/>
              </a:spcAft>
              <a:buClr>
                <a:srgbClr val="0F05A0"/>
              </a:buClr>
              <a:buSzTx/>
              <a:buFontTx/>
              <a:buNone/>
              <a:tabLst/>
              <a:defRPr/>
            </a:pPr>
            <a:endParaRPr kumimoji="0" lang="de-CH" sz="4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110000"/>
              </a:lnSpc>
              <a:spcBef>
                <a:spcPct val="0"/>
              </a:spcBef>
              <a:spcAft>
                <a:spcPct val="10000"/>
              </a:spcAft>
              <a:buClr>
                <a:srgbClr val="0F05A0"/>
              </a:buClr>
              <a:buSzTx/>
              <a:buFont typeface="Arial" panose="020B0604020202020204" pitchFamily="34" charset="0"/>
              <a:buChar char="•"/>
              <a:tabLst/>
              <a:defRPr/>
            </a:pPr>
            <a:r>
              <a:rPr kumimoji="0" lang="de-CH" sz="2100" b="1" i="0" u="none" strike="noStrike" kern="1200" cap="none" spc="0" normalizeH="0" baseline="0" noProof="0">
                <a:ln>
                  <a:noFill/>
                </a:ln>
                <a:solidFill>
                  <a:srgbClr val="000000"/>
                </a:solidFill>
                <a:effectLst/>
                <a:uLnTx/>
                <a:uFillTx/>
                <a:latin typeface="Arial"/>
                <a:ea typeface="+mn-ea"/>
                <a:cs typeface="+mn-cs"/>
              </a:rPr>
              <a:t>168'798</a:t>
            </a:r>
            <a:br>
              <a:rPr kumimoji="0" lang="de-CH" sz="2100" b="0" i="0" u="none" strike="noStrike" kern="1200" cap="none" spc="0" normalizeH="0" baseline="0" noProof="0" dirty="0">
                <a:ln>
                  <a:noFill/>
                </a:ln>
                <a:solidFill>
                  <a:srgbClr val="000000"/>
                </a:solidFill>
                <a:effectLst/>
                <a:uLnTx/>
                <a:uFillTx/>
                <a:latin typeface="Arial"/>
                <a:ea typeface="+mn-ea"/>
                <a:cs typeface="+mn-cs"/>
              </a:rPr>
            </a:br>
            <a:r>
              <a:rPr kumimoji="0" lang="de-CH" sz="2100" b="0" i="0" u="none" strike="noStrike" kern="1200" cap="none" spc="0" normalizeH="0" baseline="0" noProof="0" dirty="0">
                <a:ln>
                  <a:noFill/>
                </a:ln>
                <a:solidFill>
                  <a:srgbClr val="000000"/>
                </a:solidFill>
                <a:effectLst/>
                <a:uLnTx/>
                <a:uFillTx/>
                <a:latin typeface="Arial"/>
                <a:ea typeface="+mn-ea"/>
                <a:cs typeface="+mn-cs"/>
              </a:rPr>
              <a:t>Emergency </a:t>
            </a:r>
            <a:r>
              <a:rPr kumimoji="0" lang="de-CH" sz="2100" b="0" i="0" u="none" strike="noStrike" kern="1200" cap="none" spc="0" normalizeH="0" baseline="0" noProof="0" dirty="0" err="1">
                <a:ln>
                  <a:noFill/>
                </a:ln>
                <a:solidFill>
                  <a:srgbClr val="000000"/>
                </a:solidFill>
                <a:effectLst/>
                <a:uLnTx/>
                <a:uFillTx/>
                <a:latin typeface="Arial"/>
                <a:ea typeface="+mn-ea"/>
                <a:cs typeface="+mn-cs"/>
              </a:rPr>
              <a:t>calls</a:t>
            </a:r>
            <a:r>
              <a:rPr kumimoji="0" lang="de-CH" sz="2100" b="0" i="0" u="none" strike="noStrike" kern="1200" cap="none" spc="0" normalizeH="0" baseline="0" noProof="0" dirty="0">
                <a:ln>
                  <a:noFill/>
                </a:ln>
                <a:solidFill>
                  <a:srgbClr val="000000"/>
                </a:solidFill>
                <a:effectLst/>
                <a:uLnTx/>
                <a:uFillTx/>
                <a:latin typeface="Arial"/>
                <a:ea typeface="+mn-ea"/>
                <a:cs typeface="+mn-cs"/>
              </a:rPr>
              <a:t> (</a:t>
            </a:r>
            <a:r>
              <a:rPr kumimoji="0" lang="de-CH" sz="2100" b="0" i="0" u="none" strike="noStrike" kern="1200" cap="none" spc="0" normalizeH="0" baseline="0" noProof="0" dirty="0" err="1">
                <a:ln>
                  <a:noFill/>
                </a:ln>
                <a:solidFill>
                  <a:srgbClr val="000000"/>
                </a:solidFill>
                <a:effectLst/>
                <a:uLnTx/>
                <a:uFillTx/>
                <a:latin typeface="Arial"/>
                <a:ea typeface="+mn-ea"/>
                <a:cs typeface="+mn-cs"/>
              </a:rPr>
              <a:t>ambulance</a:t>
            </a:r>
            <a:r>
              <a:rPr kumimoji="0" lang="de-CH" sz="2100" b="0" i="0" u="none" strike="noStrike" kern="1200" cap="none" spc="0" normalizeH="0" baseline="0" noProof="0" dirty="0">
                <a:ln>
                  <a:noFill/>
                </a:ln>
                <a:solidFill>
                  <a:srgbClr val="000000"/>
                </a:solidFill>
                <a:effectLst/>
                <a:uLnTx/>
                <a:uFillTx/>
                <a:latin typeface="Arial"/>
                <a:ea typeface="+mn-ea"/>
                <a:cs typeface="+mn-cs"/>
              </a:rPr>
              <a:t>/</a:t>
            </a:r>
            <a:r>
              <a:rPr kumimoji="0" lang="de-CH" sz="2100" b="0" i="0" u="none" strike="noStrike" kern="1200" cap="none" spc="0" normalizeH="0" baseline="0" noProof="0" dirty="0" err="1">
                <a:ln>
                  <a:noFill/>
                </a:ln>
                <a:solidFill>
                  <a:srgbClr val="000000"/>
                </a:solidFill>
                <a:effectLst/>
                <a:uLnTx/>
                <a:uFillTx/>
                <a:latin typeface="Arial"/>
                <a:ea typeface="+mn-ea"/>
                <a:cs typeface="+mn-cs"/>
              </a:rPr>
              <a:t>fire</a:t>
            </a:r>
            <a:r>
              <a:rPr kumimoji="0" lang="de-CH" sz="2100" b="0" i="0" u="none" strike="noStrike" kern="1200" cap="none" spc="0" normalizeH="0" baseline="0" noProof="0" dirty="0">
                <a:ln>
                  <a:noFill/>
                </a:ln>
                <a:solidFill>
                  <a:srgbClr val="000000"/>
                </a:solidFill>
                <a:effectLst/>
                <a:uLnTx/>
                <a:uFillTx/>
                <a:latin typeface="Arial"/>
                <a:ea typeface="+mn-ea"/>
                <a:cs typeface="+mn-cs"/>
              </a:rPr>
              <a:t>)</a:t>
            </a:r>
            <a:br>
              <a:rPr kumimoji="0" lang="de-CH" sz="2100" b="0" i="0" u="none" strike="noStrike" kern="1200" cap="none" spc="0" normalizeH="0" baseline="0" noProof="0" dirty="0">
                <a:ln>
                  <a:noFill/>
                </a:ln>
                <a:solidFill>
                  <a:srgbClr val="000000"/>
                </a:solidFill>
                <a:effectLst/>
                <a:uLnTx/>
                <a:uFillTx/>
                <a:latin typeface="Arial"/>
                <a:ea typeface="+mn-ea"/>
                <a:cs typeface="+mn-cs"/>
              </a:rPr>
            </a:br>
            <a:endParaRPr kumimoji="0" lang="de-CH" sz="4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auto" latinLnBrk="0" hangingPunct="1">
              <a:lnSpc>
                <a:spcPct val="110000"/>
              </a:lnSpc>
              <a:spcBef>
                <a:spcPct val="0"/>
              </a:spcBef>
              <a:spcAft>
                <a:spcPct val="10000"/>
              </a:spcAft>
              <a:buClr>
                <a:srgbClr val="0F05A0"/>
              </a:buClr>
              <a:buSzTx/>
              <a:buFont typeface="Arial" panose="020B0604020202020204" pitchFamily="34" charset="0"/>
              <a:buChar char="•"/>
              <a:tabLst/>
              <a:defRPr/>
            </a:pPr>
            <a:r>
              <a:rPr kumimoji="0" lang="de-CH" sz="2100" b="1" i="0" u="none" strike="noStrike" kern="1200" cap="none" spc="0" normalizeH="0" baseline="0" noProof="0">
                <a:ln>
                  <a:noFill/>
                </a:ln>
                <a:solidFill>
                  <a:srgbClr val="000000"/>
                </a:solidFill>
                <a:effectLst/>
                <a:uLnTx/>
                <a:uFillTx/>
                <a:latin typeface="Arial"/>
                <a:ea typeface="+mn-ea"/>
                <a:cs typeface="+mn-cs"/>
              </a:rPr>
              <a:t>364'939</a:t>
            </a:r>
            <a:br>
              <a:rPr kumimoji="0" lang="de-CH" sz="2100" b="0" i="0" u="none" strike="noStrike" kern="1200" cap="none" spc="0" normalizeH="0" baseline="0" noProof="0" dirty="0">
                <a:ln>
                  <a:noFill/>
                </a:ln>
                <a:solidFill>
                  <a:srgbClr val="000000"/>
                </a:solidFill>
                <a:effectLst/>
                <a:uLnTx/>
                <a:uFillTx/>
                <a:latin typeface="Arial"/>
                <a:ea typeface="+mn-ea"/>
                <a:cs typeface="+mn-cs"/>
              </a:rPr>
            </a:br>
            <a:r>
              <a:rPr kumimoji="0" lang="de-CH" sz="2100" b="0" i="0" u="none" strike="noStrike" kern="1200" cap="none" spc="0" normalizeH="0" baseline="0" noProof="0" dirty="0" err="1">
                <a:ln>
                  <a:noFill/>
                </a:ln>
                <a:solidFill>
                  <a:srgbClr val="000000"/>
                </a:solidFill>
                <a:effectLst/>
                <a:uLnTx/>
                <a:uFillTx/>
                <a:latin typeface="Arial"/>
                <a:ea typeface="+mn-ea"/>
                <a:cs typeface="+mn-cs"/>
              </a:rPr>
              <a:t>Incoming</a:t>
            </a:r>
            <a:r>
              <a:rPr kumimoji="0" lang="de-CH" sz="2100" b="0" i="0" u="none" strike="noStrike" kern="1200" cap="none" spc="0" normalizeH="0" baseline="0" noProof="0" dirty="0">
                <a:ln>
                  <a:noFill/>
                </a:ln>
                <a:solidFill>
                  <a:srgbClr val="000000"/>
                </a:solidFill>
                <a:effectLst/>
                <a:uLnTx/>
                <a:uFillTx/>
                <a:latin typeface="Arial"/>
                <a:ea typeface="+mn-ea"/>
                <a:cs typeface="+mn-cs"/>
              </a:rPr>
              <a:t> </a:t>
            </a:r>
            <a:r>
              <a:rPr kumimoji="0" lang="de-CH" sz="2100" b="0" i="0" u="none" strike="noStrike" kern="1200" cap="none" spc="0" normalizeH="0" baseline="0" noProof="0" dirty="0" err="1">
                <a:ln>
                  <a:noFill/>
                </a:ln>
                <a:solidFill>
                  <a:srgbClr val="000000"/>
                </a:solidFill>
                <a:effectLst/>
                <a:uLnTx/>
                <a:uFillTx/>
                <a:latin typeface="Arial"/>
                <a:ea typeface="+mn-ea"/>
                <a:cs typeface="+mn-cs"/>
              </a:rPr>
              <a:t>calls</a:t>
            </a:r>
            <a:br>
              <a:rPr kumimoji="0" lang="de-CH" sz="2100" b="0" i="0" u="none" strike="noStrike" kern="1200" cap="none" spc="0" normalizeH="0" baseline="0" noProof="0" dirty="0">
                <a:ln>
                  <a:noFill/>
                </a:ln>
                <a:solidFill>
                  <a:srgbClr val="000000"/>
                </a:solidFill>
                <a:effectLst/>
                <a:uLnTx/>
                <a:uFillTx/>
                <a:latin typeface="Arial"/>
                <a:ea typeface="+mn-ea"/>
                <a:cs typeface="+mn-cs"/>
              </a:rPr>
            </a:br>
            <a:endParaRPr kumimoji="0" lang="de-CH" sz="4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auto" latinLnBrk="0" hangingPunct="1">
              <a:lnSpc>
                <a:spcPct val="110000"/>
              </a:lnSpc>
              <a:spcBef>
                <a:spcPct val="0"/>
              </a:spcBef>
              <a:spcAft>
                <a:spcPct val="10000"/>
              </a:spcAft>
              <a:buClr>
                <a:srgbClr val="0F05A0"/>
              </a:buClr>
              <a:buSzTx/>
              <a:buFont typeface="Arial" panose="020B0604020202020204" pitchFamily="34" charset="0"/>
              <a:buChar char="•"/>
              <a:tabLst/>
              <a:defRPr/>
            </a:pPr>
            <a:r>
              <a:rPr kumimoji="0" lang="de-CH" sz="2100" b="1" i="0" u="none" strike="noStrike" kern="1200" cap="none" spc="0" normalizeH="0" baseline="0" noProof="0" dirty="0">
                <a:ln>
                  <a:noFill/>
                </a:ln>
                <a:solidFill>
                  <a:srgbClr val="000000"/>
                </a:solidFill>
                <a:effectLst/>
                <a:uLnTx/>
                <a:uFillTx/>
                <a:latin typeface="Arial"/>
                <a:ea typeface="+mn-ea"/>
                <a:cs typeface="+mn-cs"/>
              </a:rPr>
              <a:t>58</a:t>
            </a:r>
            <a:br>
              <a:rPr kumimoji="0" lang="de-CH" sz="2100" b="0" i="0" u="none" strike="noStrike" kern="1200" cap="none" spc="0" normalizeH="0" baseline="0" noProof="0" dirty="0">
                <a:ln>
                  <a:noFill/>
                </a:ln>
                <a:solidFill>
                  <a:srgbClr val="000000"/>
                </a:solidFill>
                <a:effectLst/>
                <a:uLnTx/>
                <a:uFillTx/>
                <a:latin typeface="Arial"/>
                <a:ea typeface="+mn-ea"/>
                <a:cs typeface="+mn-cs"/>
              </a:rPr>
            </a:br>
            <a:r>
              <a:rPr kumimoji="0" lang="de-CH" sz="2100" b="0" i="0" u="none" strike="noStrike" kern="1200" cap="none" spc="0" normalizeH="0" baseline="0" noProof="0" dirty="0">
                <a:ln>
                  <a:noFill/>
                </a:ln>
                <a:solidFill>
                  <a:srgbClr val="000000"/>
                </a:solidFill>
                <a:effectLst/>
                <a:uLnTx/>
                <a:uFillTx/>
                <a:latin typeface="Arial"/>
                <a:ea typeface="+mn-ea"/>
                <a:cs typeface="+mn-cs"/>
              </a:rPr>
              <a:t>Operators @ ECC</a:t>
            </a:r>
          </a:p>
        </p:txBody>
      </p:sp>
      <p:sp>
        <p:nvSpPr>
          <p:cNvPr id="35" name="Textfeld 34"/>
          <p:cNvSpPr txBox="1"/>
          <p:nvPr/>
        </p:nvSpPr>
        <p:spPr>
          <a:xfrm>
            <a:off x="1357484" y="2905601"/>
            <a:ext cx="38024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a:ln>
                  <a:noFill/>
                </a:ln>
                <a:solidFill>
                  <a:srgbClr val="000000"/>
                </a:solidFill>
                <a:effectLst/>
                <a:uLnTx/>
                <a:uFillTx/>
                <a:latin typeface="Arial"/>
                <a:ea typeface="+mn-ea"/>
                <a:cs typeface="+mn-cs"/>
              </a:rPr>
              <a:t>…an </a:t>
            </a:r>
            <a:r>
              <a:rPr kumimoji="0" lang="de-CH" sz="1800" b="0" i="0" u="none" strike="noStrike" kern="1200" cap="none" spc="0" normalizeH="0" baseline="0" noProof="0" err="1">
                <a:ln>
                  <a:noFill/>
                </a:ln>
                <a:solidFill>
                  <a:srgbClr val="000000"/>
                </a:solidFill>
                <a:effectLst/>
                <a:uLnTx/>
                <a:uFillTx/>
                <a:latin typeface="Arial"/>
                <a:ea typeface="+mn-ea"/>
                <a:cs typeface="+mn-cs"/>
              </a:rPr>
              <a:t>area</a:t>
            </a:r>
            <a:r>
              <a:rPr kumimoji="0" lang="de-CH" sz="1800" b="0" i="0" u="none" strike="noStrike" kern="1200" cap="none" spc="0" normalizeH="0" baseline="0" noProof="0">
                <a:ln>
                  <a:noFill/>
                </a:ln>
                <a:solidFill>
                  <a:srgbClr val="000000"/>
                </a:solidFill>
                <a:effectLst/>
                <a:uLnTx/>
                <a:uFillTx/>
                <a:latin typeface="Arial"/>
                <a:ea typeface="+mn-ea"/>
                <a:cs typeface="+mn-cs"/>
              </a:rPr>
              <a:t> </a:t>
            </a:r>
            <a:r>
              <a:rPr kumimoji="0" lang="de-CH" sz="1800" b="0" i="0" u="none" strike="noStrike" kern="1200" cap="none" spc="0" normalizeH="0" baseline="0" noProof="0" err="1">
                <a:ln>
                  <a:noFill/>
                </a:ln>
                <a:solidFill>
                  <a:srgbClr val="000000"/>
                </a:solidFill>
                <a:effectLst/>
                <a:uLnTx/>
                <a:uFillTx/>
                <a:latin typeface="Arial"/>
                <a:ea typeface="+mn-ea"/>
                <a:cs typeface="+mn-cs"/>
              </a:rPr>
              <a:t>that</a:t>
            </a:r>
            <a:r>
              <a:rPr kumimoji="0" lang="de-CH" sz="1800" b="0" i="0" u="none" strike="noStrike" kern="1200" cap="none" spc="0" normalizeH="0" baseline="0" noProof="0">
                <a:ln>
                  <a:noFill/>
                </a:ln>
                <a:solidFill>
                  <a:srgbClr val="000000"/>
                </a:solidFill>
                <a:effectLst/>
                <a:uLnTx/>
                <a:uFillTx/>
                <a:latin typeface="Arial"/>
                <a:ea typeface="+mn-ea"/>
                <a:cs typeface="+mn-cs"/>
              </a:rPr>
              <a:t> </a:t>
            </a:r>
            <a:r>
              <a:rPr kumimoji="0" lang="de-CH" sz="1800" b="0" i="0" u="none" strike="noStrike" kern="1200" cap="none" spc="0" normalizeH="0" baseline="0" noProof="0" err="1">
                <a:ln>
                  <a:noFill/>
                </a:ln>
                <a:solidFill>
                  <a:srgbClr val="000000"/>
                </a:solidFill>
                <a:effectLst/>
                <a:uLnTx/>
                <a:uFillTx/>
                <a:latin typeface="Arial"/>
                <a:ea typeface="+mn-ea"/>
                <a:cs typeface="+mn-cs"/>
              </a:rPr>
              <a:t>corresponds</a:t>
            </a:r>
            <a:r>
              <a:rPr kumimoji="0" lang="de-CH" sz="1800" b="0" i="0" u="none" strike="noStrike" kern="1200" cap="none" spc="0" normalizeH="0" baseline="0" noProof="0">
                <a:ln>
                  <a:noFill/>
                </a:ln>
                <a:solidFill>
                  <a:srgbClr val="000000"/>
                </a:solidFill>
                <a:effectLst/>
                <a:uLnTx/>
                <a:uFillTx/>
                <a:latin typeface="Arial"/>
                <a:ea typeface="+mn-ea"/>
                <a:cs typeface="+mn-cs"/>
              </a:rPr>
              <a:t> </a:t>
            </a:r>
            <a:r>
              <a:rPr kumimoji="0" lang="de-CH" sz="1800" b="0" i="0" u="none" strike="noStrike" kern="1200" cap="none" spc="0" normalizeH="0" baseline="0" noProof="0" err="1">
                <a:ln>
                  <a:noFill/>
                </a:ln>
                <a:solidFill>
                  <a:srgbClr val="000000"/>
                </a:solidFill>
                <a:effectLst/>
                <a:uLnTx/>
                <a:uFillTx/>
                <a:latin typeface="Arial"/>
                <a:ea typeface="+mn-ea"/>
                <a:cs typeface="+mn-cs"/>
              </a:rPr>
              <a:t>to</a:t>
            </a:r>
            <a:r>
              <a:rPr kumimoji="0" lang="de-CH" sz="1800" b="0" i="0" u="none" strike="noStrike" kern="1200" cap="none" spc="0" normalizeH="0" baseline="0" noProof="0">
                <a:ln>
                  <a:noFill/>
                </a:ln>
                <a:solidFill>
                  <a:srgbClr val="000000"/>
                </a:solidFill>
                <a:effectLst/>
                <a:uLnTx/>
                <a:uFillTx/>
                <a:latin typeface="Arial"/>
                <a:ea typeface="+mn-ea"/>
                <a:cs typeface="+mn-cs"/>
              </a:rPr>
              <a:t> </a:t>
            </a:r>
            <a:r>
              <a:rPr kumimoji="0" lang="de-CH" sz="1800" b="1" i="0" u="none" strike="noStrike" kern="1200" cap="none" spc="0" normalizeH="0" baseline="0" noProof="0">
                <a:ln>
                  <a:noFill/>
                </a:ln>
                <a:solidFill>
                  <a:srgbClr val="000000"/>
                </a:solidFill>
                <a:effectLst/>
                <a:uLnTx/>
                <a:uFillTx/>
                <a:latin typeface="Arial"/>
                <a:ea typeface="+mn-ea"/>
                <a:cs typeface="+mn-cs"/>
              </a:rPr>
              <a:t>7.6%</a:t>
            </a:r>
            <a:r>
              <a:rPr kumimoji="0" lang="de-CH" sz="1800" b="0" i="0" u="none" strike="noStrike" kern="1200" cap="none" spc="0" normalizeH="0" baseline="0" noProof="0">
                <a:ln>
                  <a:noFill/>
                </a:ln>
                <a:solidFill>
                  <a:srgbClr val="000000"/>
                </a:solidFill>
                <a:effectLst/>
                <a:uLnTx/>
                <a:uFillTx/>
                <a:latin typeface="Arial"/>
                <a:ea typeface="+mn-ea"/>
                <a:cs typeface="+mn-cs"/>
              </a:rPr>
              <a:t> </a:t>
            </a:r>
            <a:r>
              <a:rPr kumimoji="0" lang="de-CH" sz="1800" b="0" i="0" u="none" strike="noStrike" kern="1200" cap="none" spc="0" normalizeH="0" baseline="0" noProof="0" err="1">
                <a:ln>
                  <a:noFill/>
                </a:ln>
                <a:solidFill>
                  <a:srgbClr val="000000"/>
                </a:solidFill>
                <a:effectLst/>
                <a:uLnTx/>
                <a:uFillTx/>
                <a:latin typeface="Arial"/>
                <a:ea typeface="+mn-ea"/>
                <a:cs typeface="+mn-cs"/>
              </a:rPr>
              <a:t>of</a:t>
            </a:r>
            <a:r>
              <a:rPr kumimoji="0" lang="de-CH" sz="1800" b="0" i="0" u="none" strike="noStrike" kern="1200" cap="none" spc="0" normalizeH="0" baseline="0" noProof="0">
                <a:ln>
                  <a:noFill/>
                </a:ln>
                <a:solidFill>
                  <a:srgbClr val="000000"/>
                </a:solidFill>
                <a:effectLst/>
                <a:uLnTx/>
                <a:uFillTx/>
                <a:latin typeface="Arial"/>
                <a:ea typeface="+mn-ea"/>
                <a:cs typeface="+mn-cs"/>
              </a:rPr>
              <a:t> </a:t>
            </a:r>
            <a:r>
              <a:rPr kumimoji="0" lang="de-CH" sz="1800" b="0" i="0" u="none" strike="noStrike" kern="1200" cap="none" spc="0" normalizeH="0" baseline="0" noProof="0" err="1">
                <a:ln>
                  <a:noFill/>
                </a:ln>
                <a:solidFill>
                  <a:srgbClr val="000000"/>
                </a:solidFill>
                <a:effectLst/>
                <a:uLnTx/>
                <a:uFillTx/>
                <a:latin typeface="Arial"/>
                <a:ea typeface="+mn-ea"/>
                <a:cs typeface="+mn-cs"/>
              </a:rPr>
              <a:t>the</a:t>
            </a:r>
            <a:r>
              <a:rPr kumimoji="0" lang="de-CH" sz="1800" b="0" i="0" u="none" strike="noStrike" kern="1200" cap="none" spc="0" normalizeH="0" baseline="0" noProof="0">
                <a:ln>
                  <a:noFill/>
                </a:ln>
                <a:solidFill>
                  <a:srgbClr val="000000"/>
                </a:solidFill>
                <a:effectLst/>
                <a:uLnTx/>
                <a:uFillTx/>
                <a:latin typeface="Arial"/>
                <a:ea typeface="+mn-ea"/>
                <a:cs typeface="+mn-cs"/>
              </a:rPr>
              <a:t> </a:t>
            </a:r>
            <a:r>
              <a:rPr kumimoji="0" lang="de-CH" sz="1800" b="0" i="0" u="none" strike="noStrike" kern="1200" cap="none" spc="0" normalizeH="0" baseline="0" noProof="0" err="1">
                <a:ln>
                  <a:noFill/>
                </a:ln>
                <a:solidFill>
                  <a:srgbClr val="000000"/>
                </a:solidFill>
                <a:effectLst/>
                <a:uLnTx/>
                <a:uFillTx/>
                <a:latin typeface="Arial"/>
                <a:ea typeface="+mn-ea"/>
                <a:cs typeface="+mn-cs"/>
              </a:rPr>
              <a:t>country</a:t>
            </a:r>
            <a:r>
              <a:rPr kumimoji="0" lang="de-CH" sz="1800" b="0" i="0" u="none" strike="noStrike" kern="1200" cap="none" spc="0" normalizeH="0" baseline="0" noProof="0">
                <a:ln>
                  <a:noFill/>
                </a:ln>
                <a:solidFill>
                  <a:srgbClr val="000000"/>
                </a:solidFill>
                <a:effectLst/>
                <a:uLnTx/>
                <a:uFillTx/>
                <a:latin typeface="Arial"/>
                <a:ea typeface="+mn-ea"/>
                <a:cs typeface="+mn-cs"/>
              </a:rPr>
              <a:t> (3'147 km</a:t>
            </a:r>
            <a:r>
              <a:rPr kumimoji="0" lang="de-CH" sz="1800" b="0" i="0" u="none" strike="noStrike" kern="1200" cap="none" spc="0" normalizeH="0" baseline="30000" noProof="0">
                <a:ln>
                  <a:noFill/>
                </a:ln>
                <a:solidFill>
                  <a:srgbClr val="000000"/>
                </a:solidFill>
                <a:effectLst/>
                <a:uLnTx/>
                <a:uFillTx/>
                <a:latin typeface="Arial"/>
                <a:ea typeface="+mn-ea"/>
                <a:cs typeface="+mn-cs"/>
              </a:rPr>
              <a:t>2</a:t>
            </a:r>
            <a:r>
              <a:rPr kumimoji="0" lang="de-CH" sz="1800" b="0" i="0" u="none" strike="noStrike" kern="1200" cap="none" spc="0" normalizeH="0" baseline="0" noProof="0">
                <a:ln>
                  <a:noFill/>
                </a:ln>
                <a:solidFill>
                  <a:srgbClr val="000000"/>
                </a:solidFill>
                <a:effectLst/>
                <a:uLnTx/>
                <a:uFillTx/>
                <a:latin typeface="Arial"/>
                <a:ea typeface="+mn-ea"/>
                <a:cs typeface="+mn-cs"/>
              </a:rPr>
              <a:t>).</a:t>
            </a:r>
          </a:p>
        </p:txBody>
      </p:sp>
    </p:spTree>
    <p:extLst>
      <p:ext uri="{BB962C8B-B14F-4D97-AF65-F5344CB8AC3E}">
        <p14:creationId xmlns:p14="http://schemas.microsoft.com/office/powerpoint/2010/main" val="3446435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7874194" y="2178550"/>
            <a:ext cx="979171" cy="18209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el 1"/>
          <p:cNvSpPr>
            <a:spLocks noGrp="1"/>
          </p:cNvSpPr>
          <p:nvPr>
            <p:ph type="title"/>
          </p:nvPr>
        </p:nvSpPr>
        <p:spPr/>
        <p:txBody>
          <a:bodyPr/>
          <a:lstStyle/>
          <a:p>
            <a:r>
              <a:rPr lang="de-CH" dirty="0" err="1">
                <a:solidFill>
                  <a:schemeClr val="accent1">
                    <a:lumMod val="75000"/>
                  </a:schemeClr>
                </a:solidFill>
              </a:rPr>
              <a:t>Roles</a:t>
            </a:r>
            <a:r>
              <a:rPr lang="de-CH" dirty="0">
                <a:solidFill>
                  <a:schemeClr val="accent1">
                    <a:lumMod val="75000"/>
                  </a:schemeClr>
                </a:solidFill>
              </a:rPr>
              <a:t> @ ECC</a:t>
            </a:r>
          </a:p>
        </p:txBody>
      </p:sp>
      <p:sp>
        <p:nvSpPr>
          <p:cNvPr id="10" name="Textfeld 9"/>
          <p:cNvSpPr txBox="1"/>
          <p:nvPr/>
        </p:nvSpPr>
        <p:spPr>
          <a:xfrm>
            <a:off x="5447928" y="1439613"/>
            <a:ext cx="20882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err="1">
                <a:ln>
                  <a:noFill/>
                </a:ln>
                <a:solidFill>
                  <a:srgbClr val="FF0000"/>
                </a:solidFill>
                <a:effectLst/>
                <a:uLnTx/>
                <a:uFillTx/>
                <a:latin typeface="Arial"/>
                <a:ea typeface="+mn-ea"/>
                <a:cs typeface="+mn-cs"/>
              </a:rPr>
              <a:t>Calltaking</a:t>
            </a:r>
            <a:endParaRPr kumimoji="0" lang="de-CH" sz="2000" b="1" i="0" u="none" strike="noStrike" kern="1200" cap="none" spc="0" normalizeH="0" baseline="0" noProof="0" dirty="0">
              <a:ln>
                <a:noFill/>
              </a:ln>
              <a:solidFill>
                <a:srgbClr val="FF0000"/>
              </a:solidFill>
              <a:effectLst/>
              <a:uLnTx/>
              <a:uFillTx/>
              <a:latin typeface="Arial"/>
              <a:ea typeface="+mn-ea"/>
              <a:cs typeface="+mn-cs"/>
            </a:endParaRPr>
          </a:p>
        </p:txBody>
      </p:sp>
      <p:sp>
        <p:nvSpPr>
          <p:cNvPr id="17" name="Textfeld 16"/>
          <p:cNvSpPr txBox="1"/>
          <p:nvPr/>
        </p:nvSpPr>
        <p:spPr>
          <a:xfrm>
            <a:off x="7705104" y="1439613"/>
            <a:ext cx="26393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a:ln>
                  <a:noFill/>
                </a:ln>
                <a:solidFill>
                  <a:srgbClr val="53831B"/>
                </a:solidFill>
                <a:effectLst/>
                <a:uLnTx/>
                <a:uFillTx/>
                <a:latin typeface="Arial"/>
                <a:ea typeface="+mn-ea"/>
                <a:cs typeface="+mn-cs"/>
              </a:rPr>
              <a:t>Medical </a:t>
            </a:r>
            <a:r>
              <a:rPr kumimoji="0" lang="de-CH" sz="2000" b="1" i="0" u="none" strike="noStrike" kern="1200" cap="none" spc="0" normalizeH="0" baseline="0" noProof="0" dirty="0" err="1">
                <a:ln>
                  <a:noFill/>
                </a:ln>
                <a:solidFill>
                  <a:srgbClr val="53831B"/>
                </a:solidFill>
                <a:effectLst/>
                <a:uLnTx/>
                <a:uFillTx/>
                <a:latin typeface="Arial"/>
                <a:ea typeface="+mn-ea"/>
                <a:cs typeface="+mn-cs"/>
              </a:rPr>
              <a:t>transports</a:t>
            </a:r>
            <a:endParaRPr kumimoji="0" lang="de-CH" sz="2000" b="1" i="0" u="none" strike="noStrike" kern="1200" cap="none" spc="0" normalizeH="0" baseline="0" noProof="0" dirty="0">
              <a:ln>
                <a:noFill/>
              </a:ln>
              <a:solidFill>
                <a:srgbClr val="53831B"/>
              </a:solidFill>
              <a:effectLst/>
              <a:uLnTx/>
              <a:uFillTx/>
              <a:latin typeface="Arial"/>
              <a:ea typeface="+mn-ea"/>
              <a:cs typeface="+mn-cs"/>
            </a:endParaRPr>
          </a:p>
        </p:txBody>
      </p:sp>
      <p:grpSp>
        <p:nvGrpSpPr>
          <p:cNvPr id="35" name="Gruppieren 34"/>
          <p:cNvGrpSpPr/>
          <p:nvPr/>
        </p:nvGrpSpPr>
        <p:grpSpPr>
          <a:xfrm>
            <a:off x="1775520" y="1844824"/>
            <a:ext cx="8663418" cy="4497946"/>
            <a:chOff x="1775520" y="1844824"/>
            <a:chExt cx="8663418" cy="4497946"/>
          </a:xfrm>
        </p:grpSpPr>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rot="5400000">
              <a:off x="3858256" y="-237912"/>
              <a:ext cx="4497946" cy="8663418"/>
            </a:xfrm>
            <a:prstGeom prst="rect">
              <a:avLst/>
            </a:prstGeom>
            <a:noFill/>
            <a:ln w="9525">
              <a:noFill/>
              <a:miter lim="800000"/>
              <a:headEnd/>
              <a:tailEnd/>
            </a:ln>
          </p:spPr>
        </p:pic>
        <p:pic>
          <p:nvPicPr>
            <p:cNvPr id="15" name="Picture 2"/>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r="14917"/>
            <a:stretch/>
          </p:blipFill>
          <p:spPr bwMode="auto">
            <a:xfrm rot="5400000">
              <a:off x="4710104" y="2441932"/>
              <a:ext cx="1568015" cy="1202685"/>
            </a:xfrm>
            <a:prstGeom prst="rect">
              <a:avLst/>
            </a:prstGeom>
            <a:noFill/>
            <a:ln w="9525">
              <a:noFill/>
              <a:miter lim="800000"/>
              <a:headEnd/>
              <a:tailEnd/>
            </a:ln>
          </p:spPr>
        </p:pic>
        <p:sp>
          <p:nvSpPr>
            <p:cNvPr id="26" name="Rechteck 25"/>
            <p:cNvSpPr/>
            <p:nvPr/>
          </p:nvSpPr>
          <p:spPr>
            <a:xfrm>
              <a:off x="7834881" y="2178550"/>
              <a:ext cx="612463" cy="1696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Arial"/>
                <a:ea typeface="+mn-ea"/>
                <a:cs typeface="+mn-cs"/>
              </a:endParaRPr>
            </a:p>
          </p:txBody>
        </p:sp>
        <p:pic>
          <p:nvPicPr>
            <p:cNvPr id="22" name="Picture 2"/>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a:stretch/>
          </p:blipFill>
          <p:spPr bwMode="auto">
            <a:xfrm rot="5400000">
              <a:off x="7810364" y="2667556"/>
              <a:ext cx="492982" cy="445275"/>
            </a:xfrm>
            <a:prstGeom prst="rect">
              <a:avLst/>
            </a:prstGeom>
            <a:noFill/>
            <a:ln w="9525">
              <a:noFill/>
              <a:miter lim="800000"/>
              <a:headEnd/>
              <a:tailEnd/>
            </a:ln>
          </p:spPr>
        </p:pic>
        <p:pic>
          <p:nvPicPr>
            <p:cNvPr id="24" name="Picture 2"/>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a:stretch/>
          </p:blipFill>
          <p:spPr bwMode="auto">
            <a:xfrm>
              <a:off x="8224534" y="3111285"/>
              <a:ext cx="497681" cy="393443"/>
            </a:xfrm>
            <a:prstGeom prst="rect">
              <a:avLst/>
            </a:prstGeom>
            <a:noFill/>
            <a:ln w="9525">
              <a:noFill/>
              <a:miter lim="800000"/>
              <a:headEnd/>
              <a:tailEnd/>
            </a:ln>
          </p:spPr>
        </p:pic>
        <p:pic>
          <p:nvPicPr>
            <p:cNvPr id="25" name="Picture 2"/>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a:stretch/>
          </p:blipFill>
          <p:spPr bwMode="auto">
            <a:xfrm rot="10800000">
              <a:off x="8214639" y="2234732"/>
              <a:ext cx="497681" cy="393443"/>
            </a:xfrm>
            <a:prstGeom prst="rect">
              <a:avLst/>
            </a:prstGeom>
            <a:noFill/>
            <a:ln w="9525">
              <a:noFill/>
              <a:miter lim="800000"/>
              <a:headEnd/>
              <a:tailEnd/>
            </a:ln>
          </p:spPr>
        </p:pic>
        <p:sp>
          <p:nvSpPr>
            <p:cNvPr id="9" name="Textfeld 8"/>
            <p:cNvSpPr txBox="1"/>
            <p:nvPr/>
          </p:nvSpPr>
          <p:spPr>
            <a:xfrm>
              <a:off x="4969539" y="2123589"/>
              <a:ext cx="498429" cy="173431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3" name="Picture 2"/>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38244" t="56033" r="34143"/>
            <a:stretch/>
          </p:blipFill>
          <p:spPr bwMode="auto">
            <a:xfrm rot="6043299">
              <a:off x="4891688" y="2108971"/>
              <a:ext cx="508881" cy="528785"/>
            </a:xfrm>
            <a:prstGeom prst="rect">
              <a:avLst/>
            </a:prstGeom>
            <a:noFill/>
            <a:ln w="9525">
              <a:noFill/>
              <a:miter lim="800000"/>
              <a:headEnd/>
              <a:tailEnd/>
            </a:ln>
          </p:spPr>
        </p:pic>
        <p:pic>
          <p:nvPicPr>
            <p:cNvPr id="28"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7822" t="57735" r="56899" b="36054"/>
            <a:stretch/>
          </p:blipFill>
          <p:spPr bwMode="auto">
            <a:xfrm rot="5400000">
              <a:off x="4619271" y="3004087"/>
              <a:ext cx="1137038" cy="537928"/>
            </a:xfrm>
            <a:prstGeom prst="rect">
              <a:avLst/>
            </a:prstGeom>
            <a:noFill/>
            <a:ln w="9525">
              <a:noFill/>
              <a:miter lim="800000"/>
              <a:headEnd/>
              <a:tailEnd/>
            </a:ln>
          </p:spPr>
        </p:pic>
      </p:grpSp>
      <p:sp>
        <p:nvSpPr>
          <p:cNvPr id="6" name="Textfeld 5"/>
          <p:cNvSpPr txBox="1"/>
          <p:nvPr/>
        </p:nvSpPr>
        <p:spPr>
          <a:xfrm>
            <a:off x="5591944" y="4919125"/>
            <a:ext cx="1944216" cy="707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a:ln>
                  <a:noFill/>
                </a:ln>
                <a:solidFill>
                  <a:srgbClr val="FF0000"/>
                </a:solidFill>
                <a:effectLst/>
                <a:uLnTx/>
                <a:uFillTx/>
                <a:latin typeface="Arial"/>
                <a:ea typeface="+mn-ea"/>
                <a:cs typeface="+mn-cs"/>
              </a:rPr>
              <a:t>Dispatch 118+144</a:t>
            </a:r>
          </a:p>
        </p:txBody>
      </p:sp>
      <p:sp>
        <p:nvSpPr>
          <p:cNvPr id="11" name="Diagonal liegende Ecken des Rechtecks schneiden 10"/>
          <p:cNvSpPr/>
          <p:nvPr/>
        </p:nvSpPr>
        <p:spPr bwMode="auto">
          <a:xfrm rot="5400000">
            <a:off x="1937538" y="2330878"/>
            <a:ext cx="2412268" cy="1584176"/>
          </a:xfrm>
          <a:prstGeom prst="snip2DiagRect">
            <a:avLst>
              <a:gd name="adj1" fmla="val 12626"/>
              <a:gd name="adj2" fmla="val 19336"/>
            </a:avLst>
          </a:prstGeom>
          <a:noFill/>
          <a:ln w="57150" cap="flat" cmpd="sng" algn="ctr">
            <a:solidFill>
              <a:srgbClr val="00B0F0"/>
            </a:solid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tab pos="1808163" algn="l"/>
              </a:tabLst>
              <a:defRPr/>
            </a:pPr>
            <a:endParaRPr kumimoji="0" lang="de-CH"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 name="Textfeld 11"/>
          <p:cNvSpPr txBox="1"/>
          <p:nvPr/>
        </p:nvSpPr>
        <p:spPr>
          <a:xfrm>
            <a:off x="1847528" y="1439613"/>
            <a:ext cx="25922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a:ln>
                  <a:noFill/>
                </a:ln>
                <a:solidFill>
                  <a:srgbClr val="00B0F0"/>
                </a:solidFill>
                <a:effectLst/>
                <a:uLnTx/>
                <a:uFillTx/>
                <a:latin typeface="Arial"/>
                <a:ea typeface="+mn-ea"/>
                <a:cs typeface="+mn-cs"/>
              </a:rPr>
              <a:t>TOC</a:t>
            </a:r>
          </a:p>
        </p:txBody>
      </p:sp>
      <p:sp>
        <p:nvSpPr>
          <p:cNvPr id="13" name="Diagonal liegende Ecken des Rechtecks schneiden 12"/>
          <p:cNvSpPr/>
          <p:nvPr/>
        </p:nvSpPr>
        <p:spPr bwMode="auto">
          <a:xfrm>
            <a:off x="8976320" y="1988840"/>
            <a:ext cx="720080" cy="2808312"/>
          </a:xfrm>
          <a:prstGeom prst="snip2DiagRect">
            <a:avLst>
              <a:gd name="adj1" fmla="val 12626"/>
              <a:gd name="adj2" fmla="val 19336"/>
            </a:avLst>
          </a:prstGeom>
          <a:noFill/>
          <a:ln w="57150" cap="flat" cmpd="sng" algn="ctr">
            <a:solidFill>
              <a:schemeClr val="tx2">
                <a:lumMod val="60000"/>
                <a:lumOff val="40000"/>
              </a:schemeClr>
            </a:solid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tab pos="1808163" algn="l"/>
              </a:tabLst>
              <a:defRPr/>
            </a:pPr>
            <a:endParaRPr kumimoji="0" lang="de-CH"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 name="Textfeld 13"/>
          <p:cNvSpPr txBox="1"/>
          <p:nvPr/>
        </p:nvSpPr>
        <p:spPr>
          <a:xfrm>
            <a:off x="8777832" y="4919125"/>
            <a:ext cx="1661106" cy="707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a:ln>
                  <a:noFill/>
                </a:ln>
                <a:solidFill>
                  <a:srgbClr val="0F05A0">
                    <a:lumMod val="60000"/>
                    <a:lumOff val="40000"/>
                  </a:srgbClr>
                </a:solidFill>
                <a:effectLst/>
                <a:uLnTx/>
                <a:uFillTx/>
                <a:latin typeface="Arial"/>
                <a:ea typeface="+mn-ea"/>
                <a:cs typeface="+mn-cs"/>
              </a:rPr>
              <a:t>Extended </a:t>
            </a:r>
            <a:r>
              <a:rPr kumimoji="0" lang="de-CH" sz="2000" b="1" i="0" u="none" strike="noStrike" kern="1200" cap="none" spc="0" normalizeH="0" baseline="0" noProof="0" dirty="0" err="1">
                <a:ln>
                  <a:noFill/>
                </a:ln>
                <a:solidFill>
                  <a:srgbClr val="0F05A0">
                    <a:lumMod val="60000"/>
                    <a:lumOff val="40000"/>
                  </a:srgbClr>
                </a:solidFill>
                <a:effectLst/>
                <a:uLnTx/>
                <a:uFillTx/>
                <a:latin typeface="Arial"/>
                <a:ea typeface="+mn-ea"/>
                <a:cs typeface="+mn-cs"/>
              </a:rPr>
              <a:t>workplaces</a:t>
            </a:r>
            <a:endParaRPr kumimoji="0" lang="de-CH" sz="2000" b="1" i="0" u="none" strike="noStrike" kern="1200" cap="none" spc="0" normalizeH="0" baseline="0" noProof="0" dirty="0">
              <a:ln>
                <a:noFill/>
              </a:ln>
              <a:solidFill>
                <a:srgbClr val="0F05A0">
                  <a:lumMod val="60000"/>
                  <a:lumOff val="40000"/>
                </a:srgbClr>
              </a:solidFill>
              <a:effectLst/>
              <a:uLnTx/>
              <a:uFillTx/>
              <a:latin typeface="Arial"/>
              <a:ea typeface="+mn-ea"/>
              <a:cs typeface="+mn-cs"/>
            </a:endParaRPr>
          </a:p>
        </p:txBody>
      </p:sp>
      <p:sp>
        <p:nvSpPr>
          <p:cNvPr id="19" name="Diagonal liegende Ecken des Rechtecks schneiden 18"/>
          <p:cNvSpPr/>
          <p:nvPr/>
        </p:nvSpPr>
        <p:spPr bwMode="auto">
          <a:xfrm rot="16200000">
            <a:off x="5627164" y="1804948"/>
            <a:ext cx="1958558" cy="2182322"/>
          </a:xfrm>
          <a:prstGeom prst="snip2DiagRect">
            <a:avLst>
              <a:gd name="adj1" fmla="val 12626"/>
              <a:gd name="adj2" fmla="val 19336"/>
            </a:avLst>
          </a:prstGeom>
          <a:noFill/>
          <a:ln w="57150" cap="flat" cmpd="sng" algn="ctr">
            <a:solidFill>
              <a:srgbClr val="FF0000"/>
            </a:solid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tab pos="1808163" algn="l"/>
              </a:tabLst>
              <a:defRPr/>
            </a:pPr>
            <a:endParaRPr kumimoji="0" lang="de-CH"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 name="Textfeld 20"/>
          <p:cNvSpPr txBox="1"/>
          <p:nvPr/>
        </p:nvSpPr>
        <p:spPr>
          <a:xfrm>
            <a:off x="3936425" y="2234732"/>
            <a:ext cx="10331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a:ln>
                  <a:noFill/>
                </a:ln>
                <a:solidFill>
                  <a:srgbClr val="FF0000"/>
                </a:solidFill>
                <a:effectLst/>
                <a:uLnTx/>
                <a:uFillTx/>
                <a:latin typeface="Arial"/>
                <a:ea typeface="+mn-ea"/>
                <a:cs typeface="+mn-cs"/>
              </a:rPr>
              <a:t>SL 24h</a:t>
            </a:r>
          </a:p>
        </p:txBody>
      </p:sp>
      <p:sp>
        <p:nvSpPr>
          <p:cNvPr id="27" name="Diagonal liegende Ecken des Rechtecks schneiden 26"/>
          <p:cNvSpPr/>
          <p:nvPr/>
        </p:nvSpPr>
        <p:spPr bwMode="auto">
          <a:xfrm rot="5400000">
            <a:off x="7612033" y="2356901"/>
            <a:ext cx="1480946" cy="1063897"/>
          </a:xfrm>
          <a:prstGeom prst="snip2DiagRect">
            <a:avLst>
              <a:gd name="adj1" fmla="val 12626"/>
              <a:gd name="adj2" fmla="val 19336"/>
            </a:avLst>
          </a:prstGeom>
          <a:noFill/>
          <a:ln w="57150" cap="flat" cmpd="sng" algn="ctr">
            <a:solidFill>
              <a:srgbClr val="53831B"/>
            </a:solid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tab pos="1808163" algn="l"/>
              </a:tabLst>
              <a:defRPr/>
            </a:pPr>
            <a:endParaRPr kumimoji="0" lang="de-CH"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 name="Diagonal liegende Ecken des Rechtecks schneiden 19"/>
          <p:cNvSpPr/>
          <p:nvPr/>
        </p:nvSpPr>
        <p:spPr bwMode="auto">
          <a:xfrm rot="16200000">
            <a:off x="4819994" y="2122323"/>
            <a:ext cx="775809" cy="569312"/>
          </a:xfrm>
          <a:prstGeom prst="snip2DiagRect">
            <a:avLst>
              <a:gd name="adj1" fmla="val 12626"/>
              <a:gd name="adj2" fmla="val 19336"/>
            </a:avLst>
          </a:prstGeom>
          <a:noFill/>
          <a:ln w="57150" cap="flat" cmpd="sng" algn="ctr">
            <a:solidFill>
              <a:srgbClr val="FF0000"/>
            </a:solid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tab pos="1808163" algn="l"/>
              </a:tabLst>
              <a:defRPr/>
            </a:pPr>
            <a:endParaRPr kumimoji="0" lang="de-CH"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Diagonal liegende Ecken des Rechtecks schneiden 4"/>
          <p:cNvSpPr/>
          <p:nvPr/>
        </p:nvSpPr>
        <p:spPr bwMode="auto">
          <a:xfrm>
            <a:off x="5087888" y="3949256"/>
            <a:ext cx="2609716" cy="847895"/>
          </a:xfrm>
          <a:prstGeom prst="snip2DiagRect">
            <a:avLst>
              <a:gd name="adj1" fmla="val 0"/>
              <a:gd name="adj2" fmla="val 50000"/>
            </a:avLst>
          </a:prstGeom>
          <a:noFill/>
          <a:ln w="57150" cap="flat" cmpd="sng" algn="ctr">
            <a:solidFill>
              <a:srgbClr val="FF0000"/>
            </a:solid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tab pos="1808163" algn="l"/>
              </a:tabLst>
              <a:defRPr/>
            </a:pPr>
            <a:endParaRPr kumimoji="0" lang="de-CH"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47882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947737" y="1298025"/>
            <a:ext cx="9185819" cy="5031279"/>
          </a:xfrm>
          <a:prstGeom prst="rect">
            <a:avLst/>
          </a:prstGeom>
          <a:effectLst>
            <a:outerShdw blurRad="50800" dist="38100" dir="2700000" algn="tl" rotWithShape="0">
              <a:prstClr val="black">
                <a:alpha val="40000"/>
              </a:prstClr>
            </a:outerShdw>
          </a:effectLst>
        </p:spPr>
      </p:pic>
      <p:sp>
        <p:nvSpPr>
          <p:cNvPr id="2" name="Titel 1"/>
          <p:cNvSpPr>
            <a:spLocks noGrp="1"/>
          </p:cNvSpPr>
          <p:nvPr>
            <p:ph type="title"/>
          </p:nvPr>
        </p:nvSpPr>
        <p:spPr/>
        <p:txBody>
          <a:bodyPr/>
          <a:lstStyle/>
          <a:p>
            <a:r>
              <a:rPr lang="de-CH" dirty="0" err="1"/>
              <a:t>Where</a:t>
            </a:r>
            <a:r>
              <a:rPr lang="de-CH" dirty="0"/>
              <a:t> </a:t>
            </a:r>
            <a:r>
              <a:rPr lang="de-CH" dirty="0" err="1"/>
              <a:t>is</a:t>
            </a:r>
            <a:r>
              <a:rPr lang="de-CH" dirty="0"/>
              <a:t> </a:t>
            </a:r>
            <a:r>
              <a:rPr lang="de-CH" dirty="0" err="1"/>
              <a:t>your</a:t>
            </a:r>
            <a:r>
              <a:rPr lang="de-CH" dirty="0"/>
              <a:t> </a:t>
            </a:r>
            <a:r>
              <a:rPr lang="de-CH" dirty="0" err="1"/>
              <a:t>location</a:t>
            </a:r>
            <a:r>
              <a:rPr lang="de-CH" dirty="0"/>
              <a:t>?</a:t>
            </a:r>
          </a:p>
        </p:txBody>
      </p:sp>
      <p:sp>
        <p:nvSpPr>
          <p:cNvPr id="4" name="Textplatzhalter 3"/>
          <p:cNvSpPr>
            <a:spLocks noGrp="1"/>
          </p:cNvSpPr>
          <p:nvPr>
            <p:ph type="body" sz="quarter" idx="11"/>
          </p:nvPr>
        </p:nvSpPr>
        <p:spPr/>
        <p:txBody>
          <a:bodyPr/>
          <a:lstStyle/>
          <a:p>
            <a:r>
              <a:rPr lang="de-CH"/>
              <a:t>Rapid localisation is important</a:t>
            </a:r>
            <a:endParaRPr lang="de-CH" dirty="0"/>
          </a:p>
        </p:txBody>
      </p:sp>
      <p:grpSp>
        <p:nvGrpSpPr>
          <p:cNvPr id="6" name="Gruppieren 5"/>
          <p:cNvGrpSpPr/>
          <p:nvPr/>
        </p:nvGrpSpPr>
        <p:grpSpPr>
          <a:xfrm>
            <a:off x="8502497" y="875362"/>
            <a:ext cx="3262117" cy="4028920"/>
            <a:chOff x="3673027" y="1001207"/>
            <a:chExt cx="3782125" cy="4671162"/>
          </a:xfrm>
        </p:grpSpPr>
        <p:sp>
          <p:nvSpPr>
            <p:cNvPr id="7" name="Parallelogramm 6"/>
            <p:cNvSpPr/>
            <p:nvPr/>
          </p:nvSpPr>
          <p:spPr bwMode="auto">
            <a:xfrm>
              <a:off x="3673027" y="3872369"/>
              <a:ext cx="3780000" cy="1800000"/>
            </a:xfrm>
            <a:prstGeom prst="parallelogram">
              <a:avLst>
                <a:gd name="adj" fmla="val 59041"/>
              </a:avLst>
            </a:prstGeom>
            <a:blipFill>
              <a:blip r:embed="rId3"/>
              <a:stretch>
                <a:fillRect/>
              </a:stretch>
            </a:blip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72000" tIns="72000" rIns="72000" bIns="72000" numCol="1" rtlCol="0" anchor="b"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808163" algn="l"/>
                </a:tabLst>
                <a:defRPr/>
              </a:pPr>
              <a:endParaRPr kumimoji="0" lang="de-CH" sz="1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8" name="Parallelogramm 7"/>
            <p:cNvSpPr/>
            <p:nvPr/>
          </p:nvSpPr>
          <p:spPr bwMode="auto">
            <a:xfrm>
              <a:off x="3673027" y="2980513"/>
              <a:ext cx="3780000" cy="1800000"/>
            </a:xfrm>
            <a:prstGeom prst="parallelogram">
              <a:avLst>
                <a:gd name="adj" fmla="val 59041"/>
              </a:avLst>
            </a:prstGeom>
            <a:blipFill>
              <a:blip r:embed="rId4"/>
              <a:stretch>
                <a:fillRect/>
              </a:stretch>
            </a:blip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72000" tIns="72000" rIns="72000" bIns="72000" numCol="1" rtlCol="0" anchor="b"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808163" algn="l"/>
                </a:tabLst>
                <a:defRPr/>
              </a:pPr>
              <a:endParaRPr kumimoji="0" lang="de-CH" sz="1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9" name="Parallelogramm 8"/>
            <p:cNvSpPr/>
            <p:nvPr/>
          </p:nvSpPr>
          <p:spPr bwMode="auto">
            <a:xfrm>
              <a:off x="3673027" y="1986788"/>
              <a:ext cx="3780000" cy="1800000"/>
            </a:xfrm>
            <a:prstGeom prst="parallelogram">
              <a:avLst>
                <a:gd name="adj" fmla="val 59041"/>
              </a:avLst>
            </a:prstGeom>
            <a:blipFill>
              <a:blip r:embed="rId5"/>
              <a:stretch>
                <a:fillRect/>
              </a:stretch>
            </a:blip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72000" tIns="72000" rIns="72000" bIns="72000" numCol="1" rtlCol="0" anchor="b"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808163" algn="l"/>
                </a:tabLst>
                <a:defRPr/>
              </a:pPr>
              <a:endParaRPr kumimoji="0" lang="de-CH" sz="1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 name="Parallelogramm 9"/>
            <p:cNvSpPr/>
            <p:nvPr/>
          </p:nvSpPr>
          <p:spPr bwMode="auto">
            <a:xfrm>
              <a:off x="3675152" y="1001207"/>
              <a:ext cx="3780000" cy="1800000"/>
            </a:xfrm>
            <a:prstGeom prst="parallelogram">
              <a:avLst>
                <a:gd name="adj" fmla="val 59041"/>
              </a:avLst>
            </a:prstGeom>
            <a:blipFill>
              <a:blip r:embed="rId6"/>
              <a:stretch>
                <a:fillRect/>
              </a:stretch>
            </a:blip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72000" tIns="72000" rIns="72000" bIns="72000" numCol="1" rtlCol="0" anchor="b"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808163" algn="l"/>
                </a:tabLst>
                <a:defRPr/>
              </a:pPr>
              <a:endParaRPr kumimoji="0" lang="de-CH" sz="1400" b="0" i="0" u="none" strike="noStrike" kern="1200" cap="none" spc="0" normalizeH="0" baseline="0" noProof="0" dirty="0">
                <a:ln>
                  <a:noFill/>
                </a:ln>
                <a:solidFill>
                  <a:srgbClr val="000000"/>
                </a:solidFill>
                <a:effectLst/>
                <a:uLnTx/>
                <a:uFillTx/>
                <a:latin typeface="Arial" charset="0"/>
                <a:ea typeface="+mn-ea"/>
                <a:cs typeface="+mn-cs"/>
              </a:endParaRPr>
            </a:p>
          </p:txBody>
        </p:sp>
      </p:grpSp>
    </p:spTree>
    <p:extLst>
      <p:ext uri="{BB962C8B-B14F-4D97-AF65-F5344CB8AC3E}">
        <p14:creationId xmlns:p14="http://schemas.microsoft.com/office/powerpoint/2010/main" val="671628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Nearly the same, but…</a:t>
            </a:r>
            <a:endParaRPr lang="de-CH" dirty="0"/>
          </a:p>
        </p:txBody>
      </p:sp>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4662" y="738000"/>
            <a:ext cx="10379188" cy="5712227"/>
          </a:xfrm>
        </p:spPr>
      </p:pic>
      <p:sp>
        <p:nvSpPr>
          <p:cNvPr id="6" name="Stern mit 5 Zacken 5"/>
          <p:cNvSpPr/>
          <p:nvPr/>
        </p:nvSpPr>
        <p:spPr>
          <a:xfrm>
            <a:off x="4086225" y="1057275"/>
            <a:ext cx="419100" cy="333375"/>
          </a:xfrm>
          <a:prstGeom prst="star5">
            <a:avLst/>
          </a:prstGeom>
          <a:solidFill>
            <a:srgbClr val="FF0000"/>
          </a:solidFill>
          <a:ln>
            <a:noFill/>
          </a:ln>
          <a:effectLst>
            <a:outerShdw blurRad="50800" dist="38100" algn="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0" tIns="0" rIns="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Stern mit 5 Zacken 6"/>
          <p:cNvSpPr/>
          <p:nvPr/>
        </p:nvSpPr>
        <p:spPr>
          <a:xfrm>
            <a:off x="6934201" y="3355988"/>
            <a:ext cx="419100" cy="333375"/>
          </a:xfrm>
          <a:prstGeom prst="star5">
            <a:avLst/>
          </a:prstGeom>
          <a:solidFill>
            <a:srgbClr val="FF0000"/>
          </a:solidFill>
          <a:ln>
            <a:noFill/>
          </a:ln>
          <a:effectLst>
            <a:outerShdw blurRad="50800" dist="38100" algn="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0" tIns="0" rIns="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Stern mit 5 Zacken 7"/>
          <p:cNvSpPr/>
          <p:nvPr/>
        </p:nvSpPr>
        <p:spPr>
          <a:xfrm>
            <a:off x="9601201" y="5908688"/>
            <a:ext cx="419100" cy="333375"/>
          </a:xfrm>
          <a:prstGeom prst="star5">
            <a:avLst/>
          </a:prstGeom>
          <a:solidFill>
            <a:srgbClr val="FF0000"/>
          </a:solidFill>
          <a:ln>
            <a:noFill/>
          </a:ln>
          <a:effectLst>
            <a:outerShdw blurRad="50800" dist="38100" algn="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0" tIns="0" rIns="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hteck 9"/>
          <p:cNvSpPr/>
          <p:nvPr/>
        </p:nvSpPr>
        <p:spPr>
          <a:xfrm>
            <a:off x="1423988" y="1390650"/>
            <a:ext cx="2562225" cy="323850"/>
          </a:xfrm>
          <a:prstGeom prst="rect">
            <a:avLst/>
          </a:prstGeom>
          <a:noFill/>
          <a:ln w="38100">
            <a:solidFill>
              <a:srgbClr val="E0E72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hteck 10"/>
          <p:cNvSpPr/>
          <p:nvPr/>
        </p:nvSpPr>
        <p:spPr>
          <a:xfrm>
            <a:off x="1423987" y="1647825"/>
            <a:ext cx="2562225" cy="323850"/>
          </a:xfrm>
          <a:prstGeom prst="rect">
            <a:avLst/>
          </a:prstGeom>
          <a:noFill/>
          <a:ln w="38100">
            <a:solidFill>
              <a:srgbClr val="E0E72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hteck 11"/>
          <p:cNvSpPr/>
          <p:nvPr/>
        </p:nvSpPr>
        <p:spPr>
          <a:xfrm>
            <a:off x="1423986" y="1903238"/>
            <a:ext cx="2562225" cy="323850"/>
          </a:xfrm>
          <a:prstGeom prst="rect">
            <a:avLst/>
          </a:prstGeom>
          <a:noFill/>
          <a:ln w="38100">
            <a:solidFill>
              <a:srgbClr val="E0E72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04165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25570-E6B8-346F-F24E-EEA4F65A3194}"/>
              </a:ext>
            </a:extLst>
          </p:cNvPr>
          <p:cNvSpPr>
            <a:spLocks noGrp="1"/>
          </p:cNvSpPr>
          <p:nvPr>
            <p:ph type="title"/>
          </p:nvPr>
        </p:nvSpPr>
        <p:spPr/>
        <p:txBody>
          <a:bodyPr/>
          <a:lstStyle/>
          <a:p>
            <a:r>
              <a:rPr lang="de-CH" dirty="0"/>
              <a:t>"</a:t>
            </a:r>
            <a:r>
              <a:rPr lang="de-CH" dirty="0" err="1"/>
              <a:t>Advanced</a:t>
            </a:r>
            <a:r>
              <a:rPr lang="de-CH" dirty="0"/>
              <a:t> Mobile Location" (</a:t>
            </a:r>
            <a:r>
              <a:rPr lang="de-CH"/>
              <a:t>AML) I</a:t>
            </a:r>
            <a:endParaRPr lang="de-CH" dirty="0"/>
          </a:p>
        </p:txBody>
      </p:sp>
      <p:sp>
        <p:nvSpPr>
          <p:cNvPr id="4" name="Textplatzhalter 3">
            <a:extLst>
              <a:ext uri="{FF2B5EF4-FFF2-40B4-BE49-F238E27FC236}">
                <a16:creationId xmlns:a16="http://schemas.microsoft.com/office/drawing/2014/main" id="{AA895D32-C72E-84AA-966A-9B7F6B3EE128}"/>
              </a:ext>
            </a:extLst>
          </p:cNvPr>
          <p:cNvSpPr>
            <a:spLocks noGrp="1"/>
          </p:cNvSpPr>
          <p:nvPr>
            <p:ph type="body" sz="quarter" idx="11"/>
          </p:nvPr>
        </p:nvSpPr>
        <p:spPr/>
        <p:txBody>
          <a:bodyPr/>
          <a:lstStyle/>
          <a:p>
            <a:r>
              <a:rPr lang="de-CH"/>
              <a:t>In the mountains and on the lakes</a:t>
            </a:r>
            <a:endParaRPr lang="de-CH" dirty="0"/>
          </a:p>
        </p:txBody>
      </p:sp>
      <p:pic>
        <p:nvPicPr>
          <p:cNvPr id="10" name="Inhaltsplatzhalter 9">
            <a:extLst>
              <a:ext uri="{FF2B5EF4-FFF2-40B4-BE49-F238E27FC236}">
                <a16:creationId xmlns:a16="http://schemas.microsoft.com/office/drawing/2014/main" id="{65162F37-9522-553A-CF13-8E9C5D6D870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4264" t="12102" r="10271" b="10599"/>
          <a:stretch/>
        </p:blipFill>
        <p:spPr>
          <a:xfrm>
            <a:off x="947736" y="1583325"/>
            <a:ext cx="4786063" cy="4546011"/>
          </a:xfrm>
        </p:spPr>
      </p:pic>
      <p:pic>
        <p:nvPicPr>
          <p:cNvPr id="12" name="Grafik 11">
            <a:extLst>
              <a:ext uri="{FF2B5EF4-FFF2-40B4-BE49-F238E27FC236}">
                <a16:creationId xmlns:a16="http://schemas.microsoft.com/office/drawing/2014/main" id="{7948F2DC-204A-C2D9-C4F3-783FA1CAA2E5}"/>
              </a:ext>
            </a:extLst>
          </p:cNvPr>
          <p:cNvPicPr>
            <a:picLocks noChangeAspect="1"/>
          </p:cNvPicPr>
          <p:nvPr/>
        </p:nvPicPr>
        <p:blipFill rotWithShape="1">
          <a:blip r:embed="rId4">
            <a:extLst>
              <a:ext uri="{28A0092B-C50C-407E-A947-70E740481C1C}">
                <a14:useLocalDpi xmlns:a14="http://schemas.microsoft.com/office/drawing/2010/main" val="0"/>
              </a:ext>
            </a:extLst>
          </a:blip>
          <a:srcRect l="39019" r="7773" b="9200"/>
          <a:stretch/>
        </p:blipFill>
        <p:spPr>
          <a:xfrm>
            <a:off x="6047171" y="1583325"/>
            <a:ext cx="5233604" cy="4546011"/>
          </a:xfrm>
          <a:prstGeom prst="rect">
            <a:avLst/>
          </a:prstGeom>
        </p:spPr>
      </p:pic>
    </p:spTree>
    <p:extLst>
      <p:ext uri="{BB962C8B-B14F-4D97-AF65-F5344CB8AC3E}">
        <p14:creationId xmlns:p14="http://schemas.microsoft.com/office/powerpoint/2010/main" val="1411991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25570-E6B8-346F-F24E-EEA4F65A3194}"/>
              </a:ext>
            </a:extLst>
          </p:cNvPr>
          <p:cNvSpPr>
            <a:spLocks noGrp="1"/>
          </p:cNvSpPr>
          <p:nvPr>
            <p:ph type="title"/>
          </p:nvPr>
        </p:nvSpPr>
        <p:spPr/>
        <p:txBody>
          <a:bodyPr/>
          <a:lstStyle/>
          <a:p>
            <a:r>
              <a:rPr lang="de-CH" dirty="0"/>
              <a:t>"</a:t>
            </a:r>
            <a:r>
              <a:rPr lang="de-CH" dirty="0" err="1"/>
              <a:t>Advanced</a:t>
            </a:r>
            <a:r>
              <a:rPr lang="de-CH" dirty="0"/>
              <a:t> Mobile Location" (</a:t>
            </a:r>
            <a:r>
              <a:rPr lang="de-CH"/>
              <a:t>AML) II</a:t>
            </a:r>
            <a:endParaRPr lang="de-CH" dirty="0"/>
          </a:p>
        </p:txBody>
      </p:sp>
      <p:sp>
        <p:nvSpPr>
          <p:cNvPr id="4" name="Textplatzhalter 3">
            <a:extLst>
              <a:ext uri="{FF2B5EF4-FFF2-40B4-BE49-F238E27FC236}">
                <a16:creationId xmlns:a16="http://schemas.microsoft.com/office/drawing/2014/main" id="{AA895D32-C72E-84AA-966A-9B7F6B3EE128}"/>
              </a:ext>
            </a:extLst>
          </p:cNvPr>
          <p:cNvSpPr>
            <a:spLocks noGrp="1"/>
          </p:cNvSpPr>
          <p:nvPr>
            <p:ph type="body" sz="quarter" idx="11"/>
          </p:nvPr>
        </p:nvSpPr>
        <p:spPr/>
        <p:txBody>
          <a:bodyPr/>
          <a:lstStyle/>
          <a:p>
            <a:r>
              <a:rPr lang="de-CH"/>
              <a:t>Works in urban areas as well</a:t>
            </a:r>
            <a:endParaRPr lang="de-CH" dirty="0"/>
          </a:p>
        </p:txBody>
      </p:sp>
      <p:pic>
        <p:nvPicPr>
          <p:cNvPr id="6" name="Inhaltsplatzhalter 5">
            <a:extLst>
              <a:ext uri="{FF2B5EF4-FFF2-40B4-BE49-F238E27FC236}">
                <a16:creationId xmlns:a16="http://schemas.microsoft.com/office/drawing/2014/main" id="{3C1BD21B-45CC-6C49-B7B7-E992E5CA0F8A}"/>
              </a:ext>
            </a:extLst>
          </p:cNvPr>
          <p:cNvPicPr>
            <a:picLocks noChangeAspect="1"/>
          </p:cNvPicPr>
          <p:nvPr/>
        </p:nvPicPr>
        <p:blipFill rotWithShape="1">
          <a:blip r:embed="rId3">
            <a:extLst>
              <a:ext uri="{28A0092B-C50C-407E-A947-70E740481C1C}">
                <a14:useLocalDpi xmlns:a14="http://schemas.microsoft.com/office/drawing/2010/main" val="0"/>
              </a:ext>
            </a:extLst>
          </a:blip>
          <a:srcRect l="22250" t="197" r="25820" b="-197"/>
          <a:stretch/>
        </p:blipFill>
        <p:spPr bwMode="gray">
          <a:xfrm>
            <a:off x="947737" y="1601401"/>
            <a:ext cx="4542971" cy="4537075"/>
          </a:xfrm>
          <a:prstGeom prst="rect">
            <a:avLst/>
          </a:prstGeom>
          <a:noFill/>
        </p:spPr>
      </p:pic>
      <p:pic>
        <p:nvPicPr>
          <p:cNvPr id="7" name="Inhaltsplatzhalter 5">
            <a:extLst>
              <a:ext uri="{FF2B5EF4-FFF2-40B4-BE49-F238E27FC236}">
                <a16:creationId xmlns:a16="http://schemas.microsoft.com/office/drawing/2014/main" id="{2A8B107F-DF5B-1A07-55FD-40E0730AE672}"/>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27736" r="17167"/>
          <a:stretch/>
        </p:blipFill>
        <p:spPr>
          <a:xfrm>
            <a:off x="6701294" y="1583326"/>
            <a:ext cx="4542971" cy="4537075"/>
          </a:xfrm>
        </p:spPr>
      </p:pic>
    </p:spTree>
    <p:extLst>
      <p:ext uri="{BB962C8B-B14F-4D97-AF65-F5344CB8AC3E}">
        <p14:creationId xmlns:p14="http://schemas.microsoft.com/office/powerpoint/2010/main" val="2765691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Device-based localization</a:t>
            </a:r>
            <a:endParaRPr lang="de-CH" dirty="0"/>
          </a:p>
        </p:txBody>
      </p:sp>
      <p:pic>
        <p:nvPicPr>
          <p:cNvPr id="5" name="Inhaltsplatzhalt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4504" r="32163"/>
          <a:stretch/>
        </p:blipFill>
        <p:spPr>
          <a:xfrm>
            <a:off x="947737" y="1583326"/>
            <a:ext cx="4282593" cy="4048040"/>
          </a:xfrm>
        </p:spPr>
      </p:pic>
      <p:sp>
        <p:nvSpPr>
          <p:cNvPr id="4" name="Textplatzhalter 3"/>
          <p:cNvSpPr>
            <a:spLocks noGrp="1"/>
          </p:cNvSpPr>
          <p:nvPr>
            <p:ph type="body" sz="quarter" idx="11"/>
          </p:nvPr>
        </p:nvSpPr>
        <p:spPr/>
        <p:txBody>
          <a:bodyPr/>
          <a:lstStyle/>
          <a:p>
            <a:r>
              <a:rPr lang="en-US"/>
              <a:t>Far superior to the existing triangulation method. But…</a:t>
            </a:r>
            <a:endParaRPr lang="de-CH" dirty="0"/>
          </a:p>
        </p:txBody>
      </p:sp>
      <p:sp>
        <p:nvSpPr>
          <p:cNvPr id="6" name="Pfeil nach rechts 5"/>
          <p:cNvSpPr/>
          <p:nvPr/>
        </p:nvSpPr>
        <p:spPr>
          <a:xfrm>
            <a:off x="1371600" y="4181707"/>
            <a:ext cx="635620" cy="490653"/>
          </a:xfrm>
          <a:prstGeom prst="rightArrow">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0" tIns="0" rIns="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Arial"/>
              <a:ea typeface="+mn-ea"/>
              <a:cs typeface="+mn-cs"/>
            </a:endParaRPr>
          </a:p>
        </p:txBody>
      </p:sp>
      <p:pic>
        <p:nvPicPr>
          <p:cNvPr id="11" name="Grafik 10">
            <a:extLst>
              <a:ext uri="{FF2B5EF4-FFF2-40B4-BE49-F238E27FC236}">
                <a16:creationId xmlns:a16="http://schemas.microsoft.com/office/drawing/2014/main" id="{7AFF3827-5C85-4F12-8C40-B9674484D7C1}"/>
              </a:ext>
            </a:extLst>
          </p:cNvPr>
          <p:cNvPicPr>
            <a:picLocks noChangeAspect="1"/>
          </p:cNvPicPr>
          <p:nvPr/>
        </p:nvPicPr>
        <p:blipFill rotWithShape="1">
          <a:blip r:embed="rId4">
            <a:extLst>
              <a:ext uri="{28A0092B-C50C-407E-A947-70E740481C1C}">
                <a14:useLocalDpi xmlns:a14="http://schemas.microsoft.com/office/drawing/2010/main" val="0"/>
              </a:ext>
            </a:extLst>
          </a:blip>
          <a:srcRect l="36929" t="7241" r="19388" b="28438"/>
          <a:stretch/>
        </p:blipFill>
        <p:spPr>
          <a:xfrm>
            <a:off x="5960962" y="1583326"/>
            <a:ext cx="5319813" cy="4043504"/>
          </a:xfrm>
          <a:prstGeom prst="rect">
            <a:avLst/>
          </a:prstGeom>
        </p:spPr>
      </p:pic>
    </p:spTree>
    <p:extLst>
      <p:ext uri="{BB962C8B-B14F-4D97-AF65-F5344CB8AC3E}">
        <p14:creationId xmlns:p14="http://schemas.microsoft.com/office/powerpoint/2010/main" val="491037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eCall112 and PSAP-transfer</a:t>
            </a:r>
            <a:endParaRPr lang="de-CH" dirty="0"/>
          </a:p>
        </p:txBody>
      </p:sp>
      <p:sp>
        <p:nvSpPr>
          <p:cNvPr id="4" name="Textplatzhalter 3"/>
          <p:cNvSpPr>
            <a:spLocks noGrp="1"/>
          </p:cNvSpPr>
          <p:nvPr>
            <p:ph type="body" sz="quarter" idx="11"/>
          </p:nvPr>
        </p:nvSpPr>
        <p:spPr/>
        <p:txBody>
          <a:bodyPr/>
          <a:lstStyle/>
          <a:p>
            <a:r>
              <a:rPr lang="de-CH"/>
              <a:t>Simply to work together closely</a:t>
            </a:r>
            <a:endParaRPr lang="de-CH" dirty="0"/>
          </a:p>
        </p:txBody>
      </p:sp>
      <p:pic>
        <p:nvPicPr>
          <p:cNvPr id="8" name="Picture 2">
            <a:extLst>
              <a:ext uri="{FF2B5EF4-FFF2-40B4-BE49-F238E27FC236}">
                <a16:creationId xmlns:a16="http://schemas.microsoft.com/office/drawing/2014/main" id="{2F6FB48B-4BDB-A0EC-AC36-9C14737FE4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37" y="1583326"/>
            <a:ext cx="4851581" cy="43922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a:extLst>
              <a:ext uri="{FF2B5EF4-FFF2-40B4-BE49-F238E27FC236}">
                <a16:creationId xmlns:a16="http://schemas.microsoft.com/office/drawing/2014/main" id="{89EFE988-4312-AA42-2D74-0C2B5581FC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443" t="18528" r="18759" b="48341"/>
          <a:stretch/>
        </p:blipFill>
        <p:spPr bwMode="auto">
          <a:xfrm>
            <a:off x="1218155" y="4681402"/>
            <a:ext cx="2155372" cy="1186544"/>
          </a:xfrm>
          <a:prstGeom prst="rect">
            <a:avLst/>
          </a:prstGeom>
          <a:noFill/>
          <a:effectLst>
            <a:outerShdw blurRad="101600" dist="114300" dir="2700000" algn="tl" rotWithShape="0">
              <a:prstClr val="black">
                <a:alpha val="77000"/>
              </a:prstClr>
            </a:outerShdw>
          </a:effectLst>
          <a:extLst>
            <a:ext uri="{909E8E84-426E-40DD-AFC4-6F175D3DCCD1}">
              <a14:hiddenFill xmlns:a14="http://schemas.microsoft.com/office/drawing/2010/main">
                <a:solidFill>
                  <a:srgbClr val="FFFFFF"/>
                </a:solidFill>
              </a14:hiddenFill>
            </a:ext>
          </a:extLst>
        </p:spPr>
      </p:pic>
      <p:pic>
        <p:nvPicPr>
          <p:cNvPr id="10" name="Inhaltsplatzhalter 5">
            <a:extLst>
              <a:ext uri="{FF2B5EF4-FFF2-40B4-BE49-F238E27FC236}">
                <a16:creationId xmlns:a16="http://schemas.microsoft.com/office/drawing/2014/main" id="{FEBDB86A-6E9B-6F65-21C4-42875AF265E8}"/>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40439" r="6008" b="3191"/>
          <a:stretch/>
        </p:blipFill>
        <p:spPr>
          <a:xfrm>
            <a:off x="6758760" y="1583326"/>
            <a:ext cx="4485503" cy="4392260"/>
          </a:xfrm>
        </p:spPr>
      </p:pic>
    </p:spTree>
    <p:extLst>
      <p:ext uri="{BB962C8B-B14F-4D97-AF65-F5344CB8AC3E}">
        <p14:creationId xmlns:p14="http://schemas.microsoft.com/office/powerpoint/2010/main" val="3026463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NG112-CH is easy implemented</a:t>
            </a:r>
            <a:endParaRPr lang="de-CH" dirty="0"/>
          </a:p>
        </p:txBody>
      </p:sp>
      <p:sp>
        <p:nvSpPr>
          <p:cNvPr id="4" name="Textplatzhalter 3"/>
          <p:cNvSpPr>
            <a:spLocks noGrp="1"/>
          </p:cNvSpPr>
          <p:nvPr>
            <p:ph type="body" sz="quarter" idx="11"/>
          </p:nvPr>
        </p:nvSpPr>
        <p:spPr/>
        <p:txBody>
          <a:bodyPr/>
          <a:lstStyle/>
          <a:p>
            <a:r>
              <a:rPr lang="en-US"/>
              <a:t>Challenges to utilise the new opportunities more efficiently</a:t>
            </a:r>
            <a:endParaRPr lang="de-CH" dirty="0"/>
          </a:p>
        </p:txBody>
      </p:sp>
      <p:pic>
        <p:nvPicPr>
          <p:cNvPr id="3" name="Inhaltsplatzhalter 5">
            <a:extLst>
              <a:ext uri="{FF2B5EF4-FFF2-40B4-BE49-F238E27FC236}">
                <a16:creationId xmlns:a16="http://schemas.microsoft.com/office/drawing/2014/main" id="{FF5CA58C-749A-53C8-08B8-2EDF00652B74}"/>
              </a:ext>
            </a:extLst>
          </p:cNvPr>
          <p:cNvPicPr>
            <a:picLocks noChangeAspect="1"/>
          </p:cNvPicPr>
          <p:nvPr/>
        </p:nvPicPr>
        <p:blipFill rotWithShape="1">
          <a:blip r:embed="rId3">
            <a:extLst>
              <a:ext uri="{28A0092B-C50C-407E-A947-70E740481C1C}">
                <a14:useLocalDpi xmlns:a14="http://schemas.microsoft.com/office/drawing/2010/main" val="0"/>
              </a:ext>
            </a:extLst>
          </a:blip>
          <a:srcRect l="26016" r="19164" b="3191"/>
          <a:stretch/>
        </p:blipFill>
        <p:spPr bwMode="gray">
          <a:xfrm>
            <a:off x="947737" y="1583327"/>
            <a:ext cx="4485504" cy="4392260"/>
          </a:xfrm>
          <a:prstGeom prst="rect">
            <a:avLst/>
          </a:prstGeom>
          <a:noFill/>
        </p:spPr>
      </p:pic>
      <p:pic>
        <p:nvPicPr>
          <p:cNvPr id="7" name="Inhaltsplatzhalter 5">
            <a:extLst>
              <a:ext uri="{FF2B5EF4-FFF2-40B4-BE49-F238E27FC236}">
                <a16:creationId xmlns:a16="http://schemas.microsoft.com/office/drawing/2014/main" id="{4E0C47A8-2369-93A4-F035-B98DB534178F}"/>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0488" r="11553" b="3191"/>
          <a:stretch/>
        </p:blipFill>
        <p:spPr>
          <a:xfrm>
            <a:off x="6758759" y="1583327"/>
            <a:ext cx="4485504" cy="4392260"/>
          </a:xfrm>
        </p:spPr>
      </p:pic>
      <p:pic>
        <p:nvPicPr>
          <p:cNvPr id="5" name="Grafik 4">
            <a:extLst>
              <a:ext uri="{FF2B5EF4-FFF2-40B4-BE49-F238E27FC236}">
                <a16:creationId xmlns:a16="http://schemas.microsoft.com/office/drawing/2014/main" id="{5B7FF1A8-E38E-0FE0-BD34-359EE26715D9}"/>
              </a:ext>
            </a:extLst>
          </p:cNvPr>
          <p:cNvPicPr>
            <a:picLocks noChangeAspect="1"/>
          </p:cNvPicPr>
          <p:nvPr/>
        </p:nvPicPr>
        <p:blipFill>
          <a:blip r:embed="rId5"/>
          <a:stretch>
            <a:fillRect/>
          </a:stretch>
        </p:blipFill>
        <p:spPr>
          <a:xfrm rot="19156434">
            <a:off x="4402085" y="1035088"/>
            <a:ext cx="3387829" cy="4890072"/>
          </a:xfrm>
          <a:prstGeom prst="rect">
            <a:avLst/>
          </a:prstGeom>
        </p:spPr>
      </p:pic>
    </p:spTree>
    <p:extLst>
      <p:ext uri="{BB962C8B-B14F-4D97-AF65-F5344CB8AC3E}">
        <p14:creationId xmlns:p14="http://schemas.microsoft.com/office/powerpoint/2010/main" val="181697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a:solidFill>
                  <a:schemeClr val="tx1"/>
                </a:solidFill>
              </a:rPr>
              <a:t>Agenda</a:t>
            </a:r>
          </a:p>
        </p:txBody>
      </p:sp>
      <p:sp>
        <p:nvSpPr>
          <p:cNvPr id="10" name="Inhaltsplatzhalter 9">
            <a:extLst>
              <a:ext uri="{FF2B5EF4-FFF2-40B4-BE49-F238E27FC236}">
                <a16:creationId xmlns:a16="http://schemas.microsoft.com/office/drawing/2014/main" id="{28C3E715-EBA0-4983-5F09-9D6B2BBD79B5}"/>
              </a:ext>
            </a:extLst>
          </p:cNvPr>
          <p:cNvSpPr>
            <a:spLocks noGrp="1"/>
          </p:cNvSpPr>
          <p:nvPr>
            <p:ph idx="1"/>
          </p:nvPr>
        </p:nvSpPr>
        <p:spPr/>
        <p:txBody>
          <a:bodyPr/>
          <a:lstStyle/>
          <a:p>
            <a:r>
              <a:rPr lang="de-CH">
                <a:solidFill>
                  <a:schemeClr val="tx1"/>
                </a:solidFill>
              </a:rPr>
              <a:t> </a:t>
            </a:r>
          </a:p>
        </p:txBody>
      </p:sp>
      <p:sp>
        <p:nvSpPr>
          <p:cNvPr id="13" name="Datumsplatzhalter 12">
            <a:extLst>
              <a:ext uri="{FF2B5EF4-FFF2-40B4-BE49-F238E27FC236}">
                <a16:creationId xmlns:a16="http://schemas.microsoft.com/office/drawing/2014/main" id="{29CE6DD9-6C7F-1DD7-0258-0CB4EB0BBD90}"/>
              </a:ext>
            </a:extLst>
          </p:cNvPr>
          <p:cNvSpPr>
            <a:spLocks noGrp="1"/>
          </p:cNvSpPr>
          <p:nvPr>
            <p:ph type="dt" sz="half" idx="10"/>
          </p:nvPr>
        </p:nvSpPr>
        <p:spPr/>
        <p:txBody>
          <a:bodyPr/>
          <a:lstStyle/>
          <a:p>
            <a:r>
              <a:rPr lang="de-DE">
                <a:solidFill>
                  <a:schemeClr val="tx1"/>
                </a:solidFill>
              </a:rPr>
              <a:t>09.04.2024</a:t>
            </a:r>
            <a:endParaRPr lang="de-CH" dirty="0">
              <a:solidFill>
                <a:schemeClr val="tx1"/>
              </a:solidFill>
            </a:endParaRPr>
          </a:p>
        </p:txBody>
      </p:sp>
      <p:sp>
        <p:nvSpPr>
          <p:cNvPr id="14" name="Fußzeilenplatzhalter 13">
            <a:extLst>
              <a:ext uri="{FF2B5EF4-FFF2-40B4-BE49-F238E27FC236}">
                <a16:creationId xmlns:a16="http://schemas.microsoft.com/office/drawing/2014/main" id="{5EFC700E-CCB5-D369-DEFA-99ECA3578EA7}"/>
              </a:ext>
            </a:extLst>
          </p:cNvPr>
          <p:cNvSpPr>
            <a:spLocks noGrp="1"/>
          </p:cNvSpPr>
          <p:nvPr>
            <p:ph type="ftr" sz="quarter" idx="11"/>
          </p:nvPr>
        </p:nvSpPr>
        <p:spPr/>
        <p:txBody>
          <a:bodyPr/>
          <a:lstStyle/>
          <a:p>
            <a:r>
              <a:rPr lang="de-CH">
                <a:solidFill>
                  <a:schemeClr val="tx1"/>
                </a:solidFill>
              </a:rPr>
              <a:t>EENA Webinar: PSAP Innovation Series: Episode 2 - Protection &amp; Rescue Zurich</a:t>
            </a:r>
            <a:endParaRPr lang="de-CH" dirty="0">
              <a:solidFill>
                <a:schemeClr val="tx1"/>
              </a:solidFill>
            </a:endParaRPr>
          </a:p>
        </p:txBody>
      </p:sp>
      <p:sp>
        <p:nvSpPr>
          <p:cNvPr id="15" name="Foliennummernplatzhalter 14">
            <a:extLst>
              <a:ext uri="{FF2B5EF4-FFF2-40B4-BE49-F238E27FC236}">
                <a16:creationId xmlns:a16="http://schemas.microsoft.com/office/drawing/2014/main" id="{E8D07B7F-1227-D273-95C3-62956FBC3067}"/>
              </a:ext>
            </a:extLst>
          </p:cNvPr>
          <p:cNvSpPr>
            <a:spLocks noGrp="1"/>
          </p:cNvSpPr>
          <p:nvPr>
            <p:ph type="sldNum" sz="quarter" idx="12"/>
          </p:nvPr>
        </p:nvSpPr>
        <p:spPr/>
        <p:txBody>
          <a:bodyPr/>
          <a:lstStyle/>
          <a:p>
            <a:fld id="{A9A119BF-E25C-2B4D-AE7A-2F19C2499FEA}" type="slidenum">
              <a:rPr>
                <a:solidFill>
                  <a:schemeClr val="tx1"/>
                </a:solidFill>
              </a:rPr>
              <a:t>2</a:t>
            </a:fld>
            <a:endParaRPr lang="de-CH">
              <a:solidFill>
                <a:schemeClr val="tx1"/>
              </a:solidFill>
            </a:endParaRPr>
          </a:p>
        </p:txBody>
      </p:sp>
      <p:graphicFrame>
        <p:nvGraphicFramePr>
          <p:cNvPr id="8" name="Inhaltsplatzhalter 11">
            <a:extLst>
              <a:ext uri="{FF2B5EF4-FFF2-40B4-BE49-F238E27FC236}">
                <a16:creationId xmlns:a16="http://schemas.microsoft.com/office/drawing/2014/main" id="{147C2C3B-168E-8656-4B6B-03DFAD1525A0}"/>
              </a:ext>
            </a:extLst>
          </p:cNvPr>
          <p:cNvGraphicFramePr>
            <a:graphicFrameLocks/>
          </p:cNvGraphicFramePr>
          <p:nvPr>
            <p:extLst>
              <p:ext uri="{D42A27DB-BD31-4B8C-83A1-F6EECF244321}">
                <p14:modId xmlns:p14="http://schemas.microsoft.com/office/powerpoint/2010/main" val="1634172309"/>
              </p:ext>
            </p:extLst>
          </p:nvPr>
        </p:nvGraphicFramePr>
        <p:xfrm>
          <a:off x="479376" y="1548000"/>
          <a:ext cx="11233248" cy="3291840"/>
        </p:xfrm>
        <a:graphic>
          <a:graphicData uri="http://schemas.openxmlformats.org/drawingml/2006/table">
            <a:tbl>
              <a:tblPr firstRow="1" bandRow="1">
                <a:tableStyleId>{2D5ABB26-0587-4C30-8999-92F81FD0307C}</a:tableStyleId>
              </a:tblPr>
              <a:tblGrid>
                <a:gridCol w="440519">
                  <a:extLst>
                    <a:ext uri="{9D8B030D-6E8A-4147-A177-3AD203B41FA5}">
                      <a16:colId xmlns:a16="http://schemas.microsoft.com/office/drawing/2014/main" val="4278897064"/>
                    </a:ext>
                  </a:extLst>
                </a:gridCol>
                <a:gridCol w="10792729">
                  <a:extLst>
                    <a:ext uri="{9D8B030D-6E8A-4147-A177-3AD203B41FA5}">
                      <a16:colId xmlns:a16="http://schemas.microsoft.com/office/drawing/2014/main" val="20001"/>
                    </a:ext>
                  </a:extLst>
                </a:gridCol>
              </a:tblGrid>
              <a:tr h="309634">
                <a:tc>
                  <a:txBody>
                    <a:bodyPr/>
                    <a:lstStyle/>
                    <a:p>
                      <a:pPr marL="0" marR="0" indent="0" algn="r" defTabSz="1038917" rtl="0" eaLnBrk="1" fontAlgn="auto" latinLnBrk="0" hangingPunct="1">
                        <a:lnSpc>
                          <a:spcPct val="100000"/>
                        </a:lnSpc>
                        <a:spcBef>
                          <a:spcPts val="0"/>
                        </a:spcBef>
                        <a:spcAft>
                          <a:spcPts val="600"/>
                        </a:spcAft>
                        <a:buClrTx/>
                        <a:buSzTx/>
                        <a:buFontTx/>
                        <a:buNone/>
                        <a:tabLst/>
                        <a:defRPr/>
                      </a:pPr>
                      <a:r>
                        <a:rPr lang="de-DE" sz="1800" b="0" kern="1200" dirty="0">
                          <a:solidFill>
                            <a:srgbClr val="FF0000"/>
                          </a:solidFill>
                          <a:latin typeface="+mn-lt"/>
                          <a:ea typeface="+mn-ea"/>
                          <a:cs typeface="+mn-cs"/>
                        </a:rPr>
                        <a:t>1</a:t>
                      </a:r>
                      <a:endParaRPr lang="de-DE" sz="1800" b="0" dirty="0">
                        <a:solidFill>
                          <a:srgbClr val="FF0000"/>
                        </a:solidFill>
                        <a:latin typeface="+mn-lt"/>
                      </a:endParaRPr>
                    </a:p>
                  </a:txBody>
                  <a:tcPr marL="45720" marR="45720" anchor="ctr">
                    <a:lnL>
                      <a:noFill/>
                    </a:lnL>
                    <a:lnR w="12700" cap="flat" cmpd="sng" algn="ctr">
                      <a:noFill/>
                      <a:prstDash val="solid"/>
                      <a:round/>
                      <a:headEnd type="none" w="med" len="med"/>
                      <a:tailEnd type="none" w="med" len="med"/>
                    </a:lnR>
                    <a:lnT w="6350" cap="flat" cmpd="sng" algn="ctr">
                      <a:solidFill>
                        <a:schemeClr val="tx2">
                          <a:lumMod val="40000"/>
                          <a:lumOff val="60000"/>
                        </a:schemeClr>
                      </a:solidFill>
                      <a:prstDash val="solid"/>
                      <a:round/>
                      <a:headEnd type="none" w="med" len="med"/>
                      <a:tailEnd type="none" w="med" len="med"/>
                    </a:lnT>
                    <a:lnB w="635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038917" rtl="0" eaLnBrk="1" fontAlgn="auto" latinLnBrk="0" hangingPunct="1">
                        <a:lnSpc>
                          <a:spcPct val="100000"/>
                        </a:lnSpc>
                        <a:spcBef>
                          <a:spcPts val="0"/>
                        </a:spcBef>
                        <a:spcAft>
                          <a:spcPts val="600"/>
                        </a:spcAft>
                        <a:buClrTx/>
                        <a:buSzTx/>
                        <a:buFontTx/>
                        <a:buNone/>
                        <a:tabLst/>
                        <a:defRPr/>
                      </a:pPr>
                      <a:r>
                        <a:rPr lang="de-DE" sz="1800" b="0" dirty="0">
                          <a:solidFill>
                            <a:schemeClr val="tx1"/>
                          </a:solidFill>
                          <a:latin typeface="+mn-lt"/>
                        </a:rPr>
                        <a:t>Emergency call network Switzerland</a:t>
                      </a:r>
                    </a:p>
                  </a:txBody>
                  <a:tcPr marL="45720" marR="45720" anchor="ctr">
                    <a:lnL>
                      <a:noFill/>
                    </a:lnL>
                    <a:lnR w="12700" cap="flat" cmpd="sng" algn="ctr">
                      <a:noFill/>
                      <a:prstDash val="solid"/>
                      <a:round/>
                      <a:headEnd type="none" w="med" len="med"/>
                      <a:tailEnd type="none" w="med" len="med"/>
                    </a:lnR>
                    <a:lnT w="6350" cap="flat" cmpd="sng" algn="ctr">
                      <a:solidFill>
                        <a:schemeClr val="tx2">
                          <a:lumMod val="40000"/>
                          <a:lumOff val="60000"/>
                        </a:schemeClr>
                      </a:solidFill>
                      <a:prstDash val="solid"/>
                      <a:round/>
                      <a:headEnd type="none" w="med" len="med"/>
                      <a:tailEnd type="none" w="med" len="med"/>
                    </a:lnT>
                    <a:lnB w="635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09634">
                <a:tc>
                  <a:txBody>
                    <a:bodyPr/>
                    <a:lstStyle/>
                    <a:p>
                      <a:pPr marL="0" marR="0" indent="0" algn="r" defTabSz="1038917" rtl="0" eaLnBrk="1" fontAlgn="auto" latinLnBrk="0" hangingPunct="1">
                        <a:lnSpc>
                          <a:spcPct val="100000"/>
                        </a:lnSpc>
                        <a:spcBef>
                          <a:spcPts val="0"/>
                        </a:spcBef>
                        <a:spcAft>
                          <a:spcPts val="600"/>
                        </a:spcAft>
                        <a:buClrTx/>
                        <a:buSzTx/>
                        <a:buFontTx/>
                        <a:buNone/>
                        <a:tabLst/>
                        <a:defRPr/>
                      </a:pPr>
                      <a:r>
                        <a:rPr lang="de-DE" sz="1800" b="0" kern="1200" dirty="0">
                          <a:solidFill>
                            <a:srgbClr val="FF0000"/>
                          </a:solidFill>
                          <a:latin typeface="+mn-lt"/>
                          <a:ea typeface="+mn-ea"/>
                          <a:cs typeface="+mn-cs"/>
                        </a:rPr>
                        <a:t>2</a:t>
                      </a:r>
                      <a:endParaRPr lang="de-DE" sz="1800" b="0" dirty="0">
                        <a:solidFill>
                          <a:srgbClr val="FF0000"/>
                        </a:solidFill>
                        <a:latin typeface="+mn-lt"/>
                      </a:endParaRPr>
                    </a:p>
                  </a:txBody>
                  <a:tcPr marL="45720" marR="45720" anchor="ctr">
                    <a:lnL>
                      <a:noFill/>
                    </a:lnL>
                    <a:lnR w="12700" cap="flat" cmpd="sng" algn="ctr">
                      <a:noFill/>
                      <a:prstDash val="solid"/>
                      <a:round/>
                      <a:headEnd type="none" w="med" len="med"/>
                      <a:tailEnd type="none" w="med" len="med"/>
                    </a:lnR>
                    <a:lnT w="6350" cap="flat" cmpd="sng" algn="ctr">
                      <a:solidFill>
                        <a:schemeClr val="tx2">
                          <a:lumMod val="40000"/>
                          <a:lumOff val="60000"/>
                        </a:schemeClr>
                      </a:solidFill>
                      <a:prstDash val="solid"/>
                      <a:round/>
                      <a:headEnd type="none" w="med" len="med"/>
                      <a:tailEnd type="none" w="med" len="med"/>
                    </a:lnT>
                    <a:lnB w="635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038917" rtl="0" eaLnBrk="1" fontAlgn="auto" latinLnBrk="0" hangingPunct="1">
                        <a:lnSpc>
                          <a:spcPct val="100000"/>
                        </a:lnSpc>
                        <a:spcBef>
                          <a:spcPts val="0"/>
                        </a:spcBef>
                        <a:spcAft>
                          <a:spcPts val="600"/>
                        </a:spcAft>
                        <a:buClrTx/>
                        <a:buSzTx/>
                        <a:buFontTx/>
                        <a:buNone/>
                        <a:tabLst/>
                        <a:defRPr/>
                      </a:pPr>
                      <a:r>
                        <a:rPr lang="de-DE" sz="1800" b="0" dirty="0">
                          <a:solidFill>
                            <a:schemeClr val="tx1"/>
                          </a:solidFill>
                          <a:latin typeface="+mn-lt"/>
                        </a:rPr>
                        <a:t>Organisation of emergency calls</a:t>
                      </a:r>
                    </a:p>
                  </a:txBody>
                  <a:tcPr marL="45720" marR="45720" anchor="ctr">
                    <a:lnL>
                      <a:noFill/>
                    </a:lnL>
                    <a:lnR w="12700" cap="flat" cmpd="sng" algn="ctr">
                      <a:noFill/>
                      <a:prstDash val="solid"/>
                      <a:round/>
                      <a:headEnd type="none" w="med" len="med"/>
                      <a:tailEnd type="none" w="med" len="med"/>
                    </a:lnR>
                    <a:lnT w="6350" cap="flat" cmpd="sng" algn="ctr">
                      <a:solidFill>
                        <a:schemeClr val="tx2">
                          <a:lumMod val="40000"/>
                          <a:lumOff val="60000"/>
                        </a:schemeClr>
                      </a:solidFill>
                      <a:prstDash val="solid"/>
                      <a:round/>
                      <a:headEnd type="none" w="med" len="med"/>
                      <a:tailEnd type="none" w="med" len="med"/>
                    </a:lnT>
                    <a:lnB w="635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09634">
                <a:tc>
                  <a:txBody>
                    <a:bodyPr/>
                    <a:lstStyle/>
                    <a:p>
                      <a:pPr marL="0" marR="0" indent="0" algn="r" defTabSz="1038917" rtl="0" eaLnBrk="1" fontAlgn="auto" latinLnBrk="0" hangingPunct="1">
                        <a:lnSpc>
                          <a:spcPct val="100000"/>
                        </a:lnSpc>
                        <a:spcBef>
                          <a:spcPts val="0"/>
                        </a:spcBef>
                        <a:spcAft>
                          <a:spcPts val="600"/>
                        </a:spcAft>
                        <a:buClrTx/>
                        <a:buSzTx/>
                        <a:buFontTx/>
                        <a:buNone/>
                        <a:tabLst/>
                        <a:defRPr/>
                      </a:pPr>
                      <a:r>
                        <a:rPr lang="de-DE" sz="1800" b="0" kern="1200" dirty="0">
                          <a:solidFill>
                            <a:srgbClr val="FF0000"/>
                          </a:solidFill>
                          <a:latin typeface="+mn-lt"/>
                          <a:ea typeface="+mn-ea"/>
                          <a:cs typeface="+mn-cs"/>
                        </a:rPr>
                        <a:t>3</a:t>
                      </a:r>
                      <a:endParaRPr lang="de-DE" sz="1800" b="0" dirty="0">
                        <a:solidFill>
                          <a:srgbClr val="FF0000"/>
                        </a:solidFill>
                        <a:latin typeface="+mn-lt"/>
                      </a:endParaRPr>
                    </a:p>
                  </a:txBody>
                  <a:tcPr marL="45720" marR="45720" anchor="ctr">
                    <a:lnL>
                      <a:noFill/>
                    </a:lnL>
                    <a:lnR w="12700" cap="flat" cmpd="sng" algn="ctr">
                      <a:noFill/>
                      <a:prstDash val="solid"/>
                      <a:round/>
                      <a:headEnd type="none" w="med" len="med"/>
                      <a:tailEnd type="none" w="med" len="med"/>
                    </a:lnR>
                    <a:lnT w="6350" cap="flat" cmpd="sng" algn="ctr">
                      <a:solidFill>
                        <a:schemeClr val="tx2">
                          <a:lumMod val="40000"/>
                          <a:lumOff val="60000"/>
                        </a:schemeClr>
                      </a:solidFill>
                      <a:prstDash val="solid"/>
                      <a:round/>
                      <a:headEnd type="none" w="med" len="med"/>
                      <a:tailEnd type="none" w="med" len="med"/>
                    </a:lnT>
                    <a:lnB w="635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038917" rtl="0" eaLnBrk="1" fontAlgn="auto" latinLnBrk="0" hangingPunct="1">
                        <a:lnSpc>
                          <a:spcPct val="100000"/>
                        </a:lnSpc>
                        <a:spcBef>
                          <a:spcPts val="0"/>
                        </a:spcBef>
                        <a:spcAft>
                          <a:spcPts val="600"/>
                        </a:spcAft>
                        <a:buClrTx/>
                        <a:buSzTx/>
                        <a:buFontTx/>
                        <a:buNone/>
                        <a:tabLst/>
                        <a:defRPr/>
                      </a:pPr>
                      <a:r>
                        <a:rPr lang="de-DE" sz="1800" b="0" dirty="0">
                          <a:solidFill>
                            <a:schemeClr val="tx1"/>
                          </a:solidFill>
                          <a:latin typeface="+mn-lt"/>
                        </a:rPr>
                        <a:t>Status NG112 in </a:t>
                      </a:r>
                      <a:r>
                        <a:rPr lang="de-DE" sz="1800" b="0" dirty="0" err="1">
                          <a:solidFill>
                            <a:schemeClr val="tx1"/>
                          </a:solidFill>
                          <a:latin typeface="+mn-lt"/>
                        </a:rPr>
                        <a:t>Switzerland</a:t>
                      </a:r>
                      <a:endParaRPr lang="de-DE" sz="1800" b="0" dirty="0">
                        <a:solidFill>
                          <a:schemeClr val="tx1"/>
                        </a:solidFill>
                        <a:latin typeface="+mn-lt"/>
                      </a:endParaRPr>
                    </a:p>
                  </a:txBody>
                  <a:tcPr marL="45720" marR="45720" anchor="ctr">
                    <a:lnL>
                      <a:noFill/>
                    </a:lnL>
                    <a:lnR w="12700" cap="flat" cmpd="sng" algn="ctr">
                      <a:noFill/>
                      <a:prstDash val="solid"/>
                      <a:round/>
                      <a:headEnd type="none" w="med" len="med"/>
                      <a:tailEnd type="none" w="med" len="med"/>
                    </a:lnR>
                    <a:lnT w="6350" cap="flat" cmpd="sng" algn="ctr">
                      <a:solidFill>
                        <a:schemeClr val="tx2">
                          <a:lumMod val="40000"/>
                          <a:lumOff val="60000"/>
                        </a:schemeClr>
                      </a:solidFill>
                      <a:prstDash val="solid"/>
                      <a:round/>
                      <a:headEnd type="none" w="med" len="med"/>
                      <a:tailEnd type="none" w="med" len="med"/>
                    </a:lnT>
                    <a:lnB w="635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3069541"/>
                  </a:ext>
                </a:extLst>
              </a:tr>
              <a:tr h="309634">
                <a:tc>
                  <a:txBody>
                    <a:bodyPr/>
                    <a:lstStyle/>
                    <a:p>
                      <a:pPr marL="0" marR="0" indent="0" algn="r" defTabSz="1038917" rtl="0" eaLnBrk="1" fontAlgn="auto" latinLnBrk="0" hangingPunct="1">
                        <a:lnSpc>
                          <a:spcPct val="100000"/>
                        </a:lnSpc>
                        <a:spcBef>
                          <a:spcPts val="0"/>
                        </a:spcBef>
                        <a:spcAft>
                          <a:spcPts val="600"/>
                        </a:spcAft>
                        <a:buClrTx/>
                        <a:buSzTx/>
                        <a:buFontTx/>
                        <a:buNone/>
                        <a:tabLst/>
                        <a:defRPr/>
                      </a:pPr>
                      <a:r>
                        <a:rPr lang="de-DE" sz="1800" b="0" dirty="0">
                          <a:solidFill>
                            <a:srgbClr val="FF0000"/>
                          </a:solidFill>
                          <a:latin typeface="+mn-lt"/>
                        </a:rPr>
                        <a:t>4</a:t>
                      </a:r>
                    </a:p>
                  </a:txBody>
                  <a:tcPr marL="45720" marR="45720" anchor="ctr">
                    <a:lnL>
                      <a:noFill/>
                    </a:lnL>
                    <a:lnR w="12700" cap="flat" cmpd="sng" algn="ctr">
                      <a:noFill/>
                      <a:prstDash val="solid"/>
                      <a:round/>
                      <a:headEnd type="none" w="med" len="med"/>
                      <a:tailEnd type="none" w="med" len="med"/>
                    </a:lnR>
                    <a:lnT w="6350" cap="flat" cmpd="sng" algn="ctr">
                      <a:solidFill>
                        <a:schemeClr val="tx2">
                          <a:lumMod val="40000"/>
                          <a:lumOff val="60000"/>
                        </a:schemeClr>
                      </a:solidFill>
                      <a:prstDash val="solid"/>
                      <a:round/>
                      <a:headEnd type="none" w="med" len="med"/>
                      <a:tailEnd type="none" w="med" len="med"/>
                    </a:lnT>
                    <a:lnB w="635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038917" rtl="0" eaLnBrk="1" fontAlgn="auto" latinLnBrk="0" hangingPunct="1">
                        <a:lnSpc>
                          <a:spcPct val="100000"/>
                        </a:lnSpc>
                        <a:spcBef>
                          <a:spcPts val="0"/>
                        </a:spcBef>
                        <a:spcAft>
                          <a:spcPts val="600"/>
                        </a:spcAft>
                        <a:buClrTx/>
                        <a:buSzTx/>
                        <a:buFontTx/>
                        <a:buNone/>
                        <a:tabLst/>
                        <a:defRPr/>
                      </a:pPr>
                      <a:r>
                        <a:rPr lang="de-DE" sz="1800" b="0">
                          <a:solidFill>
                            <a:schemeClr val="tx1"/>
                          </a:solidFill>
                          <a:latin typeface="+mn-lt"/>
                        </a:rPr>
                        <a:t>NG112 </a:t>
                      </a:r>
                      <a:r>
                        <a:rPr lang="de-DE" sz="1800" b="0" dirty="0">
                          <a:solidFill>
                            <a:schemeClr val="tx1"/>
                          </a:solidFill>
                          <a:latin typeface="+mn-lt"/>
                        </a:rPr>
                        <a:t>@ECC144&amp;118 (</a:t>
                      </a:r>
                      <a:r>
                        <a:rPr lang="de-DE" sz="1800" b="0" dirty="0" err="1">
                          <a:solidFill>
                            <a:schemeClr val="tx1"/>
                          </a:solidFill>
                          <a:latin typeface="+mn-lt"/>
                        </a:rPr>
                        <a:t>Protection </a:t>
                      </a:r>
                      <a:r>
                        <a:rPr lang="de-DE" sz="1800" b="0" dirty="0">
                          <a:solidFill>
                            <a:schemeClr val="tx1"/>
                          </a:solidFill>
                          <a:latin typeface="+mn-lt"/>
                        </a:rPr>
                        <a:t>and Rescue </a:t>
                      </a:r>
                      <a:r>
                        <a:rPr lang="de-DE" sz="1800" b="0" dirty="0" err="1">
                          <a:solidFill>
                            <a:schemeClr val="tx1"/>
                          </a:solidFill>
                          <a:latin typeface="+mn-lt"/>
                        </a:rPr>
                        <a:t>Zurich</a:t>
                      </a:r>
                      <a:r>
                        <a:rPr lang="de-DE" sz="1800" b="0" dirty="0">
                          <a:solidFill>
                            <a:schemeClr val="tx1"/>
                          </a:solidFill>
                          <a:latin typeface="+mn-lt"/>
                        </a:rPr>
                        <a:t>)</a:t>
                      </a:r>
                    </a:p>
                  </a:txBody>
                  <a:tcPr marL="45720" marR="45720" anchor="ctr">
                    <a:lnL>
                      <a:noFill/>
                    </a:lnL>
                    <a:lnR w="12700" cap="flat" cmpd="sng" algn="ctr">
                      <a:noFill/>
                      <a:prstDash val="solid"/>
                      <a:round/>
                      <a:headEnd type="none" w="med" len="med"/>
                      <a:tailEnd type="none" w="med" len="med"/>
                    </a:lnR>
                    <a:lnT w="6350" cap="flat" cmpd="sng" algn="ctr">
                      <a:solidFill>
                        <a:schemeClr val="tx2">
                          <a:lumMod val="40000"/>
                          <a:lumOff val="60000"/>
                        </a:schemeClr>
                      </a:solidFill>
                      <a:prstDash val="solid"/>
                      <a:round/>
                      <a:headEnd type="none" w="med" len="med"/>
                      <a:tailEnd type="none" w="med" len="med"/>
                    </a:lnT>
                    <a:lnB w="635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2143776"/>
                  </a:ext>
                </a:extLst>
              </a:tr>
              <a:tr h="309634">
                <a:tc>
                  <a:txBody>
                    <a:bodyPr/>
                    <a:lstStyle/>
                    <a:p>
                      <a:pPr marL="0" marR="0" indent="0" algn="r" defTabSz="1038917" rtl="0" eaLnBrk="1" fontAlgn="auto" latinLnBrk="0" hangingPunct="1">
                        <a:lnSpc>
                          <a:spcPct val="100000"/>
                        </a:lnSpc>
                        <a:spcBef>
                          <a:spcPts val="0"/>
                        </a:spcBef>
                        <a:spcAft>
                          <a:spcPts val="600"/>
                        </a:spcAft>
                        <a:buClrTx/>
                        <a:buSzTx/>
                        <a:buFontTx/>
                        <a:buNone/>
                        <a:tabLst/>
                        <a:defRPr/>
                      </a:pPr>
                      <a:r>
                        <a:rPr lang="de-DE" sz="1800" b="0" dirty="0">
                          <a:solidFill>
                            <a:srgbClr val="FF0000"/>
                          </a:solidFill>
                          <a:latin typeface="+mn-lt"/>
                        </a:rPr>
                        <a:t>5</a:t>
                      </a:r>
                    </a:p>
                  </a:txBody>
                  <a:tcPr marL="45720" marR="45720" anchor="ctr">
                    <a:lnL>
                      <a:noFill/>
                    </a:lnL>
                    <a:lnR w="12700" cap="flat" cmpd="sng" algn="ctr">
                      <a:noFill/>
                      <a:prstDash val="solid"/>
                      <a:round/>
                      <a:headEnd type="none" w="med" len="med"/>
                      <a:tailEnd type="none" w="med" len="med"/>
                    </a:lnR>
                    <a:lnT w="6350" cap="flat" cmpd="sng" algn="ctr">
                      <a:solidFill>
                        <a:schemeClr val="tx2">
                          <a:lumMod val="40000"/>
                          <a:lumOff val="60000"/>
                        </a:schemeClr>
                      </a:solidFill>
                      <a:prstDash val="solid"/>
                      <a:round/>
                      <a:headEnd type="none" w="med" len="med"/>
                      <a:tailEnd type="none" w="med" len="med"/>
                    </a:lnT>
                    <a:lnB w="635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038917" rtl="0" eaLnBrk="1" fontAlgn="auto" latinLnBrk="0" hangingPunct="1">
                        <a:lnSpc>
                          <a:spcPct val="100000"/>
                        </a:lnSpc>
                        <a:spcBef>
                          <a:spcPts val="0"/>
                        </a:spcBef>
                        <a:spcAft>
                          <a:spcPts val="600"/>
                        </a:spcAft>
                        <a:buClrTx/>
                        <a:buSzTx/>
                        <a:buFontTx/>
                        <a:buNone/>
                        <a:tabLst/>
                        <a:defRPr/>
                      </a:pPr>
                      <a:r>
                        <a:rPr lang="de-DE" sz="1800" b="0" dirty="0">
                          <a:solidFill>
                            <a:schemeClr val="tx1"/>
                          </a:solidFill>
                          <a:latin typeface="+mn-lt"/>
                        </a:rPr>
                        <a:t>Challenges from the PSAP perspective</a:t>
                      </a:r>
                    </a:p>
                  </a:txBody>
                  <a:tcPr marL="45720" marR="45720" anchor="ctr">
                    <a:lnL>
                      <a:noFill/>
                    </a:lnL>
                    <a:lnR w="12700" cap="flat" cmpd="sng" algn="ctr">
                      <a:noFill/>
                      <a:prstDash val="solid"/>
                      <a:round/>
                      <a:headEnd type="none" w="med" len="med"/>
                      <a:tailEnd type="none" w="med" len="med"/>
                    </a:lnR>
                    <a:lnT w="6350" cap="flat" cmpd="sng" algn="ctr">
                      <a:solidFill>
                        <a:schemeClr val="tx2">
                          <a:lumMod val="40000"/>
                          <a:lumOff val="60000"/>
                        </a:schemeClr>
                      </a:solidFill>
                      <a:prstDash val="solid"/>
                      <a:round/>
                      <a:headEnd type="none" w="med" len="med"/>
                      <a:tailEnd type="none" w="med" len="med"/>
                    </a:lnT>
                    <a:lnB w="635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8364044"/>
                  </a:ext>
                </a:extLst>
              </a:tr>
              <a:tr h="309634">
                <a:tc>
                  <a:txBody>
                    <a:bodyPr/>
                    <a:lstStyle/>
                    <a:p>
                      <a:pPr marL="0" marR="0" indent="0" algn="r" defTabSz="1038917" rtl="0" eaLnBrk="1" fontAlgn="auto" latinLnBrk="0" hangingPunct="1">
                        <a:lnSpc>
                          <a:spcPct val="100000"/>
                        </a:lnSpc>
                        <a:spcBef>
                          <a:spcPts val="0"/>
                        </a:spcBef>
                        <a:spcAft>
                          <a:spcPts val="600"/>
                        </a:spcAft>
                        <a:buClrTx/>
                        <a:buSzTx/>
                        <a:buFontTx/>
                        <a:buNone/>
                        <a:tabLst/>
                        <a:defRPr/>
                      </a:pPr>
                      <a:endParaRPr lang="de-DE" sz="1800" b="0" dirty="0">
                        <a:solidFill>
                          <a:srgbClr val="FF0000"/>
                        </a:solidFill>
                        <a:latin typeface="+mn-lt"/>
                      </a:endParaRPr>
                    </a:p>
                  </a:txBody>
                  <a:tcPr marL="45720" marR="45720" anchor="ctr">
                    <a:lnL>
                      <a:noFill/>
                    </a:lnL>
                    <a:lnR w="12700" cap="flat" cmpd="sng" algn="ctr">
                      <a:noFill/>
                      <a:prstDash val="solid"/>
                      <a:round/>
                      <a:headEnd type="none" w="med" len="med"/>
                      <a:tailEnd type="none" w="med" len="med"/>
                    </a:lnR>
                    <a:lnT w="6350" cap="flat" cmpd="sng" algn="ctr">
                      <a:solidFill>
                        <a:schemeClr val="tx2">
                          <a:lumMod val="40000"/>
                          <a:lumOff val="60000"/>
                        </a:schemeClr>
                      </a:solidFill>
                      <a:prstDash val="solid"/>
                      <a:round/>
                      <a:headEnd type="none" w="med" len="med"/>
                      <a:tailEnd type="none" w="med" len="med"/>
                    </a:lnT>
                    <a:lnB w="635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038917" rtl="0" eaLnBrk="1" fontAlgn="auto" latinLnBrk="0" hangingPunct="1">
                        <a:lnSpc>
                          <a:spcPct val="100000"/>
                        </a:lnSpc>
                        <a:spcBef>
                          <a:spcPts val="0"/>
                        </a:spcBef>
                        <a:spcAft>
                          <a:spcPts val="600"/>
                        </a:spcAft>
                        <a:buClrTx/>
                        <a:buSzTx/>
                        <a:buFontTx/>
                        <a:buNone/>
                        <a:tabLst/>
                        <a:defRPr/>
                      </a:pPr>
                      <a:r>
                        <a:rPr lang="de-DE" sz="1800" b="0" dirty="0">
                          <a:solidFill>
                            <a:srgbClr val="FF0000"/>
                          </a:solidFill>
                          <a:latin typeface="+mn-lt"/>
                        </a:rPr>
                        <a:t>5.1 </a:t>
                      </a:r>
                      <a:r>
                        <a:rPr lang="de-DE" sz="1800" b="0" dirty="0">
                          <a:solidFill>
                            <a:schemeClr val="tx1"/>
                          </a:solidFill>
                          <a:latin typeface="+mn-lt"/>
                        </a:rPr>
                        <a:t>End devices - IoT / OTT</a:t>
                      </a:r>
                    </a:p>
                  </a:txBody>
                  <a:tcPr marL="45720" marR="45720" anchor="ctr">
                    <a:lnL>
                      <a:noFill/>
                    </a:lnL>
                    <a:lnR w="12700" cap="flat" cmpd="sng" algn="ctr">
                      <a:noFill/>
                      <a:prstDash val="solid"/>
                      <a:round/>
                      <a:headEnd type="none" w="med" len="med"/>
                      <a:tailEnd type="none" w="med" len="med"/>
                    </a:lnR>
                    <a:lnT w="6350" cap="flat" cmpd="sng" algn="ctr">
                      <a:solidFill>
                        <a:schemeClr val="tx2">
                          <a:lumMod val="40000"/>
                          <a:lumOff val="60000"/>
                        </a:schemeClr>
                      </a:solidFill>
                      <a:prstDash val="solid"/>
                      <a:round/>
                      <a:headEnd type="none" w="med" len="med"/>
                      <a:tailEnd type="none" w="med" len="med"/>
                    </a:lnT>
                    <a:lnB w="635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9824758"/>
                  </a:ext>
                </a:extLst>
              </a:tr>
              <a:tr h="309634">
                <a:tc>
                  <a:txBody>
                    <a:bodyPr/>
                    <a:lstStyle/>
                    <a:p>
                      <a:pPr marL="0" marR="0" indent="0" algn="r" defTabSz="1038917" rtl="0" eaLnBrk="1" fontAlgn="auto" latinLnBrk="0" hangingPunct="1">
                        <a:lnSpc>
                          <a:spcPct val="100000"/>
                        </a:lnSpc>
                        <a:spcBef>
                          <a:spcPts val="0"/>
                        </a:spcBef>
                        <a:spcAft>
                          <a:spcPts val="600"/>
                        </a:spcAft>
                        <a:buClrTx/>
                        <a:buSzTx/>
                        <a:buFontTx/>
                        <a:buNone/>
                        <a:tabLst/>
                        <a:defRPr/>
                      </a:pPr>
                      <a:endParaRPr lang="de-DE" sz="1800" b="0" dirty="0">
                        <a:solidFill>
                          <a:srgbClr val="FF0000"/>
                        </a:solidFill>
                        <a:latin typeface="+mn-lt"/>
                      </a:endParaRPr>
                    </a:p>
                  </a:txBody>
                  <a:tcPr marL="45720" marR="45720" anchor="ctr">
                    <a:lnL>
                      <a:noFill/>
                    </a:lnL>
                    <a:lnR w="12700" cap="flat" cmpd="sng" algn="ctr">
                      <a:noFill/>
                      <a:prstDash val="solid"/>
                      <a:round/>
                      <a:headEnd type="none" w="med" len="med"/>
                      <a:tailEnd type="none" w="med" len="med"/>
                    </a:lnR>
                    <a:lnT w="6350" cap="flat" cmpd="sng" algn="ctr">
                      <a:solidFill>
                        <a:schemeClr val="tx2">
                          <a:lumMod val="40000"/>
                          <a:lumOff val="60000"/>
                        </a:schemeClr>
                      </a:solidFill>
                      <a:prstDash val="solid"/>
                      <a:round/>
                      <a:headEnd type="none" w="med" len="med"/>
                      <a:tailEnd type="none" w="med" len="med"/>
                    </a:lnT>
                    <a:lnB w="635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038917" rtl="0" eaLnBrk="1" fontAlgn="auto" latinLnBrk="0" hangingPunct="1">
                        <a:lnSpc>
                          <a:spcPct val="100000"/>
                        </a:lnSpc>
                        <a:spcBef>
                          <a:spcPts val="0"/>
                        </a:spcBef>
                        <a:spcAft>
                          <a:spcPts val="600"/>
                        </a:spcAft>
                        <a:buClrTx/>
                        <a:buSzTx/>
                        <a:buFontTx/>
                        <a:buNone/>
                        <a:tabLst/>
                        <a:defRPr/>
                      </a:pPr>
                      <a:r>
                        <a:rPr lang="de-DE" sz="1800" b="0" dirty="0">
                          <a:solidFill>
                            <a:srgbClr val="FF0000"/>
                          </a:solidFill>
                          <a:latin typeface="+mn-lt"/>
                        </a:rPr>
                        <a:t>5.2 </a:t>
                      </a:r>
                      <a:r>
                        <a:rPr lang="de-DE" sz="1800" b="0" dirty="0">
                          <a:solidFill>
                            <a:schemeClr val="tx1"/>
                          </a:solidFill>
                          <a:latin typeface="+mn-lt"/>
                        </a:rPr>
                        <a:t>Barrier-free communication</a:t>
                      </a:r>
                    </a:p>
                  </a:txBody>
                  <a:tcPr marL="45720" marR="45720" anchor="ctr">
                    <a:lnL>
                      <a:noFill/>
                    </a:lnL>
                    <a:lnR w="12700" cap="flat" cmpd="sng" algn="ctr">
                      <a:noFill/>
                      <a:prstDash val="solid"/>
                      <a:round/>
                      <a:headEnd type="none" w="med" len="med"/>
                      <a:tailEnd type="none" w="med" len="med"/>
                    </a:lnR>
                    <a:lnT w="6350" cap="flat" cmpd="sng" algn="ctr">
                      <a:solidFill>
                        <a:schemeClr val="tx2">
                          <a:lumMod val="40000"/>
                          <a:lumOff val="60000"/>
                        </a:schemeClr>
                      </a:solidFill>
                      <a:prstDash val="solid"/>
                      <a:round/>
                      <a:headEnd type="none" w="med" len="med"/>
                      <a:tailEnd type="none" w="med" len="med"/>
                    </a:lnT>
                    <a:lnB w="635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71497"/>
                  </a:ext>
                </a:extLst>
              </a:tr>
              <a:tr h="309634">
                <a:tc>
                  <a:txBody>
                    <a:bodyPr/>
                    <a:lstStyle/>
                    <a:p>
                      <a:pPr marL="0" marR="0" indent="0" algn="r" defTabSz="1038917" rtl="0" eaLnBrk="1" fontAlgn="auto" latinLnBrk="0" hangingPunct="1">
                        <a:lnSpc>
                          <a:spcPct val="100000"/>
                        </a:lnSpc>
                        <a:spcBef>
                          <a:spcPts val="0"/>
                        </a:spcBef>
                        <a:spcAft>
                          <a:spcPts val="600"/>
                        </a:spcAft>
                        <a:buClrTx/>
                        <a:buSzTx/>
                        <a:buFontTx/>
                        <a:buNone/>
                        <a:tabLst/>
                        <a:defRPr/>
                      </a:pPr>
                      <a:endParaRPr lang="de-DE" sz="1800" b="0" dirty="0">
                        <a:solidFill>
                          <a:srgbClr val="FF0000"/>
                        </a:solidFill>
                        <a:latin typeface="+mn-lt"/>
                      </a:endParaRPr>
                    </a:p>
                  </a:txBody>
                  <a:tcPr marL="45720" marR="45720" anchor="ctr">
                    <a:lnL>
                      <a:noFill/>
                    </a:lnL>
                    <a:lnR w="12700" cap="flat" cmpd="sng" algn="ctr">
                      <a:noFill/>
                      <a:prstDash val="solid"/>
                      <a:round/>
                      <a:headEnd type="none" w="med" len="med"/>
                      <a:tailEnd type="none" w="med" len="med"/>
                    </a:lnR>
                    <a:lnT w="6350" cap="flat" cmpd="sng" algn="ctr">
                      <a:solidFill>
                        <a:schemeClr val="tx2">
                          <a:lumMod val="40000"/>
                          <a:lumOff val="60000"/>
                        </a:schemeClr>
                      </a:solidFill>
                      <a:prstDash val="solid"/>
                      <a:round/>
                      <a:headEnd type="none" w="med" len="med"/>
                      <a:tailEnd type="none" w="med" len="med"/>
                    </a:lnT>
                    <a:lnB w="635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038917" rtl="0" eaLnBrk="1" fontAlgn="auto" latinLnBrk="0" hangingPunct="1">
                        <a:lnSpc>
                          <a:spcPct val="100000"/>
                        </a:lnSpc>
                        <a:spcBef>
                          <a:spcPts val="0"/>
                        </a:spcBef>
                        <a:spcAft>
                          <a:spcPts val="600"/>
                        </a:spcAft>
                        <a:buClrTx/>
                        <a:buSzTx/>
                        <a:buFontTx/>
                        <a:buNone/>
                        <a:tabLst/>
                        <a:defRPr/>
                      </a:pPr>
                      <a:r>
                        <a:rPr lang="de-DE" sz="1800" b="0" dirty="0">
                          <a:solidFill>
                            <a:srgbClr val="FF0000"/>
                          </a:solidFill>
                          <a:latin typeface="+mn-lt"/>
                        </a:rPr>
                        <a:t>5.3 </a:t>
                      </a:r>
                      <a:r>
                        <a:rPr lang="de-DE" sz="1800" b="0" dirty="0">
                          <a:solidFill>
                            <a:schemeClr val="tx1"/>
                          </a:solidFill>
                          <a:latin typeface="+mn-lt"/>
                        </a:rPr>
                        <a:t>Reference model CH</a:t>
                      </a:r>
                    </a:p>
                  </a:txBody>
                  <a:tcPr marL="45720" marR="45720" anchor="ctr">
                    <a:lnL>
                      <a:noFill/>
                    </a:lnL>
                    <a:lnR w="12700" cap="flat" cmpd="sng" algn="ctr">
                      <a:noFill/>
                      <a:prstDash val="solid"/>
                      <a:round/>
                      <a:headEnd type="none" w="med" len="med"/>
                      <a:tailEnd type="none" w="med" len="med"/>
                    </a:lnR>
                    <a:lnT w="6350" cap="flat" cmpd="sng" algn="ctr">
                      <a:solidFill>
                        <a:schemeClr val="tx2">
                          <a:lumMod val="40000"/>
                          <a:lumOff val="60000"/>
                        </a:schemeClr>
                      </a:solidFill>
                      <a:prstDash val="solid"/>
                      <a:round/>
                      <a:headEnd type="none" w="med" len="med"/>
                      <a:tailEnd type="none" w="med" len="med"/>
                    </a:lnT>
                    <a:lnB w="635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9783306"/>
                  </a:ext>
                </a:extLst>
              </a:tr>
              <a:tr h="309634">
                <a:tc>
                  <a:txBody>
                    <a:bodyPr/>
                    <a:lstStyle/>
                    <a:p>
                      <a:pPr marL="0" marR="0" indent="0" algn="r" defTabSz="1038917" rtl="0" eaLnBrk="1" fontAlgn="auto" latinLnBrk="0" hangingPunct="1">
                        <a:lnSpc>
                          <a:spcPct val="100000"/>
                        </a:lnSpc>
                        <a:spcBef>
                          <a:spcPts val="0"/>
                        </a:spcBef>
                        <a:spcAft>
                          <a:spcPts val="600"/>
                        </a:spcAft>
                        <a:buClrTx/>
                        <a:buSzTx/>
                        <a:buFontTx/>
                        <a:buNone/>
                        <a:tabLst/>
                        <a:defRPr/>
                      </a:pPr>
                      <a:endParaRPr lang="de-DE" sz="1800" b="0" dirty="0">
                        <a:solidFill>
                          <a:srgbClr val="FF0000"/>
                        </a:solidFill>
                        <a:latin typeface="+mn-lt"/>
                      </a:endParaRPr>
                    </a:p>
                  </a:txBody>
                  <a:tcPr marL="45720" marR="45720" anchor="ctr">
                    <a:lnL>
                      <a:noFill/>
                    </a:lnL>
                    <a:lnR w="12700" cap="flat" cmpd="sng" algn="ctr">
                      <a:noFill/>
                      <a:prstDash val="solid"/>
                      <a:round/>
                      <a:headEnd type="none" w="med" len="med"/>
                      <a:tailEnd type="none" w="med" len="med"/>
                    </a:lnR>
                    <a:lnT w="6350" cap="flat" cmpd="sng" algn="ctr">
                      <a:solidFill>
                        <a:schemeClr val="tx2">
                          <a:lumMod val="40000"/>
                          <a:lumOff val="60000"/>
                        </a:schemeClr>
                      </a:solidFill>
                      <a:prstDash val="solid"/>
                      <a:round/>
                      <a:headEnd type="none" w="med" len="med"/>
                      <a:tailEnd type="none" w="med" len="med"/>
                    </a:lnT>
                    <a:lnB w="635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038917" rtl="0" eaLnBrk="1" fontAlgn="auto" latinLnBrk="0" hangingPunct="1">
                        <a:lnSpc>
                          <a:spcPct val="100000"/>
                        </a:lnSpc>
                        <a:spcBef>
                          <a:spcPts val="0"/>
                        </a:spcBef>
                        <a:spcAft>
                          <a:spcPts val="600"/>
                        </a:spcAft>
                        <a:buClrTx/>
                        <a:buSzTx/>
                        <a:buFontTx/>
                        <a:buNone/>
                        <a:tabLst/>
                        <a:defRPr/>
                      </a:pPr>
                      <a:r>
                        <a:rPr lang="de-DE" sz="1800" b="0" dirty="0">
                          <a:solidFill>
                            <a:srgbClr val="FF0000"/>
                          </a:solidFill>
                          <a:latin typeface="+mn-lt"/>
                        </a:rPr>
                        <a:t>3.4 </a:t>
                      </a:r>
                      <a:r>
                        <a:rPr lang="de-CH" sz="1800" b="0" dirty="0">
                          <a:solidFill>
                            <a:schemeClr val="tx1"/>
                          </a:solidFill>
                          <a:latin typeface="+mn-lt"/>
                        </a:rPr>
                        <a:t>Switching off 2G/3G - emergency calls via 4G/5G and upcoming</a:t>
                      </a:r>
                    </a:p>
                  </a:txBody>
                  <a:tcPr marL="45720" marR="45720" anchor="ctr">
                    <a:lnL>
                      <a:noFill/>
                    </a:lnL>
                    <a:lnR w="12700" cap="flat" cmpd="sng" algn="ctr">
                      <a:noFill/>
                      <a:prstDash val="solid"/>
                      <a:round/>
                      <a:headEnd type="none" w="med" len="med"/>
                      <a:tailEnd type="none" w="med" len="med"/>
                    </a:lnR>
                    <a:lnT w="6350" cap="flat" cmpd="sng" algn="ctr">
                      <a:solidFill>
                        <a:schemeClr val="tx2">
                          <a:lumMod val="40000"/>
                          <a:lumOff val="60000"/>
                        </a:schemeClr>
                      </a:solidFill>
                      <a:prstDash val="solid"/>
                      <a:round/>
                      <a:headEnd type="none" w="med" len="med"/>
                      <a:tailEnd type="none" w="med" len="med"/>
                    </a:lnT>
                    <a:lnB w="635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7385115"/>
                  </a:ext>
                </a:extLst>
              </a:tr>
            </a:tbl>
          </a:graphicData>
        </a:graphic>
      </p:graphicFrame>
    </p:spTree>
    <p:extLst>
      <p:ext uri="{BB962C8B-B14F-4D97-AF65-F5344CB8AC3E}">
        <p14:creationId xmlns:p14="http://schemas.microsoft.com/office/powerpoint/2010/main" val="406630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splatzhalter 11">
            <a:extLst>
              <a:ext uri="{FF2B5EF4-FFF2-40B4-BE49-F238E27FC236}">
                <a16:creationId xmlns:a16="http://schemas.microsoft.com/office/drawing/2014/main" id="{6E460A9C-9B41-8B28-F9D2-2B9D85F97960}"/>
              </a:ext>
            </a:extLst>
          </p:cNvPr>
          <p:cNvSpPr>
            <a:spLocks noGrp="1"/>
          </p:cNvSpPr>
          <p:nvPr>
            <p:ph type="dt" sz="half" idx="10"/>
          </p:nvPr>
        </p:nvSpPr>
        <p:spPr/>
        <p:txBody>
          <a:bodyPr/>
          <a:lstStyle/>
          <a:p>
            <a:r>
              <a:rPr lang="de-DE"/>
              <a:t>09.04.2024</a:t>
            </a:r>
            <a:endParaRPr lang="de-CH" dirty="0"/>
          </a:p>
        </p:txBody>
      </p:sp>
      <p:sp>
        <p:nvSpPr>
          <p:cNvPr id="13" name="Fußzeilenplatzhalter 12">
            <a:extLst>
              <a:ext uri="{FF2B5EF4-FFF2-40B4-BE49-F238E27FC236}">
                <a16:creationId xmlns:a16="http://schemas.microsoft.com/office/drawing/2014/main" id="{8BFDA820-314E-31F0-BD0E-664989EA80B0}"/>
              </a:ext>
            </a:extLst>
          </p:cNvPr>
          <p:cNvSpPr>
            <a:spLocks noGrp="1"/>
          </p:cNvSpPr>
          <p:nvPr>
            <p:ph type="ftr" sz="quarter" idx="11"/>
          </p:nvPr>
        </p:nvSpPr>
        <p:spPr/>
        <p:txBody>
          <a:bodyPr/>
          <a:lstStyle/>
          <a:p>
            <a:r>
              <a:rPr lang="de-CH"/>
              <a:t>EENA Webinar: PSAP Innovation Series: Episode 2 - Protection &amp; Rescue Zurich</a:t>
            </a:r>
          </a:p>
        </p:txBody>
      </p:sp>
      <p:sp>
        <p:nvSpPr>
          <p:cNvPr id="14" name="Foliennummernplatzhalter 13">
            <a:extLst>
              <a:ext uri="{FF2B5EF4-FFF2-40B4-BE49-F238E27FC236}">
                <a16:creationId xmlns:a16="http://schemas.microsoft.com/office/drawing/2014/main" id="{7B8F1E43-8D28-FC65-DC2C-2C36C879BDEB}"/>
              </a:ext>
            </a:extLst>
          </p:cNvPr>
          <p:cNvSpPr>
            <a:spLocks noGrp="1"/>
          </p:cNvSpPr>
          <p:nvPr>
            <p:ph type="sldNum" sz="quarter" idx="12"/>
          </p:nvPr>
        </p:nvSpPr>
        <p:spPr/>
        <p:txBody>
          <a:bodyPr/>
          <a:lstStyle/>
          <a:p>
            <a:fld id="{A9A119BF-E25C-2B4D-AE7A-2F19C2499FEA}" type="slidenum">
              <a:rPr lang="de-CH"/>
              <a:t>20</a:t>
            </a:fld>
            <a:endParaRPr lang="de-CH"/>
          </a:p>
        </p:txBody>
      </p:sp>
      <p:sp>
        <p:nvSpPr>
          <p:cNvPr id="16" name="Titel 1">
            <a:extLst>
              <a:ext uri="{FF2B5EF4-FFF2-40B4-BE49-F238E27FC236}">
                <a16:creationId xmlns:a16="http://schemas.microsoft.com/office/drawing/2014/main" id="{648DB1CC-D377-453C-A0CC-8CB244C6B07D}"/>
              </a:ext>
            </a:extLst>
          </p:cNvPr>
          <p:cNvSpPr>
            <a:spLocks noGrp="1"/>
          </p:cNvSpPr>
          <p:nvPr>
            <p:ph type="title"/>
          </p:nvPr>
        </p:nvSpPr>
        <p:spPr>
          <a:xfrm>
            <a:off x="479376" y="404760"/>
            <a:ext cx="11233248" cy="864000"/>
          </a:xfrm>
          <a:noFill/>
        </p:spPr>
        <p:txBody>
          <a:bodyPr/>
          <a:lstStyle/>
          <a:p>
            <a:r>
              <a:rPr lang="de-CH" dirty="0">
                <a:solidFill>
                  <a:schemeClr val="tx1"/>
                </a:solidFill>
              </a:rPr>
              <a:t>5.1 End devices - IoT / OTT </a:t>
            </a:r>
            <a:br>
              <a:rPr lang="de-CH" dirty="0">
                <a:solidFill>
                  <a:schemeClr val="tx1"/>
                </a:solidFill>
              </a:rPr>
            </a:br>
            <a:r>
              <a:rPr lang="de-CH" sz="2400" dirty="0">
                <a:solidFill>
                  <a:schemeClr val="tx1"/>
                </a:solidFill>
              </a:rPr>
              <a:t>	End device software</a:t>
            </a:r>
          </a:p>
        </p:txBody>
      </p:sp>
      <p:sp>
        <p:nvSpPr>
          <p:cNvPr id="2" name="Inhaltsplatzhalter 2">
            <a:extLst>
              <a:ext uri="{FF2B5EF4-FFF2-40B4-BE49-F238E27FC236}">
                <a16:creationId xmlns:a16="http://schemas.microsoft.com/office/drawing/2014/main" id="{7E1A7754-075B-C088-AA27-7E95FA05B373}"/>
              </a:ext>
            </a:extLst>
          </p:cNvPr>
          <p:cNvSpPr txBox="1">
            <a:spLocks/>
          </p:cNvSpPr>
          <p:nvPr/>
        </p:nvSpPr>
        <p:spPr>
          <a:xfrm>
            <a:off x="479376" y="1557296"/>
            <a:ext cx="6125230" cy="4536000"/>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mn-lt"/>
                <a:ea typeface="+mn-ea"/>
                <a:cs typeface="+mn-cs"/>
              </a:defRPr>
            </a:lvl1pPr>
            <a:lvl2pPr marL="1944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2pPr>
            <a:lvl3pPr marL="3888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3pPr>
            <a:lvl4pPr marL="5832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4pPr>
            <a:lvl5pPr marL="7776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 lvl="1" indent="0">
              <a:buNone/>
            </a:pPr>
            <a:r>
              <a:rPr lang="de-CH" b="1" dirty="0">
                <a:solidFill>
                  <a:srgbClr val="0063BE">
                    <a:lumMod val="75000"/>
                  </a:srgbClr>
                </a:solidFill>
                <a:latin typeface="Arial"/>
              </a:rPr>
              <a:t>Impact:</a:t>
            </a:r>
          </a:p>
          <a:p>
            <a:pPr marL="712788" lvl="1" indent="-192088"/>
            <a:r>
              <a:rPr lang="de-CH" dirty="0">
                <a:solidFill>
                  <a:schemeClr val="tx1"/>
                </a:solidFill>
              </a:rPr>
              <a:t>Increased number of unintentional emergency calls to PSAP</a:t>
            </a:r>
          </a:p>
          <a:p>
            <a:pPr marL="192088" lvl="1" indent="-192088"/>
            <a:endParaRPr lang="de-CH" dirty="0">
              <a:solidFill>
                <a:schemeClr val="tx1"/>
              </a:solidFill>
            </a:endParaRPr>
          </a:p>
          <a:p>
            <a:pPr marL="1800" lvl="1" indent="0">
              <a:buNone/>
            </a:pPr>
            <a:r>
              <a:rPr lang="de-CH" b="1" dirty="0">
                <a:solidFill>
                  <a:srgbClr val="0063BE">
                    <a:lumMod val="75000"/>
                  </a:srgbClr>
                </a:solidFill>
              </a:rPr>
              <a:t>Number of emergency calls </a:t>
            </a:r>
            <a:r>
              <a:rPr lang="de-CH" b="1" dirty="0">
                <a:solidFill>
                  <a:srgbClr val="0063BE">
                    <a:lumMod val="75000"/>
                  </a:srgbClr>
                </a:solidFill>
                <a:latin typeface="Arial"/>
              </a:rPr>
              <a:t>Example "Pocket Calls":</a:t>
            </a:r>
          </a:p>
          <a:p>
            <a:pPr marL="712788" lvl="1" indent="-192088"/>
            <a:r>
              <a:rPr lang="de-CH" dirty="0">
                <a:solidFill>
                  <a:schemeClr val="tx1"/>
                </a:solidFill>
              </a:rPr>
              <a:t>Normal number of emergency calls: 12-13k emergency calls/day</a:t>
            </a:r>
          </a:p>
          <a:p>
            <a:pPr marL="712788" lvl="1" indent="-192088"/>
            <a:r>
              <a:rPr lang="de-CH" dirty="0">
                <a:solidFill>
                  <a:schemeClr val="tx1"/>
                </a:solidFill>
              </a:rPr>
              <a:t>Number of emergency calls May 2023: 20.5k emergency calls/day</a:t>
            </a:r>
          </a:p>
          <a:p>
            <a:pPr marL="192088" lvl="1" indent="-192088"/>
            <a:endParaRPr lang="de-CH" dirty="0">
              <a:solidFill>
                <a:schemeClr val="tx1"/>
              </a:solidFill>
            </a:endParaRPr>
          </a:p>
          <a:p>
            <a:pPr marL="1800" lvl="1" indent="0">
              <a:buNone/>
            </a:pPr>
            <a:r>
              <a:rPr lang="de-CH" b="1" dirty="0">
                <a:solidFill>
                  <a:srgbClr val="0063BE">
                    <a:lumMod val="75000"/>
                  </a:srgbClr>
                </a:solidFill>
                <a:latin typeface="Arial"/>
              </a:rPr>
              <a:t>Trigger:</a:t>
            </a:r>
          </a:p>
          <a:p>
            <a:pPr marL="712788" lvl="1" indent="-192088"/>
            <a:r>
              <a:rPr lang="de-CH" dirty="0">
                <a:solidFill>
                  <a:schemeClr val="tx1"/>
                </a:solidFill>
              </a:rPr>
              <a:t>New software on mobile devices led to</a:t>
            </a:r>
            <a:br>
              <a:rPr lang="de-CH" dirty="0">
                <a:solidFill>
                  <a:schemeClr val="tx1"/>
                </a:solidFill>
              </a:rPr>
            </a:br>
            <a:r>
              <a:rPr lang="de-CH" dirty="0">
                <a:solidFill>
                  <a:schemeClr val="tx1"/>
                </a:solidFill>
              </a:rPr>
              <a:t>increased unintentional emergency call volumes </a:t>
            </a:r>
            <a:br>
              <a:rPr lang="de-CH" dirty="0">
                <a:solidFill>
                  <a:schemeClr val="tx1"/>
                </a:solidFill>
              </a:rPr>
            </a:br>
            <a:r>
              <a:rPr lang="de-CH" dirty="0">
                <a:solidFill>
                  <a:schemeClr val="tx1"/>
                </a:solidFill>
              </a:rPr>
              <a:t>(pocket calls)</a:t>
            </a:r>
            <a:br>
              <a:rPr lang="de-CH" dirty="0">
                <a:solidFill>
                  <a:schemeClr val="tx1"/>
                </a:solidFill>
              </a:rPr>
            </a:br>
            <a:endParaRPr lang="de-CH" dirty="0">
              <a:solidFill>
                <a:schemeClr val="tx1"/>
              </a:solidFill>
            </a:endParaRPr>
          </a:p>
          <a:p>
            <a:pPr marL="0" lvl="1" indent="0">
              <a:buNone/>
            </a:pPr>
            <a:endParaRPr lang="de-CH" dirty="0">
              <a:solidFill>
                <a:schemeClr val="tx1"/>
              </a:solidFill>
            </a:endParaRPr>
          </a:p>
          <a:p>
            <a:pPr marL="714375" lvl="1" indent="-192088"/>
            <a:endParaRPr lang="de-CH" dirty="0">
              <a:solidFill>
                <a:schemeClr val="tx1"/>
              </a:solidFill>
            </a:endParaRPr>
          </a:p>
        </p:txBody>
      </p:sp>
      <p:pic>
        <p:nvPicPr>
          <p:cNvPr id="3" name="Grafik 2">
            <a:extLst>
              <a:ext uri="{FF2B5EF4-FFF2-40B4-BE49-F238E27FC236}">
                <a16:creationId xmlns:a16="http://schemas.microsoft.com/office/drawing/2014/main" id="{873A1507-F84B-58A0-0098-9F2D3F8839CD}"/>
              </a:ext>
            </a:extLst>
          </p:cNvPr>
          <p:cNvPicPr>
            <a:picLocks noChangeAspect="1"/>
          </p:cNvPicPr>
          <p:nvPr/>
        </p:nvPicPr>
        <p:blipFill>
          <a:blip r:embed="rId2"/>
          <a:stretch>
            <a:fillRect/>
          </a:stretch>
        </p:blipFill>
        <p:spPr>
          <a:xfrm>
            <a:off x="6605854" y="1249796"/>
            <a:ext cx="5105522" cy="4536000"/>
          </a:xfrm>
          <a:prstGeom prst="rect">
            <a:avLst/>
          </a:prstGeom>
        </p:spPr>
      </p:pic>
    </p:spTree>
    <p:extLst>
      <p:ext uri="{BB962C8B-B14F-4D97-AF65-F5344CB8AC3E}">
        <p14:creationId xmlns:p14="http://schemas.microsoft.com/office/powerpoint/2010/main" val="984819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splatzhalter 11">
            <a:extLst>
              <a:ext uri="{FF2B5EF4-FFF2-40B4-BE49-F238E27FC236}">
                <a16:creationId xmlns:a16="http://schemas.microsoft.com/office/drawing/2014/main" id="{6E460A9C-9B41-8B28-F9D2-2B9D85F97960}"/>
              </a:ext>
            </a:extLst>
          </p:cNvPr>
          <p:cNvSpPr>
            <a:spLocks noGrp="1"/>
          </p:cNvSpPr>
          <p:nvPr>
            <p:ph type="dt" sz="half" idx="10"/>
          </p:nvPr>
        </p:nvSpPr>
        <p:spPr/>
        <p:txBody>
          <a:bodyPr/>
          <a:lstStyle/>
          <a:p>
            <a:r>
              <a:rPr lang="de-DE"/>
              <a:t>09.04.2024</a:t>
            </a:r>
            <a:endParaRPr lang="de-CH" dirty="0"/>
          </a:p>
        </p:txBody>
      </p:sp>
      <p:sp>
        <p:nvSpPr>
          <p:cNvPr id="13" name="Fußzeilenplatzhalter 12">
            <a:extLst>
              <a:ext uri="{FF2B5EF4-FFF2-40B4-BE49-F238E27FC236}">
                <a16:creationId xmlns:a16="http://schemas.microsoft.com/office/drawing/2014/main" id="{8BFDA820-314E-31F0-BD0E-664989EA80B0}"/>
              </a:ext>
            </a:extLst>
          </p:cNvPr>
          <p:cNvSpPr>
            <a:spLocks noGrp="1"/>
          </p:cNvSpPr>
          <p:nvPr>
            <p:ph type="ftr" sz="quarter" idx="11"/>
          </p:nvPr>
        </p:nvSpPr>
        <p:spPr/>
        <p:txBody>
          <a:bodyPr/>
          <a:lstStyle/>
          <a:p>
            <a:r>
              <a:rPr lang="de-CH"/>
              <a:t>EENA Webinar: PSAP Innovation Series: Episode 2 - Protection &amp; Rescue Zurich</a:t>
            </a:r>
          </a:p>
        </p:txBody>
      </p:sp>
      <p:sp>
        <p:nvSpPr>
          <p:cNvPr id="14" name="Foliennummernplatzhalter 13">
            <a:extLst>
              <a:ext uri="{FF2B5EF4-FFF2-40B4-BE49-F238E27FC236}">
                <a16:creationId xmlns:a16="http://schemas.microsoft.com/office/drawing/2014/main" id="{7B8F1E43-8D28-FC65-DC2C-2C36C879BDEB}"/>
              </a:ext>
            </a:extLst>
          </p:cNvPr>
          <p:cNvSpPr>
            <a:spLocks noGrp="1"/>
          </p:cNvSpPr>
          <p:nvPr>
            <p:ph type="sldNum" sz="quarter" idx="12"/>
          </p:nvPr>
        </p:nvSpPr>
        <p:spPr/>
        <p:txBody>
          <a:bodyPr/>
          <a:lstStyle/>
          <a:p>
            <a:fld id="{A9A119BF-E25C-2B4D-AE7A-2F19C2499FEA}" type="slidenum">
              <a:rPr lang="de-CH"/>
              <a:t>21</a:t>
            </a:fld>
            <a:endParaRPr lang="de-CH"/>
          </a:p>
        </p:txBody>
      </p:sp>
      <p:sp>
        <p:nvSpPr>
          <p:cNvPr id="16" name="Titel 1">
            <a:extLst>
              <a:ext uri="{FF2B5EF4-FFF2-40B4-BE49-F238E27FC236}">
                <a16:creationId xmlns:a16="http://schemas.microsoft.com/office/drawing/2014/main" id="{648DB1CC-D377-453C-A0CC-8CB244C6B07D}"/>
              </a:ext>
            </a:extLst>
          </p:cNvPr>
          <p:cNvSpPr>
            <a:spLocks noGrp="1"/>
          </p:cNvSpPr>
          <p:nvPr>
            <p:ph type="title"/>
          </p:nvPr>
        </p:nvSpPr>
        <p:spPr>
          <a:xfrm>
            <a:off x="479376" y="404760"/>
            <a:ext cx="11233248" cy="864000"/>
          </a:xfrm>
          <a:noFill/>
        </p:spPr>
        <p:txBody>
          <a:bodyPr/>
          <a:lstStyle/>
          <a:p>
            <a:r>
              <a:rPr lang="de-CH" dirty="0">
                <a:solidFill>
                  <a:schemeClr val="tx1"/>
                </a:solidFill>
              </a:rPr>
              <a:t>5.1 End devices - IoT / OTT </a:t>
            </a:r>
            <a:br>
              <a:rPr lang="de-CH" dirty="0">
                <a:solidFill>
                  <a:schemeClr val="tx1"/>
                </a:solidFill>
              </a:rPr>
            </a:br>
            <a:r>
              <a:rPr lang="de-CH" sz="2400" dirty="0">
                <a:solidFill>
                  <a:schemeClr val="tx1"/>
                </a:solidFill>
              </a:rPr>
              <a:t>	What is needed from the PSAP's perspective?</a:t>
            </a:r>
          </a:p>
        </p:txBody>
      </p:sp>
      <p:sp>
        <p:nvSpPr>
          <p:cNvPr id="2" name="Inhaltsplatzhalter 2">
            <a:extLst>
              <a:ext uri="{FF2B5EF4-FFF2-40B4-BE49-F238E27FC236}">
                <a16:creationId xmlns:a16="http://schemas.microsoft.com/office/drawing/2014/main" id="{7E1A7754-075B-C088-AA27-7E95FA05B373}"/>
              </a:ext>
            </a:extLst>
          </p:cNvPr>
          <p:cNvSpPr txBox="1">
            <a:spLocks/>
          </p:cNvSpPr>
          <p:nvPr/>
        </p:nvSpPr>
        <p:spPr>
          <a:xfrm>
            <a:off x="479376" y="1557296"/>
            <a:ext cx="11232000" cy="4536000"/>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mn-lt"/>
                <a:ea typeface="+mn-ea"/>
                <a:cs typeface="+mn-cs"/>
              </a:defRPr>
            </a:lvl1pPr>
            <a:lvl2pPr marL="1944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2pPr>
            <a:lvl3pPr marL="3888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3pPr>
            <a:lvl4pPr marL="5832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4pPr>
            <a:lvl5pPr marL="7776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2088" lvl="1" indent="-192088"/>
            <a:r>
              <a:rPr lang="de-CH" b="1" dirty="0">
                <a:solidFill>
                  <a:schemeClr val="tx1"/>
                </a:solidFill>
              </a:rPr>
              <a:t>Binding international standards</a:t>
            </a:r>
          </a:p>
          <a:p>
            <a:pPr marL="192088" lvl="1" indent="-192088"/>
            <a:endParaRPr lang="de-CH" b="1" dirty="0">
              <a:solidFill>
                <a:schemeClr val="tx1"/>
              </a:solidFill>
            </a:endParaRPr>
          </a:p>
          <a:p>
            <a:pPr marL="192088" lvl="1" indent="-192088"/>
            <a:r>
              <a:rPr lang="de-CH" b="1" dirty="0">
                <a:solidFill>
                  <a:schemeClr val="tx1"/>
                </a:solidFill>
              </a:rPr>
              <a:t>Telecommunications regulatory requirements</a:t>
            </a:r>
          </a:p>
          <a:p>
            <a:pPr marL="192088" lvl="1" indent="-192088"/>
            <a:endParaRPr lang="de-CH" b="1" dirty="0">
              <a:solidFill>
                <a:schemeClr val="tx1"/>
              </a:solidFill>
            </a:endParaRPr>
          </a:p>
          <a:p>
            <a:pPr marL="192088" lvl="1" indent="-192088"/>
            <a:r>
              <a:rPr lang="de-CH" b="1" dirty="0">
                <a:solidFill>
                  <a:schemeClr val="tx1"/>
                </a:solidFill>
              </a:rPr>
              <a:t>Clear SLA with all parties involved (MNO, PSAP, </a:t>
            </a:r>
            <a:r>
              <a:rPr lang="de-CH" b="1" dirty="0" err="1">
                <a:solidFill>
                  <a:schemeClr val="tx1"/>
                </a:solidFill>
              </a:rPr>
              <a:t>device manufacturers </a:t>
            </a:r>
            <a:r>
              <a:rPr lang="de-CH" b="1" dirty="0">
                <a:solidFill>
                  <a:schemeClr val="tx1"/>
                </a:solidFill>
              </a:rPr>
              <a:t>/ </a:t>
            </a:r>
            <a:r>
              <a:rPr lang="de-CH" b="1" dirty="0" err="1">
                <a:solidFill>
                  <a:schemeClr val="tx1"/>
                </a:solidFill>
              </a:rPr>
              <a:t>software suppliers</a:t>
            </a:r>
            <a:r>
              <a:rPr lang="de-CH" b="1" dirty="0">
                <a:solidFill>
                  <a:schemeClr val="tx1"/>
                </a:solidFill>
              </a:rPr>
              <a:t>)</a:t>
            </a:r>
          </a:p>
          <a:p>
            <a:pPr marL="192088" lvl="1" indent="-192088"/>
            <a:endParaRPr lang="de-CH" b="1" dirty="0">
              <a:solidFill>
                <a:schemeClr val="tx1"/>
              </a:solidFill>
            </a:endParaRPr>
          </a:p>
          <a:p>
            <a:pPr marL="192088" lvl="1" indent="-192088"/>
            <a:r>
              <a:rPr lang="de-CH" b="1" dirty="0">
                <a:solidFill>
                  <a:schemeClr val="tx1"/>
                </a:solidFill>
              </a:rPr>
              <a:t>Control and consequences of non-compliance with the requirements</a:t>
            </a:r>
          </a:p>
        </p:txBody>
      </p:sp>
    </p:spTree>
    <p:extLst>
      <p:ext uri="{BB962C8B-B14F-4D97-AF65-F5344CB8AC3E}">
        <p14:creationId xmlns:p14="http://schemas.microsoft.com/office/powerpoint/2010/main" val="2030992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splatzhalter 11">
            <a:extLst>
              <a:ext uri="{FF2B5EF4-FFF2-40B4-BE49-F238E27FC236}">
                <a16:creationId xmlns:a16="http://schemas.microsoft.com/office/drawing/2014/main" id="{6E460A9C-9B41-8B28-F9D2-2B9D85F97960}"/>
              </a:ext>
            </a:extLst>
          </p:cNvPr>
          <p:cNvSpPr>
            <a:spLocks noGrp="1"/>
          </p:cNvSpPr>
          <p:nvPr>
            <p:ph type="dt" sz="half" idx="10"/>
          </p:nvPr>
        </p:nvSpPr>
        <p:spPr/>
        <p:txBody>
          <a:bodyPr/>
          <a:lstStyle/>
          <a:p>
            <a:r>
              <a:rPr lang="de-DE"/>
              <a:t>09.04.2024</a:t>
            </a:r>
            <a:endParaRPr lang="de-CH" dirty="0"/>
          </a:p>
        </p:txBody>
      </p:sp>
      <p:sp>
        <p:nvSpPr>
          <p:cNvPr id="13" name="Fußzeilenplatzhalter 12">
            <a:extLst>
              <a:ext uri="{FF2B5EF4-FFF2-40B4-BE49-F238E27FC236}">
                <a16:creationId xmlns:a16="http://schemas.microsoft.com/office/drawing/2014/main" id="{8BFDA820-314E-31F0-BD0E-664989EA80B0}"/>
              </a:ext>
            </a:extLst>
          </p:cNvPr>
          <p:cNvSpPr>
            <a:spLocks noGrp="1"/>
          </p:cNvSpPr>
          <p:nvPr>
            <p:ph type="ftr" sz="quarter" idx="11"/>
          </p:nvPr>
        </p:nvSpPr>
        <p:spPr/>
        <p:txBody>
          <a:bodyPr/>
          <a:lstStyle/>
          <a:p>
            <a:r>
              <a:rPr lang="de-CH"/>
              <a:t>EENA Webinar: PSAP Innovation Series: Episode 2 - Protection &amp; Rescue Zurich</a:t>
            </a:r>
          </a:p>
        </p:txBody>
      </p:sp>
      <p:sp>
        <p:nvSpPr>
          <p:cNvPr id="14" name="Foliennummernplatzhalter 13">
            <a:extLst>
              <a:ext uri="{FF2B5EF4-FFF2-40B4-BE49-F238E27FC236}">
                <a16:creationId xmlns:a16="http://schemas.microsoft.com/office/drawing/2014/main" id="{7B8F1E43-8D28-FC65-DC2C-2C36C879BDEB}"/>
              </a:ext>
            </a:extLst>
          </p:cNvPr>
          <p:cNvSpPr>
            <a:spLocks noGrp="1"/>
          </p:cNvSpPr>
          <p:nvPr>
            <p:ph type="sldNum" sz="quarter" idx="12"/>
          </p:nvPr>
        </p:nvSpPr>
        <p:spPr/>
        <p:txBody>
          <a:bodyPr/>
          <a:lstStyle/>
          <a:p>
            <a:fld id="{A9A119BF-E25C-2B4D-AE7A-2F19C2499FEA}" type="slidenum">
              <a:rPr lang="de-CH"/>
              <a:t>22</a:t>
            </a:fld>
            <a:endParaRPr lang="de-CH"/>
          </a:p>
        </p:txBody>
      </p:sp>
      <p:sp>
        <p:nvSpPr>
          <p:cNvPr id="16" name="Titel 1">
            <a:extLst>
              <a:ext uri="{FF2B5EF4-FFF2-40B4-BE49-F238E27FC236}">
                <a16:creationId xmlns:a16="http://schemas.microsoft.com/office/drawing/2014/main" id="{648DB1CC-D377-453C-A0CC-8CB244C6B07D}"/>
              </a:ext>
            </a:extLst>
          </p:cNvPr>
          <p:cNvSpPr>
            <a:spLocks noGrp="1"/>
          </p:cNvSpPr>
          <p:nvPr>
            <p:ph type="title"/>
          </p:nvPr>
        </p:nvSpPr>
        <p:spPr>
          <a:xfrm>
            <a:off x="479376" y="404760"/>
            <a:ext cx="11233248" cy="864000"/>
          </a:xfrm>
          <a:noFill/>
        </p:spPr>
        <p:txBody>
          <a:bodyPr/>
          <a:lstStyle/>
          <a:p>
            <a:r>
              <a:rPr lang="de-CH" dirty="0">
                <a:solidFill>
                  <a:schemeClr val="tx1"/>
                </a:solidFill>
              </a:rPr>
              <a:t>5.2 Barrier-free communication</a:t>
            </a:r>
            <a:br>
              <a:rPr lang="de-CH" dirty="0">
                <a:solidFill>
                  <a:schemeClr val="tx1"/>
                </a:solidFill>
              </a:rPr>
            </a:br>
            <a:r>
              <a:rPr lang="de-CH" sz="2400" dirty="0">
                <a:solidFill>
                  <a:schemeClr val="tx1"/>
                </a:solidFill>
              </a:rPr>
              <a:t>	Consultation of all parties involved necessary before technical solution</a:t>
            </a:r>
          </a:p>
        </p:txBody>
      </p:sp>
      <p:sp>
        <p:nvSpPr>
          <p:cNvPr id="2" name="Inhaltsplatzhalter 2">
            <a:extLst>
              <a:ext uri="{FF2B5EF4-FFF2-40B4-BE49-F238E27FC236}">
                <a16:creationId xmlns:a16="http://schemas.microsoft.com/office/drawing/2014/main" id="{7E1A7754-075B-C088-AA27-7E95FA05B373}"/>
              </a:ext>
            </a:extLst>
          </p:cNvPr>
          <p:cNvSpPr txBox="1">
            <a:spLocks/>
          </p:cNvSpPr>
          <p:nvPr/>
        </p:nvSpPr>
        <p:spPr>
          <a:xfrm>
            <a:off x="479376" y="1557296"/>
            <a:ext cx="11232000" cy="4536000"/>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mn-lt"/>
                <a:ea typeface="+mn-ea"/>
                <a:cs typeface="+mn-cs"/>
              </a:defRPr>
            </a:lvl1pPr>
            <a:lvl2pPr marL="1944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2pPr>
            <a:lvl3pPr marL="3888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3pPr>
            <a:lvl4pPr marL="5832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4pPr>
            <a:lvl5pPr marL="7776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 lvl="1" indent="0">
              <a:buNone/>
            </a:pPr>
            <a:r>
              <a:rPr lang="de-CH" b="1" dirty="0">
                <a:solidFill>
                  <a:srgbClr val="0063BE">
                    <a:lumMod val="75000"/>
                  </a:srgbClr>
                </a:solidFill>
                <a:latin typeface="Arial"/>
              </a:rPr>
              <a:t>Tasks are special &amp; complex:</a:t>
            </a:r>
          </a:p>
          <a:p>
            <a:pPr marL="712788" lvl="1" indent="-192088">
              <a:spcAft>
                <a:spcPts val="1200"/>
              </a:spcAft>
            </a:pPr>
            <a:r>
              <a:rPr lang="de-CH" dirty="0">
                <a:solidFill>
                  <a:schemeClr val="tx1"/>
                </a:solidFill>
              </a:rPr>
              <a:t>Specialised support</a:t>
            </a:r>
          </a:p>
          <a:p>
            <a:pPr marL="712788" lvl="1" indent="-192088">
              <a:spcAft>
                <a:spcPts val="1200"/>
              </a:spcAft>
            </a:pPr>
            <a:r>
              <a:rPr lang="de-CH" dirty="0">
                <a:solidFill>
                  <a:schemeClr val="tx1"/>
                </a:solidFill>
              </a:rPr>
              <a:t>Special websites</a:t>
            </a:r>
          </a:p>
          <a:p>
            <a:pPr marL="712788" lvl="1" indent="-192088">
              <a:spcAft>
                <a:spcPts val="1200"/>
              </a:spcAft>
            </a:pPr>
            <a:r>
              <a:rPr lang="de-CH" dirty="0">
                <a:solidFill>
                  <a:schemeClr val="tx1"/>
                </a:solidFill>
              </a:rPr>
              <a:t>Special solution</a:t>
            </a:r>
          </a:p>
          <a:p>
            <a:pPr marL="712788" lvl="1" indent="-192088">
              <a:spcAft>
                <a:spcPts val="1200"/>
              </a:spcAft>
            </a:pPr>
            <a:r>
              <a:rPr lang="de-CH" dirty="0">
                <a:solidFill>
                  <a:schemeClr val="tx1"/>
                </a:solidFill>
              </a:rPr>
              <a:t>Special routings</a:t>
            </a:r>
          </a:p>
          <a:p>
            <a:pPr marL="712788" lvl="1" indent="-192088">
              <a:spcAft>
                <a:spcPts val="1200"/>
              </a:spcAft>
            </a:pPr>
            <a:r>
              <a:rPr lang="de-CH" dirty="0">
                <a:solidFill>
                  <a:schemeClr val="tx1"/>
                </a:solidFill>
              </a:rPr>
              <a:t>Special process for PSAP</a:t>
            </a:r>
          </a:p>
          <a:p>
            <a:pPr marL="712788" lvl="1" indent="-192088">
              <a:spcAft>
                <a:spcPts val="1200"/>
              </a:spcAft>
            </a:pPr>
            <a:r>
              <a:rPr lang="de-CH" dirty="0">
                <a:solidFill>
                  <a:schemeClr val="tx1"/>
                </a:solidFill>
              </a:rPr>
              <a:t>Translator availability</a:t>
            </a:r>
            <a:endParaRPr lang="de-CH" b="1" dirty="0">
              <a:solidFill>
                <a:schemeClr val="tx1"/>
              </a:solidFill>
            </a:endParaRPr>
          </a:p>
        </p:txBody>
      </p:sp>
      <p:pic>
        <p:nvPicPr>
          <p:cNvPr id="3" name="Grafik 2" descr="Ein Bild, das Text, Schild, ClipArt, orange enthält.&#10;&#10;Automatisch generierte Beschreibung">
            <a:extLst>
              <a:ext uri="{FF2B5EF4-FFF2-40B4-BE49-F238E27FC236}">
                <a16:creationId xmlns:a16="http://schemas.microsoft.com/office/drawing/2014/main" id="{EC577F66-1C92-9A6A-B2F5-77CC95F6901B}"/>
              </a:ext>
            </a:extLst>
          </p:cNvPr>
          <p:cNvPicPr/>
          <p:nvPr/>
        </p:nvPicPr>
        <p:blipFill>
          <a:blip r:embed="rId2"/>
          <a:stretch>
            <a:fillRect/>
          </a:stretch>
        </p:blipFill>
        <p:spPr>
          <a:xfrm>
            <a:off x="6600056" y="2960748"/>
            <a:ext cx="5112000" cy="3054420"/>
          </a:xfrm>
          <a:prstGeom prst="rect">
            <a:avLst/>
          </a:prstGeom>
          <a:noFill/>
        </p:spPr>
      </p:pic>
    </p:spTree>
    <p:extLst>
      <p:ext uri="{BB962C8B-B14F-4D97-AF65-F5344CB8AC3E}">
        <p14:creationId xmlns:p14="http://schemas.microsoft.com/office/powerpoint/2010/main" val="1965543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splatzhalter 11">
            <a:extLst>
              <a:ext uri="{FF2B5EF4-FFF2-40B4-BE49-F238E27FC236}">
                <a16:creationId xmlns:a16="http://schemas.microsoft.com/office/drawing/2014/main" id="{6E460A9C-9B41-8B28-F9D2-2B9D85F97960}"/>
              </a:ext>
            </a:extLst>
          </p:cNvPr>
          <p:cNvSpPr>
            <a:spLocks noGrp="1"/>
          </p:cNvSpPr>
          <p:nvPr>
            <p:ph type="dt" sz="half" idx="10"/>
          </p:nvPr>
        </p:nvSpPr>
        <p:spPr/>
        <p:txBody>
          <a:bodyPr/>
          <a:lstStyle/>
          <a:p>
            <a:r>
              <a:rPr lang="de-DE"/>
              <a:t>09.04.2024</a:t>
            </a:r>
            <a:endParaRPr lang="de-CH" dirty="0"/>
          </a:p>
        </p:txBody>
      </p:sp>
      <p:sp>
        <p:nvSpPr>
          <p:cNvPr id="13" name="Fußzeilenplatzhalter 12">
            <a:extLst>
              <a:ext uri="{FF2B5EF4-FFF2-40B4-BE49-F238E27FC236}">
                <a16:creationId xmlns:a16="http://schemas.microsoft.com/office/drawing/2014/main" id="{8BFDA820-314E-31F0-BD0E-664989EA80B0}"/>
              </a:ext>
            </a:extLst>
          </p:cNvPr>
          <p:cNvSpPr>
            <a:spLocks noGrp="1"/>
          </p:cNvSpPr>
          <p:nvPr>
            <p:ph type="ftr" sz="quarter" idx="11"/>
          </p:nvPr>
        </p:nvSpPr>
        <p:spPr/>
        <p:txBody>
          <a:bodyPr/>
          <a:lstStyle/>
          <a:p>
            <a:r>
              <a:rPr lang="de-CH"/>
              <a:t>EENA Webinar: PSAP Innovation Series: Episode 2 - Protection &amp; Rescue Zurich</a:t>
            </a:r>
          </a:p>
        </p:txBody>
      </p:sp>
      <p:sp>
        <p:nvSpPr>
          <p:cNvPr id="14" name="Foliennummernplatzhalter 13">
            <a:extLst>
              <a:ext uri="{FF2B5EF4-FFF2-40B4-BE49-F238E27FC236}">
                <a16:creationId xmlns:a16="http://schemas.microsoft.com/office/drawing/2014/main" id="{7B8F1E43-8D28-FC65-DC2C-2C36C879BDEB}"/>
              </a:ext>
            </a:extLst>
          </p:cNvPr>
          <p:cNvSpPr>
            <a:spLocks noGrp="1"/>
          </p:cNvSpPr>
          <p:nvPr>
            <p:ph type="sldNum" sz="quarter" idx="12"/>
          </p:nvPr>
        </p:nvSpPr>
        <p:spPr/>
        <p:txBody>
          <a:bodyPr/>
          <a:lstStyle/>
          <a:p>
            <a:fld id="{A9A119BF-E25C-2B4D-AE7A-2F19C2499FEA}" type="slidenum">
              <a:rPr lang="de-CH"/>
              <a:t>23</a:t>
            </a:fld>
            <a:endParaRPr lang="de-CH"/>
          </a:p>
        </p:txBody>
      </p:sp>
      <p:sp>
        <p:nvSpPr>
          <p:cNvPr id="16" name="Titel 1">
            <a:extLst>
              <a:ext uri="{FF2B5EF4-FFF2-40B4-BE49-F238E27FC236}">
                <a16:creationId xmlns:a16="http://schemas.microsoft.com/office/drawing/2014/main" id="{648DB1CC-D377-453C-A0CC-8CB244C6B07D}"/>
              </a:ext>
            </a:extLst>
          </p:cNvPr>
          <p:cNvSpPr>
            <a:spLocks noGrp="1"/>
          </p:cNvSpPr>
          <p:nvPr>
            <p:ph type="title"/>
          </p:nvPr>
        </p:nvSpPr>
        <p:spPr>
          <a:xfrm>
            <a:off x="479376" y="404760"/>
            <a:ext cx="11233248" cy="864000"/>
          </a:xfrm>
          <a:noFill/>
        </p:spPr>
        <p:txBody>
          <a:bodyPr/>
          <a:lstStyle/>
          <a:p>
            <a:r>
              <a:rPr lang="de-CH" dirty="0">
                <a:solidFill>
                  <a:schemeClr val="tx1"/>
                </a:solidFill>
              </a:rPr>
              <a:t>5.3 Reference model CH</a:t>
            </a:r>
            <a:br>
              <a:rPr lang="de-CH" dirty="0">
                <a:solidFill>
                  <a:schemeClr val="tx1"/>
                </a:solidFill>
              </a:rPr>
            </a:br>
            <a:r>
              <a:rPr lang="de-CH" sz="2400" dirty="0">
                <a:solidFill>
                  <a:schemeClr val="tx1"/>
                </a:solidFill>
              </a:rPr>
              <a:t>	Actors of the overall network</a:t>
            </a:r>
          </a:p>
        </p:txBody>
      </p:sp>
      <p:sp>
        <p:nvSpPr>
          <p:cNvPr id="2" name="Inhaltsplatzhalter 2">
            <a:extLst>
              <a:ext uri="{FF2B5EF4-FFF2-40B4-BE49-F238E27FC236}">
                <a16:creationId xmlns:a16="http://schemas.microsoft.com/office/drawing/2014/main" id="{7E1A7754-075B-C088-AA27-7E95FA05B373}"/>
              </a:ext>
            </a:extLst>
          </p:cNvPr>
          <p:cNvSpPr txBox="1">
            <a:spLocks/>
          </p:cNvSpPr>
          <p:nvPr/>
        </p:nvSpPr>
        <p:spPr>
          <a:xfrm>
            <a:off x="479376" y="1557296"/>
            <a:ext cx="11232000" cy="4536000"/>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mn-lt"/>
                <a:ea typeface="+mn-ea"/>
                <a:cs typeface="+mn-cs"/>
              </a:defRPr>
            </a:lvl1pPr>
            <a:lvl2pPr marL="1944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2pPr>
            <a:lvl3pPr marL="3888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3pPr>
            <a:lvl4pPr marL="5832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4pPr>
            <a:lvl5pPr marL="7776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2088" lvl="1" indent="-192088"/>
            <a:endParaRPr lang="de-CH" dirty="0">
              <a:solidFill>
                <a:schemeClr val="tx1"/>
              </a:solidFill>
            </a:endParaRPr>
          </a:p>
          <a:p>
            <a:pPr marL="192088" lvl="1" indent="-192088"/>
            <a:endParaRPr lang="de-CH" dirty="0">
              <a:solidFill>
                <a:schemeClr val="tx1"/>
              </a:solidFill>
            </a:endParaRPr>
          </a:p>
          <a:p>
            <a:pPr marL="192088" lvl="1" indent="-192088"/>
            <a:endParaRPr lang="de-CH" dirty="0">
              <a:solidFill>
                <a:schemeClr val="tx1"/>
              </a:solidFill>
            </a:endParaRPr>
          </a:p>
          <a:p>
            <a:pPr marL="192088" lvl="1" indent="-192088"/>
            <a:endParaRPr lang="de-CH" dirty="0">
              <a:solidFill>
                <a:schemeClr val="tx1"/>
              </a:solidFill>
            </a:endParaRPr>
          </a:p>
          <a:p>
            <a:pPr marL="192088" lvl="1" indent="-192088"/>
            <a:endParaRPr lang="de-CH" dirty="0">
              <a:solidFill>
                <a:schemeClr val="tx1"/>
              </a:solidFill>
            </a:endParaRPr>
          </a:p>
          <a:p>
            <a:pPr marL="192088" lvl="1" indent="-192088"/>
            <a:endParaRPr lang="de-CH" dirty="0">
              <a:solidFill>
                <a:schemeClr val="tx1"/>
              </a:solidFill>
            </a:endParaRPr>
          </a:p>
          <a:p>
            <a:pPr marL="192088" lvl="1" indent="-192088"/>
            <a:endParaRPr lang="de-CH" dirty="0">
              <a:solidFill>
                <a:schemeClr val="tx1"/>
              </a:solidFill>
            </a:endParaRPr>
          </a:p>
          <a:p>
            <a:pPr marL="192088" lvl="1" indent="-192088"/>
            <a:endParaRPr lang="de-CH" dirty="0">
              <a:solidFill>
                <a:schemeClr val="tx1"/>
              </a:solidFill>
            </a:endParaRPr>
          </a:p>
          <a:p>
            <a:pPr marL="192088" lvl="1" indent="-192088"/>
            <a:endParaRPr lang="de-CH" dirty="0">
              <a:solidFill>
                <a:schemeClr val="tx1"/>
              </a:solidFill>
            </a:endParaRPr>
          </a:p>
          <a:p>
            <a:pPr marL="192088" lvl="1" indent="-192088"/>
            <a:endParaRPr lang="de-CH" dirty="0">
              <a:solidFill>
                <a:schemeClr val="tx1"/>
              </a:solidFill>
            </a:endParaRPr>
          </a:p>
          <a:p>
            <a:pPr marL="0" lvl="1" indent="0">
              <a:buNone/>
            </a:pPr>
            <a:r>
              <a:rPr lang="de-CH" sz="1400" dirty="0">
                <a:solidFill>
                  <a:schemeClr val="tx1"/>
                </a:solidFill>
              </a:rPr>
              <a:t>Emergency </a:t>
            </a:r>
            <a:r>
              <a:rPr lang="de-CH" sz="1400" dirty="0" err="1">
                <a:solidFill>
                  <a:schemeClr val="tx1"/>
                </a:solidFill>
              </a:rPr>
              <a:t>callers</a:t>
            </a:r>
            <a:r>
              <a:rPr lang="de-CH" sz="1400" dirty="0">
                <a:solidFill>
                  <a:schemeClr val="tx1"/>
                </a:solidFill>
              </a:rPr>
              <a:t> 			OS &amp; HW suppliers of end devices </a:t>
            </a:r>
          </a:p>
          <a:p>
            <a:pPr marL="0" lvl="1" indent="0">
              <a:buNone/>
            </a:pPr>
            <a:r>
              <a:rPr lang="de-CH" sz="1400" dirty="0">
                <a:solidFill>
                  <a:schemeClr val="tx1"/>
                </a:solidFill>
              </a:rPr>
              <a:t>Network infrastructure providers (AMP) 	Telecommunications service providers (VSP) / Mobile network licence holders (MNO)</a:t>
            </a:r>
          </a:p>
          <a:p>
            <a:pPr marL="0" lvl="1" indent="0">
              <a:buNone/>
            </a:pPr>
            <a:r>
              <a:rPr lang="de-CH" sz="1400" dirty="0">
                <a:solidFill>
                  <a:schemeClr val="tx1"/>
                </a:solidFill>
              </a:rPr>
              <a:t>Universal service licence holder 		Emergency call centre VSP</a:t>
            </a:r>
          </a:p>
          <a:p>
            <a:pPr marL="0" lvl="1" indent="0">
              <a:buNone/>
            </a:pPr>
            <a:r>
              <a:rPr lang="de-CH" sz="1400" dirty="0">
                <a:solidFill>
                  <a:schemeClr val="tx1"/>
                </a:solidFill>
              </a:rPr>
              <a:t>Emergency </a:t>
            </a:r>
            <a:r>
              <a:rPr lang="de-CH" sz="1400" dirty="0" err="1">
                <a:solidFill>
                  <a:schemeClr val="tx1"/>
                </a:solidFill>
              </a:rPr>
              <a:t>call</a:t>
            </a:r>
            <a:r>
              <a:rPr lang="de-CH" sz="1400" dirty="0">
                <a:solidFill>
                  <a:schemeClr val="tx1"/>
                </a:solidFill>
              </a:rPr>
              <a:t> </a:t>
            </a:r>
            <a:r>
              <a:rPr lang="de-CH" sz="1400" dirty="0" err="1">
                <a:solidFill>
                  <a:schemeClr val="tx1"/>
                </a:solidFill>
              </a:rPr>
              <a:t>centres</a:t>
            </a:r>
            <a:r>
              <a:rPr lang="de-CH" sz="1400" dirty="0">
                <a:solidFill>
                  <a:schemeClr val="tx1"/>
                </a:solidFill>
              </a:rPr>
              <a:t> (PSAP).</a:t>
            </a:r>
          </a:p>
        </p:txBody>
      </p:sp>
      <p:pic>
        <p:nvPicPr>
          <p:cNvPr id="38" name="Picture 2" descr="Bild">
            <a:extLst>
              <a:ext uri="{FF2B5EF4-FFF2-40B4-BE49-F238E27FC236}">
                <a16:creationId xmlns:a16="http://schemas.microsoft.com/office/drawing/2014/main" id="{B00699DD-4E25-0091-1878-9A25EDC81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0513" y="1484784"/>
            <a:ext cx="7549903" cy="3494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389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splatzhalter 11">
            <a:extLst>
              <a:ext uri="{FF2B5EF4-FFF2-40B4-BE49-F238E27FC236}">
                <a16:creationId xmlns:a16="http://schemas.microsoft.com/office/drawing/2014/main" id="{6E460A9C-9B41-8B28-F9D2-2B9D85F97960}"/>
              </a:ext>
            </a:extLst>
          </p:cNvPr>
          <p:cNvSpPr>
            <a:spLocks noGrp="1"/>
          </p:cNvSpPr>
          <p:nvPr>
            <p:ph type="dt" sz="half" idx="10"/>
          </p:nvPr>
        </p:nvSpPr>
        <p:spPr/>
        <p:txBody>
          <a:bodyPr/>
          <a:lstStyle/>
          <a:p>
            <a:r>
              <a:rPr lang="de-DE"/>
              <a:t>09.04.2024</a:t>
            </a:r>
            <a:endParaRPr lang="de-CH" dirty="0"/>
          </a:p>
        </p:txBody>
      </p:sp>
      <p:sp>
        <p:nvSpPr>
          <p:cNvPr id="13" name="Fußzeilenplatzhalter 12">
            <a:extLst>
              <a:ext uri="{FF2B5EF4-FFF2-40B4-BE49-F238E27FC236}">
                <a16:creationId xmlns:a16="http://schemas.microsoft.com/office/drawing/2014/main" id="{8BFDA820-314E-31F0-BD0E-664989EA80B0}"/>
              </a:ext>
            </a:extLst>
          </p:cNvPr>
          <p:cNvSpPr>
            <a:spLocks noGrp="1"/>
          </p:cNvSpPr>
          <p:nvPr>
            <p:ph type="ftr" sz="quarter" idx="11"/>
          </p:nvPr>
        </p:nvSpPr>
        <p:spPr/>
        <p:txBody>
          <a:bodyPr/>
          <a:lstStyle/>
          <a:p>
            <a:r>
              <a:rPr lang="de-CH"/>
              <a:t>EENA Webinar: PSAP Innovation Series: Episode 2 - Protection &amp; Rescue Zurich</a:t>
            </a:r>
          </a:p>
        </p:txBody>
      </p:sp>
      <p:sp>
        <p:nvSpPr>
          <p:cNvPr id="14" name="Foliennummernplatzhalter 13">
            <a:extLst>
              <a:ext uri="{FF2B5EF4-FFF2-40B4-BE49-F238E27FC236}">
                <a16:creationId xmlns:a16="http://schemas.microsoft.com/office/drawing/2014/main" id="{7B8F1E43-8D28-FC65-DC2C-2C36C879BDEB}"/>
              </a:ext>
            </a:extLst>
          </p:cNvPr>
          <p:cNvSpPr>
            <a:spLocks noGrp="1"/>
          </p:cNvSpPr>
          <p:nvPr>
            <p:ph type="sldNum" sz="quarter" idx="12"/>
          </p:nvPr>
        </p:nvSpPr>
        <p:spPr/>
        <p:txBody>
          <a:bodyPr/>
          <a:lstStyle/>
          <a:p>
            <a:fld id="{A9A119BF-E25C-2B4D-AE7A-2F19C2499FEA}" type="slidenum">
              <a:rPr lang="de-CH"/>
              <a:t>24</a:t>
            </a:fld>
            <a:endParaRPr lang="de-CH"/>
          </a:p>
        </p:txBody>
      </p:sp>
      <p:sp>
        <p:nvSpPr>
          <p:cNvPr id="16" name="Titel 1">
            <a:extLst>
              <a:ext uri="{FF2B5EF4-FFF2-40B4-BE49-F238E27FC236}">
                <a16:creationId xmlns:a16="http://schemas.microsoft.com/office/drawing/2014/main" id="{648DB1CC-D377-453C-A0CC-8CB244C6B07D}"/>
              </a:ext>
            </a:extLst>
          </p:cNvPr>
          <p:cNvSpPr>
            <a:spLocks noGrp="1"/>
          </p:cNvSpPr>
          <p:nvPr>
            <p:ph type="title"/>
          </p:nvPr>
        </p:nvSpPr>
        <p:spPr>
          <a:xfrm>
            <a:off x="479376" y="404760"/>
            <a:ext cx="11233248" cy="864000"/>
          </a:xfrm>
          <a:noFill/>
        </p:spPr>
        <p:txBody>
          <a:bodyPr/>
          <a:lstStyle/>
          <a:p>
            <a:r>
              <a:rPr lang="de-CH" dirty="0">
                <a:solidFill>
                  <a:schemeClr val="tx1"/>
                </a:solidFill>
              </a:rPr>
              <a:t>5.4 Switching off 2G/3G - emergency calls via 4G/5G and commuters</a:t>
            </a:r>
            <a:br>
              <a:rPr lang="de-CH" dirty="0">
                <a:solidFill>
                  <a:schemeClr val="tx1"/>
                </a:solidFill>
              </a:rPr>
            </a:br>
            <a:r>
              <a:rPr lang="de-CH" sz="2400" dirty="0">
                <a:solidFill>
                  <a:schemeClr val="tx1"/>
                </a:solidFill>
              </a:rPr>
              <a:t>	Effects</a:t>
            </a:r>
          </a:p>
        </p:txBody>
      </p:sp>
      <p:sp>
        <p:nvSpPr>
          <p:cNvPr id="2" name="Inhaltsplatzhalter 2">
            <a:extLst>
              <a:ext uri="{FF2B5EF4-FFF2-40B4-BE49-F238E27FC236}">
                <a16:creationId xmlns:a16="http://schemas.microsoft.com/office/drawing/2014/main" id="{7E1A7754-075B-C088-AA27-7E95FA05B373}"/>
              </a:ext>
            </a:extLst>
          </p:cNvPr>
          <p:cNvSpPr txBox="1">
            <a:spLocks/>
          </p:cNvSpPr>
          <p:nvPr/>
        </p:nvSpPr>
        <p:spPr>
          <a:xfrm>
            <a:off x="479376" y="1557296"/>
            <a:ext cx="11232000" cy="4536000"/>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mn-lt"/>
                <a:ea typeface="+mn-ea"/>
                <a:cs typeface="+mn-cs"/>
              </a:defRPr>
            </a:lvl1pPr>
            <a:lvl2pPr marL="1944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2pPr>
            <a:lvl3pPr marL="3888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3pPr>
            <a:lvl4pPr marL="5832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4pPr>
            <a:lvl5pPr marL="7776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 lvl="1" indent="0">
              <a:buNone/>
            </a:pPr>
            <a:r>
              <a:rPr lang="de-CH" b="1" dirty="0">
                <a:solidFill>
                  <a:srgbClr val="0063BE">
                    <a:lumMod val="75000"/>
                  </a:srgbClr>
                </a:solidFill>
                <a:latin typeface="Arial"/>
              </a:rPr>
              <a:t>Initial situation:</a:t>
            </a:r>
          </a:p>
          <a:p>
            <a:pPr marL="712788" lvl="1" indent="-192088"/>
            <a:r>
              <a:rPr lang="de-CH" dirty="0">
                <a:solidFill>
                  <a:schemeClr val="tx1"/>
                </a:solidFill>
              </a:rPr>
              <a:t>Emergency calls should be possible across the board via all available mobile networks</a:t>
            </a:r>
          </a:p>
          <a:p>
            <a:pPr marL="712788" lvl="1" indent="-192088"/>
            <a:endParaRPr lang="de-CH" dirty="0">
              <a:solidFill>
                <a:schemeClr val="tx1"/>
              </a:solidFill>
            </a:endParaRPr>
          </a:p>
          <a:p>
            <a:pPr marL="1800" lvl="1" indent="0">
              <a:buNone/>
            </a:pPr>
            <a:r>
              <a:rPr lang="de-CH" b="1" dirty="0">
                <a:solidFill>
                  <a:srgbClr val="0063BE">
                    <a:lumMod val="75000"/>
                  </a:srgbClr>
                </a:solidFill>
                <a:latin typeface="Arial"/>
              </a:rPr>
              <a:t>Challenges:</a:t>
            </a:r>
          </a:p>
          <a:p>
            <a:pPr marL="712788" lvl="1" indent="-192088"/>
            <a:r>
              <a:rPr lang="de-CH" dirty="0" err="1">
                <a:solidFill>
                  <a:schemeClr val="tx1"/>
                </a:solidFill>
              </a:rPr>
              <a:t>Unauthenticated emergency roaming </a:t>
            </a:r>
            <a:r>
              <a:rPr lang="de-CH" dirty="0">
                <a:solidFill>
                  <a:schemeClr val="tx1"/>
                </a:solidFill>
              </a:rPr>
              <a:t>4G</a:t>
            </a:r>
          </a:p>
          <a:p>
            <a:pPr marL="712788" lvl="1" indent="-192088"/>
            <a:r>
              <a:rPr lang="de-CH" dirty="0">
                <a:solidFill>
                  <a:schemeClr val="tx1"/>
                </a:solidFill>
              </a:rPr>
              <a:t>Device behaviour in 4G/5G (</a:t>
            </a:r>
            <a:r>
              <a:rPr lang="de-CH" dirty="0" err="1">
                <a:solidFill>
                  <a:schemeClr val="tx1"/>
                </a:solidFill>
              </a:rPr>
              <a:t>for</a:t>
            </a:r>
            <a:r>
              <a:rPr lang="de-CH" dirty="0">
                <a:solidFill>
                  <a:schemeClr val="tx1"/>
                </a:solidFill>
              </a:rPr>
              <a:t> </a:t>
            </a:r>
            <a:r>
              <a:rPr lang="de-CH" dirty="0" err="1">
                <a:solidFill>
                  <a:schemeClr val="tx1"/>
                </a:solidFill>
              </a:rPr>
              <a:t>instance</a:t>
            </a:r>
            <a:r>
              <a:rPr lang="de-CH" dirty="0">
                <a:solidFill>
                  <a:schemeClr val="tx1"/>
                </a:solidFill>
              </a:rPr>
              <a:t>: IOS12 or similar)</a:t>
            </a:r>
          </a:p>
          <a:p>
            <a:pPr marL="712788" lvl="1" indent="-192088"/>
            <a:r>
              <a:rPr lang="de-CH" dirty="0">
                <a:solidFill>
                  <a:schemeClr val="tx1"/>
                </a:solidFill>
              </a:rPr>
              <a:t>Old end devices / modem </a:t>
            </a:r>
          </a:p>
          <a:p>
            <a:pPr marL="712788" lvl="1" indent="-192088"/>
            <a:r>
              <a:rPr lang="de-CH" dirty="0">
                <a:solidFill>
                  <a:schemeClr val="tx1"/>
                </a:solidFill>
              </a:rPr>
              <a:t>NG eCall 112</a:t>
            </a:r>
          </a:p>
          <a:p>
            <a:pPr marL="712788" lvl="1" indent="-192088"/>
            <a:r>
              <a:rPr lang="de-CH" dirty="0">
                <a:solidFill>
                  <a:schemeClr val="tx1"/>
                </a:solidFill>
              </a:rPr>
              <a:t>Communication with the population</a:t>
            </a:r>
          </a:p>
        </p:txBody>
      </p:sp>
      <p:pic>
        <p:nvPicPr>
          <p:cNvPr id="3" name="Grafik 2">
            <a:extLst>
              <a:ext uri="{FF2B5EF4-FFF2-40B4-BE49-F238E27FC236}">
                <a16:creationId xmlns:a16="http://schemas.microsoft.com/office/drawing/2014/main" id="{3625C830-485C-130A-1745-0022E4DBA5E9}"/>
              </a:ext>
            </a:extLst>
          </p:cNvPr>
          <p:cNvPicPr>
            <a:picLocks noChangeAspect="1"/>
          </p:cNvPicPr>
          <p:nvPr/>
        </p:nvPicPr>
        <p:blipFill>
          <a:blip r:embed="rId2"/>
          <a:stretch>
            <a:fillRect/>
          </a:stretch>
        </p:blipFill>
        <p:spPr>
          <a:xfrm>
            <a:off x="8372329" y="2825009"/>
            <a:ext cx="3268287" cy="3268287"/>
          </a:xfrm>
          <a:prstGeom prst="rect">
            <a:avLst/>
          </a:prstGeom>
        </p:spPr>
      </p:pic>
    </p:spTree>
    <p:extLst>
      <p:ext uri="{BB962C8B-B14F-4D97-AF65-F5344CB8AC3E}">
        <p14:creationId xmlns:p14="http://schemas.microsoft.com/office/powerpoint/2010/main" val="1906315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splatzhalter 11">
            <a:extLst>
              <a:ext uri="{FF2B5EF4-FFF2-40B4-BE49-F238E27FC236}">
                <a16:creationId xmlns:a16="http://schemas.microsoft.com/office/drawing/2014/main" id="{6E460A9C-9B41-8B28-F9D2-2B9D85F97960}"/>
              </a:ext>
            </a:extLst>
          </p:cNvPr>
          <p:cNvSpPr>
            <a:spLocks noGrp="1"/>
          </p:cNvSpPr>
          <p:nvPr>
            <p:ph type="dt" sz="half" idx="10"/>
          </p:nvPr>
        </p:nvSpPr>
        <p:spPr/>
        <p:txBody>
          <a:bodyPr/>
          <a:lstStyle/>
          <a:p>
            <a:r>
              <a:rPr lang="de-DE"/>
              <a:t>09.04.2024</a:t>
            </a:r>
            <a:endParaRPr lang="de-CH" dirty="0"/>
          </a:p>
        </p:txBody>
      </p:sp>
      <p:sp>
        <p:nvSpPr>
          <p:cNvPr id="13" name="Fußzeilenplatzhalter 12">
            <a:extLst>
              <a:ext uri="{FF2B5EF4-FFF2-40B4-BE49-F238E27FC236}">
                <a16:creationId xmlns:a16="http://schemas.microsoft.com/office/drawing/2014/main" id="{8BFDA820-314E-31F0-BD0E-664989EA80B0}"/>
              </a:ext>
            </a:extLst>
          </p:cNvPr>
          <p:cNvSpPr>
            <a:spLocks noGrp="1"/>
          </p:cNvSpPr>
          <p:nvPr>
            <p:ph type="ftr" sz="quarter" idx="11"/>
          </p:nvPr>
        </p:nvSpPr>
        <p:spPr/>
        <p:txBody>
          <a:bodyPr/>
          <a:lstStyle/>
          <a:p>
            <a:r>
              <a:rPr lang="de-CH"/>
              <a:t>EENA Webinar: PSAP Innovation Series: Episode 2 - Protection &amp; Rescue Zurich</a:t>
            </a:r>
          </a:p>
        </p:txBody>
      </p:sp>
      <p:sp>
        <p:nvSpPr>
          <p:cNvPr id="14" name="Foliennummernplatzhalter 13">
            <a:extLst>
              <a:ext uri="{FF2B5EF4-FFF2-40B4-BE49-F238E27FC236}">
                <a16:creationId xmlns:a16="http://schemas.microsoft.com/office/drawing/2014/main" id="{7B8F1E43-8D28-FC65-DC2C-2C36C879BDEB}"/>
              </a:ext>
            </a:extLst>
          </p:cNvPr>
          <p:cNvSpPr>
            <a:spLocks noGrp="1"/>
          </p:cNvSpPr>
          <p:nvPr>
            <p:ph type="sldNum" sz="quarter" idx="12"/>
          </p:nvPr>
        </p:nvSpPr>
        <p:spPr/>
        <p:txBody>
          <a:bodyPr/>
          <a:lstStyle/>
          <a:p>
            <a:fld id="{A9A119BF-E25C-2B4D-AE7A-2F19C2499FEA}" type="slidenum">
              <a:rPr lang="de-CH"/>
              <a:t>25</a:t>
            </a:fld>
            <a:endParaRPr lang="de-CH"/>
          </a:p>
        </p:txBody>
      </p:sp>
      <p:sp>
        <p:nvSpPr>
          <p:cNvPr id="2" name="Inhaltsplatzhalter 2">
            <a:extLst>
              <a:ext uri="{FF2B5EF4-FFF2-40B4-BE49-F238E27FC236}">
                <a16:creationId xmlns:a16="http://schemas.microsoft.com/office/drawing/2014/main" id="{7E1A7754-075B-C088-AA27-7E95FA05B373}"/>
              </a:ext>
            </a:extLst>
          </p:cNvPr>
          <p:cNvSpPr txBox="1">
            <a:spLocks/>
          </p:cNvSpPr>
          <p:nvPr/>
        </p:nvSpPr>
        <p:spPr>
          <a:xfrm>
            <a:off x="479376" y="1557296"/>
            <a:ext cx="11232000" cy="4536000"/>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mn-lt"/>
                <a:ea typeface="+mn-ea"/>
                <a:cs typeface="+mn-cs"/>
              </a:defRPr>
            </a:lvl1pPr>
            <a:lvl2pPr marL="1944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2pPr>
            <a:lvl3pPr marL="3888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3pPr>
            <a:lvl4pPr marL="5832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4pPr>
            <a:lvl5pPr marL="7776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2088" lvl="1" indent="-192088"/>
            <a:endParaRPr lang="de-CH" b="1" dirty="0">
              <a:solidFill>
                <a:schemeClr val="tx1"/>
              </a:solidFill>
            </a:endParaRPr>
          </a:p>
        </p:txBody>
      </p:sp>
      <p:pic>
        <p:nvPicPr>
          <p:cNvPr id="5" name="Grafik 4">
            <a:extLst>
              <a:ext uri="{FF2B5EF4-FFF2-40B4-BE49-F238E27FC236}">
                <a16:creationId xmlns:a16="http://schemas.microsoft.com/office/drawing/2014/main" id="{286010AB-2ACE-68EB-E325-0932B6D0A2A7}"/>
              </a:ext>
            </a:extLst>
          </p:cNvPr>
          <p:cNvPicPr>
            <a:picLocks noChangeAspect="1"/>
          </p:cNvPicPr>
          <p:nvPr/>
        </p:nvPicPr>
        <p:blipFill>
          <a:blip r:embed="rId2"/>
          <a:stretch>
            <a:fillRect/>
          </a:stretch>
        </p:blipFill>
        <p:spPr>
          <a:xfrm>
            <a:off x="448970" y="455839"/>
            <a:ext cx="11191646" cy="5892400"/>
          </a:xfrm>
          <a:prstGeom prst="rect">
            <a:avLst/>
          </a:prstGeom>
        </p:spPr>
      </p:pic>
    </p:spTree>
    <p:extLst>
      <p:ext uri="{BB962C8B-B14F-4D97-AF65-F5344CB8AC3E}">
        <p14:creationId xmlns:p14="http://schemas.microsoft.com/office/powerpoint/2010/main" val="2780403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splatzhalter 11">
            <a:extLst>
              <a:ext uri="{FF2B5EF4-FFF2-40B4-BE49-F238E27FC236}">
                <a16:creationId xmlns:a16="http://schemas.microsoft.com/office/drawing/2014/main" id="{6E460A9C-9B41-8B28-F9D2-2B9D85F97960}"/>
              </a:ext>
            </a:extLst>
          </p:cNvPr>
          <p:cNvSpPr>
            <a:spLocks noGrp="1"/>
          </p:cNvSpPr>
          <p:nvPr>
            <p:ph type="dt" sz="half" idx="10"/>
          </p:nvPr>
        </p:nvSpPr>
        <p:spPr/>
        <p:txBody>
          <a:bodyPr/>
          <a:lstStyle/>
          <a:p>
            <a:r>
              <a:rPr lang="de-DE"/>
              <a:t>09.04.2024</a:t>
            </a:r>
            <a:endParaRPr lang="de-CH" dirty="0"/>
          </a:p>
        </p:txBody>
      </p:sp>
      <p:sp>
        <p:nvSpPr>
          <p:cNvPr id="13" name="Fußzeilenplatzhalter 12">
            <a:extLst>
              <a:ext uri="{FF2B5EF4-FFF2-40B4-BE49-F238E27FC236}">
                <a16:creationId xmlns:a16="http://schemas.microsoft.com/office/drawing/2014/main" id="{8BFDA820-314E-31F0-BD0E-664989EA80B0}"/>
              </a:ext>
            </a:extLst>
          </p:cNvPr>
          <p:cNvSpPr>
            <a:spLocks noGrp="1"/>
          </p:cNvSpPr>
          <p:nvPr>
            <p:ph type="ftr" sz="quarter" idx="11"/>
          </p:nvPr>
        </p:nvSpPr>
        <p:spPr/>
        <p:txBody>
          <a:bodyPr/>
          <a:lstStyle/>
          <a:p>
            <a:r>
              <a:rPr lang="de-CH"/>
              <a:t>EENA Webinar: PSAP Innovation Series: Episode 2 - Protection &amp; Rescue Zurich</a:t>
            </a:r>
            <a:endParaRPr lang="de-CH" dirty="0"/>
          </a:p>
        </p:txBody>
      </p:sp>
      <p:sp>
        <p:nvSpPr>
          <p:cNvPr id="14" name="Foliennummernplatzhalter 13">
            <a:extLst>
              <a:ext uri="{FF2B5EF4-FFF2-40B4-BE49-F238E27FC236}">
                <a16:creationId xmlns:a16="http://schemas.microsoft.com/office/drawing/2014/main" id="{7B8F1E43-8D28-FC65-DC2C-2C36C879BDEB}"/>
              </a:ext>
            </a:extLst>
          </p:cNvPr>
          <p:cNvSpPr>
            <a:spLocks noGrp="1"/>
          </p:cNvSpPr>
          <p:nvPr>
            <p:ph type="sldNum" sz="quarter" idx="12"/>
          </p:nvPr>
        </p:nvSpPr>
        <p:spPr/>
        <p:txBody>
          <a:bodyPr/>
          <a:lstStyle/>
          <a:p>
            <a:fld id="{A9A119BF-E25C-2B4D-AE7A-2F19C2499FEA}" type="slidenum">
              <a:rPr lang="de-CH"/>
              <a:t>3</a:t>
            </a:fld>
            <a:endParaRPr lang="de-CH"/>
          </a:p>
        </p:txBody>
      </p:sp>
      <p:sp>
        <p:nvSpPr>
          <p:cNvPr id="16" name="Titel 1">
            <a:extLst>
              <a:ext uri="{FF2B5EF4-FFF2-40B4-BE49-F238E27FC236}">
                <a16:creationId xmlns:a16="http://schemas.microsoft.com/office/drawing/2014/main" id="{648DB1CC-D377-453C-A0CC-8CB244C6B07D}"/>
              </a:ext>
            </a:extLst>
          </p:cNvPr>
          <p:cNvSpPr>
            <a:spLocks noGrp="1"/>
          </p:cNvSpPr>
          <p:nvPr>
            <p:ph type="title"/>
          </p:nvPr>
        </p:nvSpPr>
        <p:spPr>
          <a:xfrm>
            <a:off x="479376" y="404760"/>
            <a:ext cx="11233248" cy="864000"/>
          </a:xfrm>
          <a:noFill/>
        </p:spPr>
        <p:txBody>
          <a:bodyPr/>
          <a:lstStyle/>
          <a:p>
            <a:r>
              <a:rPr lang="de-CH" dirty="0">
                <a:solidFill>
                  <a:schemeClr val="tx1"/>
                </a:solidFill>
              </a:rPr>
              <a:t>Who </a:t>
            </a:r>
            <a:r>
              <a:rPr lang="de-CH" dirty="0" err="1">
                <a:solidFill>
                  <a:schemeClr val="tx1"/>
                </a:solidFill>
              </a:rPr>
              <a:t>we</a:t>
            </a:r>
            <a:r>
              <a:rPr lang="de-CH" dirty="0">
                <a:solidFill>
                  <a:schemeClr val="tx1"/>
                </a:solidFill>
              </a:rPr>
              <a:t> </a:t>
            </a:r>
            <a:r>
              <a:rPr lang="de-CH" dirty="0" err="1">
                <a:solidFill>
                  <a:schemeClr val="tx1"/>
                </a:solidFill>
              </a:rPr>
              <a:t>are</a:t>
            </a:r>
            <a:br>
              <a:rPr lang="de-CH" dirty="0">
                <a:solidFill>
                  <a:schemeClr val="tx1"/>
                </a:solidFill>
              </a:rPr>
            </a:br>
            <a:endParaRPr lang="de-CH" sz="2400" dirty="0">
              <a:solidFill>
                <a:schemeClr val="tx1"/>
              </a:solidFill>
            </a:endParaRPr>
          </a:p>
        </p:txBody>
      </p:sp>
      <p:sp>
        <p:nvSpPr>
          <p:cNvPr id="18" name="Inhaltsplatzhalter 2">
            <a:extLst>
              <a:ext uri="{FF2B5EF4-FFF2-40B4-BE49-F238E27FC236}">
                <a16:creationId xmlns:a16="http://schemas.microsoft.com/office/drawing/2014/main" id="{1F5A91B0-9DFD-431D-934C-58064C09D2CA}"/>
              </a:ext>
            </a:extLst>
          </p:cNvPr>
          <p:cNvSpPr txBox="1">
            <a:spLocks/>
          </p:cNvSpPr>
          <p:nvPr/>
        </p:nvSpPr>
        <p:spPr>
          <a:xfrm>
            <a:off x="479375" y="1557296"/>
            <a:ext cx="5184577" cy="4536000"/>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mn-lt"/>
                <a:ea typeface="+mn-ea"/>
                <a:cs typeface="+mn-cs"/>
              </a:defRPr>
            </a:lvl1pPr>
            <a:lvl2pPr marL="1944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2pPr>
            <a:lvl3pPr marL="3888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3pPr>
            <a:lvl4pPr marL="5832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4pPr>
            <a:lvl5pPr marL="7776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Tx/>
              <a:buSzTx/>
              <a:buFont typeface="Arial" pitchFamily="34" charset="0"/>
              <a:buNone/>
              <a:defRPr/>
            </a:pPr>
            <a:r>
              <a:rPr kumimoji="0" lang="de-CH" sz="1800" b="1" i="0" u="none" strike="noStrike" kern="1200" cap="none" spc="0" normalizeH="0" baseline="0" noProof="0" dirty="0">
                <a:ln>
                  <a:noFill/>
                </a:ln>
                <a:solidFill>
                  <a:srgbClr val="0063BE">
                    <a:lumMod val="75000"/>
                  </a:srgbClr>
                </a:solidFill>
                <a:effectLst/>
                <a:uLnTx/>
                <a:uFillTx/>
                <a:latin typeface="Arial"/>
                <a:ea typeface="+mn-ea"/>
                <a:cs typeface="+mn-cs"/>
              </a:rPr>
              <a:t>Andreas Beeler</a:t>
            </a:r>
            <a:endParaRPr lang="de-CH" dirty="0">
              <a:solidFill>
                <a:schemeClr val="tx1"/>
              </a:solidFill>
            </a:endParaRPr>
          </a:p>
          <a:p>
            <a:pPr marL="1800" lvl="1" indent="0">
              <a:buNone/>
              <a:tabLst>
                <a:tab pos="6099175" algn="l"/>
              </a:tabLst>
              <a:defRPr/>
            </a:pPr>
            <a:endParaRPr lang="en-US" dirty="0">
              <a:solidFill>
                <a:schemeClr val="tx1"/>
              </a:solidFill>
            </a:endParaRPr>
          </a:p>
          <a:p>
            <a:pPr marL="1800" lvl="1" indent="0">
              <a:buNone/>
              <a:tabLst>
                <a:tab pos="6099175" algn="l"/>
              </a:tabLst>
              <a:defRPr/>
            </a:pPr>
            <a:endParaRPr lang="en-US" dirty="0">
              <a:solidFill>
                <a:schemeClr val="tx1"/>
              </a:solidFill>
            </a:endParaRPr>
          </a:p>
          <a:p>
            <a:pPr marL="1800" lvl="1" indent="0">
              <a:buNone/>
              <a:tabLst>
                <a:tab pos="6099175" algn="l"/>
              </a:tabLst>
              <a:defRPr/>
            </a:pPr>
            <a:endParaRPr lang="en-US" dirty="0">
              <a:solidFill>
                <a:schemeClr val="tx1"/>
              </a:solidFill>
            </a:endParaRPr>
          </a:p>
          <a:p>
            <a:pPr marL="1800" lvl="1" indent="0">
              <a:buNone/>
              <a:tabLst>
                <a:tab pos="6099175" algn="l"/>
              </a:tabLst>
              <a:defRPr/>
            </a:pPr>
            <a:endParaRPr lang="en-US" dirty="0">
              <a:solidFill>
                <a:schemeClr val="tx1"/>
              </a:solidFill>
            </a:endParaRPr>
          </a:p>
          <a:p>
            <a:pPr marL="1800" lvl="1" indent="0">
              <a:buNone/>
              <a:tabLst>
                <a:tab pos="6099175" algn="l"/>
              </a:tabLst>
              <a:defRPr/>
            </a:pPr>
            <a:r>
              <a:rPr lang="en-US" sz="1700" dirty="0">
                <a:solidFill>
                  <a:schemeClr val="tx1"/>
                </a:solidFill>
              </a:rPr>
              <a:t>PTI, Police Technology and Information Technology Switzerland</a:t>
            </a:r>
            <a:br>
              <a:rPr lang="en-US" sz="1700" dirty="0">
                <a:solidFill>
                  <a:schemeClr val="tx1"/>
                </a:solidFill>
              </a:rPr>
            </a:br>
            <a:r>
              <a:rPr lang="en-US" sz="1700" dirty="0">
                <a:solidFill>
                  <a:schemeClr val="tx1"/>
                </a:solidFill>
                <a:hlinkClick r:id="rId2"/>
              </a:rPr>
              <a:t>https://www.pti-tip.ch</a:t>
            </a:r>
            <a:endParaRPr lang="en-US" sz="1700" dirty="0">
              <a:solidFill>
                <a:schemeClr val="tx1"/>
              </a:solidFill>
            </a:endParaRPr>
          </a:p>
          <a:p>
            <a:pPr marL="1800" lvl="1" indent="0">
              <a:buNone/>
              <a:tabLst>
                <a:tab pos="6099175" algn="l"/>
              </a:tabLst>
              <a:defRPr/>
            </a:pPr>
            <a:endParaRPr lang="en-US" sz="1700" dirty="0">
              <a:solidFill>
                <a:schemeClr val="tx1"/>
              </a:solidFill>
            </a:endParaRPr>
          </a:p>
          <a:p>
            <a:pPr marL="1800" lvl="1" indent="0">
              <a:buNone/>
              <a:tabLst>
                <a:tab pos="6099175" algn="l"/>
              </a:tabLst>
              <a:defRPr/>
            </a:pPr>
            <a:r>
              <a:rPr lang="en-US" sz="1700" dirty="0">
                <a:solidFill>
                  <a:schemeClr val="tx1"/>
                </a:solidFill>
              </a:rPr>
              <a:t>Head </a:t>
            </a:r>
            <a:r>
              <a:rPr lang="en-US" sz="1700">
                <a:solidFill>
                  <a:schemeClr val="tx1"/>
                </a:solidFill>
              </a:rPr>
              <a:t>of Telecommunications</a:t>
            </a:r>
            <a:br>
              <a:rPr lang="en-US" sz="1700">
                <a:solidFill>
                  <a:schemeClr val="tx1"/>
                </a:solidFill>
              </a:rPr>
            </a:br>
            <a:r>
              <a:rPr lang="en-US" sz="1700">
                <a:solidFill>
                  <a:schemeClr val="tx1"/>
                </a:solidFill>
              </a:rPr>
              <a:t>(</a:t>
            </a:r>
            <a:r>
              <a:rPr lang="en-US" sz="1700" dirty="0">
                <a:solidFill>
                  <a:schemeClr val="tx1"/>
                </a:solidFill>
              </a:rPr>
              <a:t>Confederation &amp; Cantons)</a:t>
            </a:r>
          </a:p>
          <a:p>
            <a:pPr marL="1800" lvl="1" indent="0">
              <a:buNone/>
              <a:tabLst>
                <a:tab pos="6099175" algn="l"/>
              </a:tabLst>
              <a:defRPr/>
            </a:pPr>
            <a:r>
              <a:rPr lang="en-US" sz="1700" dirty="0">
                <a:solidFill>
                  <a:schemeClr val="tx1"/>
                </a:solidFill>
                <a:hlinkClick r:id="rId3"/>
              </a:rPr>
              <a:t>andreas.beeler@pti-mail.ch</a:t>
            </a:r>
            <a:endParaRPr lang="en-US" sz="1700" dirty="0">
              <a:solidFill>
                <a:schemeClr val="tx1"/>
              </a:solidFill>
            </a:endParaRPr>
          </a:p>
          <a:p>
            <a:pPr marL="1800" lvl="1" indent="0">
              <a:buNone/>
              <a:tabLst>
                <a:tab pos="6099175" algn="l"/>
              </a:tabLst>
              <a:defRPr/>
            </a:pPr>
            <a:r>
              <a:rPr lang="en-US" sz="1700" dirty="0">
                <a:solidFill>
                  <a:schemeClr val="tx1"/>
                </a:solidFill>
                <a:hlinkClick r:id="rId4"/>
              </a:rPr>
              <a:t>https://ch.linkedin.com/in/andreas-beeler-0a436790</a:t>
            </a:r>
            <a:endParaRPr lang="en-US" sz="1700" dirty="0">
              <a:solidFill>
                <a:schemeClr val="tx1"/>
              </a:solidFill>
            </a:endParaRPr>
          </a:p>
          <a:p>
            <a:pPr marL="1800" lvl="1" indent="0">
              <a:buNone/>
              <a:tabLst>
                <a:tab pos="6099175" algn="l"/>
              </a:tabLst>
              <a:defRPr/>
            </a:pPr>
            <a:endParaRPr lang="en-US" dirty="0">
              <a:solidFill>
                <a:schemeClr val="tx1"/>
              </a:solidFill>
            </a:endParaRPr>
          </a:p>
          <a:p>
            <a:pPr lvl="1">
              <a:tabLst>
                <a:tab pos="6099175" algn="l"/>
              </a:tabLst>
              <a:defRPr/>
            </a:pPr>
            <a:endParaRPr lang="de-CH" dirty="0">
              <a:solidFill>
                <a:schemeClr val="tx1"/>
              </a:solidFill>
            </a:endParaRPr>
          </a:p>
          <a:p>
            <a:pPr marL="1800" lvl="1" indent="0">
              <a:buNone/>
              <a:tabLst>
                <a:tab pos="6099175" algn="l"/>
              </a:tabLst>
              <a:defRPr/>
            </a:pPr>
            <a:endParaRPr lang="de-CH" dirty="0">
              <a:solidFill>
                <a:schemeClr val="tx1"/>
              </a:solidFill>
            </a:endParaRPr>
          </a:p>
        </p:txBody>
      </p:sp>
      <p:pic>
        <p:nvPicPr>
          <p:cNvPr id="4" name="Grafik 3">
            <a:extLst>
              <a:ext uri="{FF2B5EF4-FFF2-40B4-BE49-F238E27FC236}">
                <a16:creationId xmlns:a16="http://schemas.microsoft.com/office/drawing/2014/main" id="{43EFCB24-7918-444B-C066-8BD688A9C2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3952" y="1603906"/>
            <a:ext cx="1800000" cy="1800000"/>
          </a:xfrm>
          <a:prstGeom prst="rect">
            <a:avLst/>
          </a:prstGeom>
        </p:spPr>
      </p:pic>
      <p:sp>
        <p:nvSpPr>
          <p:cNvPr id="5" name="Inhaltsplatzhalter 2">
            <a:extLst>
              <a:ext uri="{FF2B5EF4-FFF2-40B4-BE49-F238E27FC236}">
                <a16:creationId xmlns:a16="http://schemas.microsoft.com/office/drawing/2014/main" id="{B138DD1E-2973-AF8F-6251-6B66F23F2367}"/>
              </a:ext>
            </a:extLst>
          </p:cNvPr>
          <p:cNvSpPr txBox="1">
            <a:spLocks/>
          </p:cNvSpPr>
          <p:nvPr/>
        </p:nvSpPr>
        <p:spPr>
          <a:xfrm>
            <a:off x="6095999" y="1556792"/>
            <a:ext cx="5616625" cy="4536000"/>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mn-lt"/>
                <a:ea typeface="+mn-ea"/>
                <a:cs typeface="+mn-cs"/>
              </a:defRPr>
            </a:lvl1pPr>
            <a:lvl2pPr marL="1944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2pPr>
            <a:lvl3pPr marL="3888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3pPr>
            <a:lvl4pPr marL="5832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4pPr>
            <a:lvl5pPr marL="7776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Tx/>
              <a:buSzTx/>
              <a:buFont typeface="Arial" pitchFamily="34" charset="0"/>
              <a:buNone/>
              <a:defRPr/>
            </a:pPr>
            <a:r>
              <a:rPr kumimoji="0" lang="de-CH" sz="1800" b="1" i="0" u="none" strike="noStrike" kern="1200" cap="none" spc="0" normalizeH="0" baseline="0" noProof="0" dirty="0">
                <a:ln>
                  <a:noFill/>
                </a:ln>
                <a:solidFill>
                  <a:srgbClr val="0063BE">
                    <a:lumMod val="75000"/>
                  </a:srgbClr>
                </a:solidFill>
                <a:effectLst/>
                <a:uLnTx/>
                <a:uFillTx/>
                <a:latin typeface="Arial"/>
                <a:ea typeface="+mn-ea"/>
                <a:cs typeface="+mn-cs"/>
              </a:rPr>
              <a:t>Gregor Gysi</a:t>
            </a:r>
            <a:endParaRPr lang="en-US" dirty="0">
              <a:solidFill>
                <a:schemeClr val="tx1"/>
              </a:solidFill>
            </a:endParaRPr>
          </a:p>
          <a:p>
            <a:pPr marL="1800" lvl="1" indent="0">
              <a:buNone/>
              <a:tabLst>
                <a:tab pos="6099175" algn="l"/>
              </a:tabLst>
              <a:defRPr/>
            </a:pPr>
            <a:endParaRPr lang="en-US" dirty="0">
              <a:solidFill>
                <a:schemeClr val="tx1"/>
              </a:solidFill>
            </a:endParaRPr>
          </a:p>
          <a:p>
            <a:pPr marL="1800" lvl="1" indent="0">
              <a:buNone/>
              <a:tabLst>
                <a:tab pos="6099175" algn="l"/>
              </a:tabLst>
              <a:defRPr/>
            </a:pPr>
            <a:endParaRPr lang="en-US" dirty="0">
              <a:solidFill>
                <a:schemeClr val="tx1"/>
              </a:solidFill>
            </a:endParaRPr>
          </a:p>
          <a:p>
            <a:pPr marL="1800" lvl="1" indent="0">
              <a:buNone/>
              <a:tabLst>
                <a:tab pos="6099175" algn="l"/>
              </a:tabLst>
              <a:defRPr/>
            </a:pPr>
            <a:endParaRPr lang="en-US" dirty="0">
              <a:solidFill>
                <a:schemeClr val="tx1"/>
              </a:solidFill>
            </a:endParaRPr>
          </a:p>
          <a:p>
            <a:pPr marL="1800" lvl="1" indent="0">
              <a:buNone/>
              <a:tabLst>
                <a:tab pos="6099175" algn="l"/>
              </a:tabLst>
              <a:defRPr/>
            </a:pPr>
            <a:endParaRPr lang="en-US" dirty="0">
              <a:solidFill>
                <a:schemeClr val="tx1"/>
              </a:solidFill>
            </a:endParaRPr>
          </a:p>
          <a:p>
            <a:pPr marL="1800" lvl="1" indent="0">
              <a:buNone/>
              <a:tabLst>
                <a:tab pos="6099175" algn="l"/>
              </a:tabLst>
              <a:defRPr/>
            </a:pPr>
            <a:r>
              <a:rPr lang="en-US" sz="1700" dirty="0">
                <a:solidFill>
                  <a:schemeClr val="tx1"/>
                </a:solidFill>
              </a:rPr>
              <a:t>Protection &amp; Rescue Zurich</a:t>
            </a:r>
          </a:p>
          <a:p>
            <a:pPr marL="1800" lvl="1" indent="0">
              <a:buNone/>
              <a:tabLst>
                <a:tab pos="6099175" algn="l"/>
              </a:tabLst>
              <a:defRPr/>
            </a:pPr>
            <a:br>
              <a:rPr lang="en-US" sz="1700" dirty="0">
                <a:solidFill>
                  <a:schemeClr val="tx1"/>
                </a:solidFill>
              </a:rPr>
            </a:br>
            <a:r>
              <a:rPr lang="en-US" sz="1700" dirty="0">
                <a:solidFill>
                  <a:schemeClr val="tx1"/>
                </a:solidFill>
                <a:hlinkClick r:id="rId6"/>
              </a:rPr>
              <a:t>https://www.stadt-zuerich.ch/srz</a:t>
            </a:r>
            <a:endParaRPr lang="en-US" sz="1700" dirty="0">
              <a:solidFill>
                <a:schemeClr val="tx1"/>
              </a:solidFill>
            </a:endParaRPr>
          </a:p>
          <a:p>
            <a:pPr marL="1800" lvl="1" indent="0">
              <a:buNone/>
              <a:tabLst>
                <a:tab pos="6099175" algn="l"/>
              </a:tabLst>
              <a:defRPr/>
            </a:pPr>
            <a:endParaRPr lang="en-US" sz="1700" dirty="0">
              <a:solidFill>
                <a:schemeClr val="tx1"/>
              </a:solidFill>
            </a:endParaRPr>
          </a:p>
          <a:p>
            <a:pPr marL="1800" lvl="1" indent="0">
              <a:buNone/>
              <a:tabLst>
                <a:tab pos="6099175" algn="l"/>
              </a:tabLst>
              <a:defRPr/>
            </a:pPr>
            <a:r>
              <a:rPr lang="en-US" sz="1700" dirty="0">
                <a:solidFill>
                  <a:schemeClr val="tx1"/>
                </a:solidFill>
              </a:rPr>
              <a:t>First lieutenant Gregor Gysi</a:t>
            </a:r>
            <a:br>
              <a:rPr lang="en-US" sz="1700" dirty="0">
                <a:solidFill>
                  <a:schemeClr val="tx1"/>
                </a:solidFill>
              </a:rPr>
            </a:br>
            <a:r>
              <a:rPr lang="en-US" sz="1700" dirty="0">
                <a:solidFill>
                  <a:schemeClr val="tx1"/>
                </a:solidFill>
              </a:rPr>
              <a:t>Technical head/deputy head EOCC</a:t>
            </a:r>
          </a:p>
          <a:p>
            <a:pPr marL="1800" lvl="1" indent="0">
              <a:buNone/>
              <a:tabLst>
                <a:tab pos="6099175" algn="l"/>
              </a:tabLst>
              <a:defRPr/>
            </a:pPr>
            <a:r>
              <a:rPr lang="en-US" sz="1700" dirty="0">
                <a:solidFill>
                  <a:schemeClr val="tx1"/>
                </a:solidFill>
                <a:hlinkClick r:id="rId7"/>
              </a:rPr>
              <a:t>gregor.gysi@zuerich.ch</a:t>
            </a:r>
            <a:endParaRPr lang="en-US" sz="1700" dirty="0">
              <a:solidFill>
                <a:schemeClr val="tx1"/>
              </a:solidFill>
            </a:endParaRPr>
          </a:p>
          <a:p>
            <a:pPr marL="1800" lvl="1" indent="0">
              <a:buNone/>
              <a:tabLst>
                <a:tab pos="6099175" algn="l"/>
              </a:tabLst>
              <a:defRPr/>
            </a:pPr>
            <a:r>
              <a:rPr lang="en-US" sz="1700" dirty="0">
                <a:solidFill>
                  <a:schemeClr val="tx1"/>
                </a:solidFill>
                <a:hlinkClick r:id="rId8"/>
              </a:rPr>
              <a:t>https://www.linkedin.com/in/gregor-gysi-9b15111/</a:t>
            </a:r>
            <a:endParaRPr lang="en-US" sz="1700" dirty="0">
              <a:solidFill>
                <a:schemeClr val="tx1"/>
              </a:solidFill>
            </a:endParaRPr>
          </a:p>
          <a:p>
            <a:pPr marL="1800" lvl="1" indent="0">
              <a:buNone/>
              <a:tabLst>
                <a:tab pos="6099175" algn="l"/>
              </a:tabLst>
              <a:defRPr/>
            </a:pPr>
            <a:endParaRPr lang="en-US" dirty="0">
              <a:solidFill>
                <a:schemeClr val="tx1"/>
              </a:solidFill>
            </a:endParaRPr>
          </a:p>
          <a:p>
            <a:pPr lvl="1">
              <a:tabLst>
                <a:tab pos="6099175" algn="l"/>
              </a:tabLst>
              <a:defRPr/>
            </a:pPr>
            <a:endParaRPr lang="de-CH" dirty="0">
              <a:solidFill>
                <a:schemeClr val="tx1"/>
              </a:solidFill>
            </a:endParaRPr>
          </a:p>
          <a:p>
            <a:pPr marL="1800" lvl="1" indent="0">
              <a:buNone/>
              <a:tabLst>
                <a:tab pos="6099175" algn="l"/>
              </a:tabLst>
              <a:defRPr/>
            </a:pPr>
            <a:endParaRPr lang="de-CH" dirty="0">
              <a:solidFill>
                <a:schemeClr val="tx1"/>
              </a:solidFill>
            </a:endParaRPr>
          </a:p>
        </p:txBody>
      </p:sp>
      <p:pic>
        <p:nvPicPr>
          <p:cNvPr id="6" name="Grafik 5">
            <a:extLst>
              <a:ext uri="{FF2B5EF4-FFF2-40B4-BE49-F238E27FC236}">
                <a16:creationId xmlns:a16="http://schemas.microsoft.com/office/drawing/2014/main" id="{F93751DF-7811-AF53-9513-1E65462F5C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83799" y="1603906"/>
            <a:ext cx="1392000" cy="2088000"/>
          </a:xfrm>
          <a:prstGeom prst="rect">
            <a:avLst/>
          </a:prstGeom>
        </p:spPr>
      </p:pic>
    </p:spTree>
    <p:extLst>
      <p:ext uri="{BB962C8B-B14F-4D97-AF65-F5344CB8AC3E}">
        <p14:creationId xmlns:p14="http://schemas.microsoft.com/office/powerpoint/2010/main" val="40869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splatzhalter 11">
            <a:extLst>
              <a:ext uri="{FF2B5EF4-FFF2-40B4-BE49-F238E27FC236}">
                <a16:creationId xmlns:a16="http://schemas.microsoft.com/office/drawing/2014/main" id="{6E460A9C-9B41-8B28-F9D2-2B9D85F97960}"/>
              </a:ext>
            </a:extLst>
          </p:cNvPr>
          <p:cNvSpPr>
            <a:spLocks noGrp="1"/>
          </p:cNvSpPr>
          <p:nvPr>
            <p:ph type="dt" sz="half" idx="10"/>
          </p:nvPr>
        </p:nvSpPr>
        <p:spPr/>
        <p:txBody>
          <a:bodyPr/>
          <a:lstStyle/>
          <a:p>
            <a:r>
              <a:rPr lang="de-DE"/>
              <a:t>09.04.2024</a:t>
            </a:r>
            <a:endParaRPr lang="de-CH" dirty="0"/>
          </a:p>
        </p:txBody>
      </p:sp>
      <p:sp>
        <p:nvSpPr>
          <p:cNvPr id="13" name="Fußzeilenplatzhalter 12">
            <a:extLst>
              <a:ext uri="{FF2B5EF4-FFF2-40B4-BE49-F238E27FC236}">
                <a16:creationId xmlns:a16="http://schemas.microsoft.com/office/drawing/2014/main" id="{8BFDA820-314E-31F0-BD0E-664989EA80B0}"/>
              </a:ext>
            </a:extLst>
          </p:cNvPr>
          <p:cNvSpPr>
            <a:spLocks noGrp="1"/>
          </p:cNvSpPr>
          <p:nvPr>
            <p:ph type="ftr" sz="quarter" idx="11"/>
          </p:nvPr>
        </p:nvSpPr>
        <p:spPr/>
        <p:txBody>
          <a:bodyPr/>
          <a:lstStyle/>
          <a:p>
            <a:r>
              <a:rPr lang="de-CH"/>
              <a:t>EENA Webinar: PSAP Innovation Series: Episode 2 - Protection &amp; Rescue Zurich</a:t>
            </a:r>
            <a:endParaRPr lang="de-CH" dirty="0"/>
          </a:p>
        </p:txBody>
      </p:sp>
      <p:sp>
        <p:nvSpPr>
          <p:cNvPr id="14" name="Foliennummernplatzhalter 13">
            <a:extLst>
              <a:ext uri="{FF2B5EF4-FFF2-40B4-BE49-F238E27FC236}">
                <a16:creationId xmlns:a16="http://schemas.microsoft.com/office/drawing/2014/main" id="{7B8F1E43-8D28-FC65-DC2C-2C36C879BDEB}"/>
              </a:ext>
            </a:extLst>
          </p:cNvPr>
          <p:cNvSpPr>
            <a:spLocks noGrp="1"/>
          </p:cNvSpPr>
          <p:nvPr>
            <p:ph type="sldNum" sz="quarter" idx="12"/>
          </p:nvPr>
        </p:nvSpPr>
        <p:spPr/>
        <p:txBody>
          <a:bodyPr/>
          <a:lstStyle/>
          <a:p>
            <a:fld id="{A9A119BF-E25C-2B4D-AE7A-2F19C2499FEA}" type="slidenum">
              <a:rPr lang="de-CH"/>
              <a:t>4</a:t>
            </a:fld>
            <a:endParaRPr lang="de-CH"/>
          </a:p>
        </p:txBody>
      </p:sp>
      <p:sp>
        <p:nvSpPr>
          <p:cNvPr id="16" name="Titel 1">
            <a:extLst>
              <a:ext uri="{FF2B5EF4-FFF2-40B4-BE49-F238E27FC236}">
                <a16:creationId xmlns:a16="http://schemas.microsoft.com/office/drawing/2014/main" id="{648DB1CC-D377-453C-A0CC-8CB244C6B07D}"/>
              </a:ext>
            </a:extLst>
          </p:cNvPr>
          <p:cNvSpPr>
            <a:spLocks noGrp="1"/>
          </p:cNvSpPr>
          <p:nvPr>
            <p:ph type="title"/>
          </p:nvPr>
        </p:nvSpPr>
        <p:spPr>
          <a:xfrm>
            <a:off x="479376" y="404760"/>
            <a:ext cx="11233248" cy="864000"/>
          </a:xfrm>
          <a:noFill/>
        </p:spPr>
        <p:txBody>
          <a:bodyPr/>
          <a:lstStyle/>
          <a:p>
            <a:r>
              <a:rPr lang="de-CH" dirty="0">
                <a:solidFill>
                  <a:schemeClr val="tx1"/>
                </a:solidFill>
              </a:rPr>
              <a:t>1 Emergency call network Switzerland</a:t>
            </a:r>
            <a:br>
              <a:rPr lang="de-CH" dirty="0">
                <a:solidFill>
                  <a:schemeClr val="tx1"/>
                </a:solidFill>
              </a:rPr>
            </a:br>
            <a:r>
              <a:rPr lang="de-CH" sz="2400" dirty="0">
                <a:solidFill>
                  <a:schemeClr val="tx1"/>
                </a:solidFill>
              </a:rPr>
              <a:t>	Every second counts in an emergency </a:t>
            </a:r>
          </a:p>
        </p:txBody>
      </p:sp>
      <p:sp>
        <p:nvSpPr>
          <p:cNvPr id="18" name="Inhaltsplatzhalter 2">
            <a:extLst>
              <a:ext uri="{FF2B5EF4-FFF2-40B4-BE49-F238E27FC236}">
                <a16:creationId xmlns:a16="http://schemas.microsoft.com/office/drawing/2014/main" id="{1F5A91B0-9DFD-431D-934C-58064C09D2CA}"/>
              </a:ext>
            </a:extLst>
          </p:cNvPr>
          <p:cNvSpPr txBox="1">
            <a:spLocks/>
          </p:cNvSpPr>
          <p:nvPr/>
        </p:nvSpPr>
        <p:spPr>
          <a:xfrm>
            <a:off x="479375" y="1557296"/>
            <a:ext cx="7056785" cy="4536000"/>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mn-lt"/>
                <a:ea typeface="+mn-ea"/>
                <a:cs typeface="+mn-cs"/>
              </a:defRPr>
            </a:lvl1pPr>
            <a:lvl2pPr marL="1944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2pPr>
            <a:lvl3pPr marL="3888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3pPr>
            <a:lvl4pPr marL="5832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4pPr>
            <a:lvl5pPr marL="7776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Tx/>
              <a:buSzTx/>
              <a:buFont typeface="Arial" pitchFamily="34" charset="0"/>
              <a:buNone/>
              <a:defRPr/>
            </a:pPr>
            <a:r>
              <a:rPr kumimoji="0" lang="de-CH" sz="1800" b="1" i="0" u="none" strike="noStrike" kern="1200" cap="none" spc="0" normalizeH="0" baseline="0" noProof="0" dirty="0">
                <a:ln>
                  <a:noFill/>
                </a:ln>
                <a:solidFill>
                  <a:srgbClr val="0063BE">
                    <a:lumMod val="75000"/>
                  </a:srgbClr>
                </a:solidFill>
                <a:effectLst/>
                <a:uLnTx/>
                <a:uFillTx/>
                <a:latin typeface="Arial"/>
                <a:ea typeface="+mn-ea"/>
                <a:cs typeface="+mn-cs"/>
              </a:rPr>
              <a:t>There are 7 official emergency numbers in Switzerland:</a:t>
            </a:r>
          </a:p>
          <a:p>
            <a:pPr marL="714375" lvl="1" indent="-192088">
              <a:spcAft>
                <a:spcPts val="0"/>
              </a:spcAft>
              <a:tabLst>
                <a:tab pos="6099175" algn="l"/>
              </a:tabLst>
              <a:defRPr/>
            </a:pPr>
            <a:r>
              <a:rPr lang="de-CH" dirty="0">
                <a:solidFill>
                  <a:schemeClr val="tx1"/>
                </a:solidFill>
              </a:rPr>
              <a:t>112 European emergency number</a:t>
            </a:r>
          </a:p>
          <a:p>
            <a:pPr marL="714375" lvl="1" indent="-192088">
              <a:spcAft>
                <a:spcPts val="0"/>
              </a:spcAft>
              <a:tabLst>
                <a:tab pos="6099175" algn="l"/>
              </a:tabLst>
              <a:defRPr/>
            </a:pPr>
            <a:r>
              <a:rPr lang="de-CH" dirty="0">
                <a:solidFill>
                  <a:schemeClr val="tx1"/>
                </a:solidFill>
              </a:rPr>
              <a:t>117 Police</a:t>
            </a:r>
          </a:p>
          <a:p>
            <a:pPr marL="714375" lvl="1" indent="-192088">
              <a:spcAft>
                <a:spcPts val="0"/>
              </a:spcAft>
              <a:tabLst>
                <a:tab pos="6099175" algn="l"/>
              </a:tabLst>
              <a:defRPr/>
            </a:pPr>
            <a:r>
              <a:rPr lang="de-CH" dirty="0">
                <a:solidFill>
                  <a:schemeClr val="tx1"/>
                </a:solidFill>
              </a:rPr>
              <a:t>118 Fire brigade</a:t>
            </a:r>
          </a:p>
          <a:p>
            <a:pPr marL="714375" lvl="1" indent="-192088">
              <a:spcAft>
                <a:spcPts val="0"/>
              </a:spcAft>
              <a:tabLst>
                <a:tab pos="6099175" algn="l"/>
              </a:tabLst>
              <a:defRPr/>
            </a:pPr>
            <a:r>
              <a:rPr lang="de-CH" dirty="0">
                <a:solidFill>
                  <a:schemeClr val="tx1"/>
                </a:solidFill>
              </a:rPr>
              <a:t>144 </a:t>
            </a:r>
            <a:r>
              <a:rPr lang="de-CH" dirty="0" err="1">
                <a:solidFill>
                  <a:schemeClr val="tx1"/>
                </a:solidFill>
              </a:rPr>
              <a:t>Ambulance</a:t>
            </a:r>
            <a:endParaRPr lang="de-CH" dirty="0">
              <a:solidFill>
                <a:schemeClr val="tx1"/>
              </a:solidFill>
            </a:endParaRPr>
          </a:p>
          <a:p>
            <a:pPr marL="714375" lvl="1" indent="-192088">
              <a:spcAft>
                <a:spcPts val="0"/>
              </a:spcAft>
              <a:tabLst>
                <a:tab pos="6099175" algn="l"/>
              </a:tabLst>
              <a:defRPr/>
            </a:pPr>
            <a:r>
              <a:rPr lang="de-CH" dirty="0">
                <a:solidFill>
                  <a:schemeClr val="tx1"/>
                </a:solidFill>
              </a:rPr>
              <a:t>143 Offered hand</a:t>
            </a:r>
          </a:p>
          <a:p>
            <a:pPr marL="714375" lvl="1" indent="-192088">
              <a:spcAft>
                <a:spcPts val="0"/>
              </a:spcAft>
              <a:tabLst>
                <a:tab pos="6099175" algn="l"/>
              </a:tabLst>
              <a:defRPr/>
            </a:pPr>
            <a:r>
              <a:rPr lang="de-CH" dirty="0">
                <a:solidFill>
                  <a:schemeClr val="tx1"/>
                </a:solidFill>
              </a:rPr>
              <a:t>145 </a:t>
            </a:r>
            <a:r>
              <a:rPr lang="de-CH" dirty="0" err="1">
                <a:solidFill>
                  <a:schemeClr val="tx1"/>
                </a:solidFill>
              </a:rPr>
              <a:t>Tox</a:t>
            </a:r>
            <a:endParaRPr lang="de-CH" dirty="0">
              <a:solidFill>
                <a:schemeClr val="tx1"/>
              </a:solidFill>
            </a:endParaRPr>
          </a:p>
          <a:p>
            <a:pPr marL="714375" lvl="1" indent="-192088">
              <a:tabLst>
                <a:tab pos="6099175" algn="l"/>
              </a:tabLst>
              <a:defRPr/>
            </a:pPr>
            <a:r>
              <a:rPr lang="de-CH" dirty="0">
                <a:solidFill>
                  <a:schemeClr val="tx1"/>
                </a:solidFill>
              </a:rPr>
              <a:t>147 Pro Juventute</a:t>
            </a:r>
          </a:p>
          <a:p>
            <a:pPr marL="1800" lvl="1" indent="0">
              <a:buNone/>
              <a:tabLst>
                <a:tab pos="6099175" algn="l"/>
              </a:tabLst>
              <a:defRPr/>
            </a:pPr>
            <a:r>
              <a:rPr lang="de-CH" b="1" dirty="0">
                <a:solidFill>
                  <a:srgbClr val="0063BE">
                    <a:lumMod val="75000"/>
                  </a:srgbClr>
                </a:solidFill>
                <a:latin typeface="Arial"/>
              </a:rPr>
              <a:t>Facts:</a:t>
            </a:r>
          </a:p>
          <a:p>
            <a:pPr marL="714375" lvl="1" indent="-192088">
              <a:tabLst>
                <a:tab pos="6099175" algn="l"/>
              </a:tabLst>
              <a:defRPr/>
            </a:pPr>
            <a:r>
              <a:rPr lang="de-CH" dirty="0">
                <a:solidFill>
                  <a:schemeClr val="tx1"/>
                </a:solidFill>
              </a:rPr>
              <a:t>approx. 10’000 – 12’000 emergency calls daily</a:t>
            </a:r>
          </a:p>
          <a:p>
            <a:pPr marL="714375" lvl="1" indent="-192088">
              <a:tabLst>
                <a:tab pos="6099175" algn="l"/>
              </a:tabLst>
              <a:defRPr/>
            </a:pPr>
            <a:r>
              <a:rPr lang="de-CH" dirty="0">
                <a:solidFill>
                  <a:schemeClr val="tx1"/>
                </a:solidFill>
              </a:rPr>
              <a:t>4’146’646 emergency calls in 2023</a:t>
            </a:r>
          </a:p>
          <a:p>
            <a:pPr marL="714375" lvl="1" indent="-192088">
              <a:tabLst>
                <a:tab pos="6099175" algn="l"/>
              </a:tabLst>
              <a:defRPr/>
            </a:pPr>
            <a:r>
              <a:rPr lang="de-CH" dirty="0">
                <a:solidFill>
                  <a:schemeClr val="tx1"/>
                </a:solidFill>
              </a:rPr>
              <a:t>NG112 LIS proxy changeover successfully implemented</a:t>
            </a:r>
          </a:p>
          <a:p>
            <a:pPr marL="714375" lvl="1" indent="-192088">
              <a:tabLst>
                <a:tab pos="6099175" algn="l"/>
              </a:tabLst>
              <a:defRPr/>
            </a:pPr>
            <a:endParaRPr lang="de-CH" dirty="0">
              <a:solidFill>
                <a:schemeClr val="tx1"/>
              </a:solidFill>
            </a:endParaRPr>
          </a:p>
          <a:p>
            <a:pPr lvl="1">
              <a:tabLst>
                <a:tab pos="6099175" algn="l"/>
              </a:tabLst>
              <a:defRPr/>
            </a:pPr>
            <a:endParaRPr lang="de-CH" dirty="0">
              <a:solidFill>
                <a:schemeClr val="tx1"/>
              </a:solidFill>
            </a:endParaRPr>
          </a:p>
          <a:p>
            <a:pPr lvl="1">
              <a:tabLst>
                <a:tab pos="6099175" algn="l"/>
              </a:tabLst>
              <a:defRPr/>
            </a:pPr>
            <a:endParaRPr lang="de-CH" dirty="0">
              <a:solidFill>
                <a:schemeClr val="tx1"/>
              </a:solidFill>
            </a:endParaRPr>
          </a:p>
          <a:p>
            <a:pPr marL="1800" lvl="1" indent="0">
              <a:buNone/>
              <a:tabLst>
                <a:tab pos="6099175" algn="l"/>
              </a:tabLst>
              <a:defRPr/>
            </a:pPr>
            <a:endParaRPr lang="de-CH" dirty="0">
              <a:solidFill>
                <a:schemeClr val="tx1"/>
              </a:solidFill>
            </a:endParaRPr>
          </a:p>
        </p:txBody>
      </p:sp>
      <p:pic>
        <p:nvPicPr>
          <p:cNvPr id="2" name="Grafik 1">
            <a:extLst>
              <a:ext uri="{FF2B5EF4-FFF2-40B4-BE49-F238E27FC236}">
                <a16:creationId xmlns:a16="http://schemas.microsoft.com/office/drawing/2014/main" id="{0BEFF086-CF36-0EE7-8BE5-70B7C193F136}"/>
              </a:ext>
            </a:extLst>
          </p:cNvPr>
          <p:cNvPicPr>
            <a:picLocks noChangeAspect="1"/>
          </p:cNvPicPr>
          <p:nvPr/>
        </p:nvPicPr>
        <p:blipFill>
          <a:blip r:embed="rId2"/>
          <a:stretch>
            <a:fillRect/>
          </a:stretch>
        </p:blipFill>
        <p:spPr>
          <a:xfrm>
            <a:off x="7536160" y="404760"/>
            <a:ext cx="4303078" cy="6051145"/>
          </a:xfrm>
          <a:prstGeom prst="rect">
            <a:avLst/>
          </a:prstGeom>
          <a:noFill/>
        </p:spPr>
      </p:pic>
    </p:spTree>
    <p:extLst>
      <p:ext uri="{BB962C8B-B14F-4D97-AF65-F5344CB8AC3E}">
        <p14:creationId xmlns:p14="http://schemas.microsoft.com/office/powerpoint/2010/main" val="1807755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splatzhalter 11">
            <a:extLst>
              <a:ext uri="{FF2B5EF4-FFF2-40B4-BE49-F238E27FC236}">
                <a16:creationId xmlns:a16="http://schemas.microsoft.com/office/drawing/2014/main" id="{6E460A9C-9B41-8B28-F9D2-2B9D85F97960}"/>
              </a:ext>
            </a:extLst>
          </p:cNvPr>
          <p:cNvSpPr>
            <a:spLocks noGrp="1"/>
          </p:cNvSpPr>
          <p:nvPr>
            <p:ph type="dt" sz="half" idx="10"/>
          </p:nvPr>
        </p:nvSpPr>
        <p:spPr/>
        <p:txBody>
          <a:bodyPr/>
          <a:lstStyle/>
          <a:p>
            <a:r>
              <a:rPr lang="de-DE"/>
              <a:t>09.04.2024</a:t>
            </a:r>
            <a:endParaRPr lang="de-CH" dirty="0"/>
          </a:p>
        </p:txBody>
      </p:sp>
      <p:sp>
        <p:nvSpPr>
          <p:cNvPr id="13" name="Fußzeilenplatzhalter 12">
            <a:extLst>
              <a:ext uri="{FF2B5EF4-FFF2-40B4-BE49-F238E27FC236}">
                <a16:creationId xmlns:a16="http://schemas.microsoft.com/office/drawing/2014/main" id="{8BFDA820-314E-31F0-BD0E-664989EA80B0}"/>
              </a:ext>
            </a:extLst>
          </p:cNvPr>
          <p:cNvSpPr>
            <a:spLocks noGrp="1"/>
          </p:cNvSpPr>
          <p:nvPr>
            <p:ph type="ftr" sz="quarter" idx="11"/>
          </p:nvPr>
        </p:nvSpPr>
        <p:spPr/>
        <p:txBody>
          <a:bodyPr/>
          <a:lstStyle/>
          <a:p>
            <a:r>
              <a:rPr lang="de-CH"/>
              <a:t>EENA Webinar: PSAP Innovation Series: Episode 2 - Protection &amp; Rescue Zurich</a:t>
            </a:r>
          </a:p>
        </p:txBody>
      </p:sp>
      <p:sp>
        <p:nvSpPr>
          <p:cNvPr id="14" name="Foliennummernplatzhalter 13">
            <a:extLst>
              <a:ext uri="{FF2B5EF4-FFF2-40B4-BE49-F238E27FC236}">
                <a16:creationId xmlns:a16="http://schemas.microsoft.com/office/drawing/2014/main" id="{7B8F1E43-8D28-FC65-DC2C-2C36C879BDEB}"/>
              </a:ext>
            </a:extLst>
          </p:cNvPr>
          <p:cNvSpPr>
            <a:spLocks noGrp="1"/>
          </p:cNvSpPr>
          <p:nvPr>
            <p:ph type="sldNum" sz="quarter" idx="12"/>
          </p:nvPr>
        </p:nvSpPr>
        <p:spPr/>
        <p:txBody>
          <a:bodyPr/>
          <a:lstStyle/>
          <a:p>
            <a:fld id="{A9A119BF-E25C-2B4D-AE7A-2F19C2499FEA}" type="slidenum">
              <a:rPr lang="de-CH"/>
              <a:t>5</a:t>
            </a:fld>
            <a:endParaRPr lang="de-CH"/>
          </a:p>
        </p:txBody>
      </p:sp>
      <p:sp>
        <p:nvSpPr>
          <p:cNvPr id="16" name="Titel 1">
            <a:extLst>
              <a:ext uri="{FF2B5EF4-FFF2-40B4-BE49-F238E27FC236}">
                <a16:creationId xmlns:a16="http://schemas.microsoft.com/office/drawing/2014/main" id="{648DB1CC-D377-453C-A0CC-8CB244C6B07D}"/>
              </a:ext>
            </a:extLst>
          </p:cNvPr>
          <p:cNvSpPr>
            <a:spLocks noGrp="1"/>
          </p:cNvSpPr>
          <p:nvPr>
            <p:ph type="title"/>
          </p:nvPr>
        </p:nvSpPr>
        <p:spPr>
          <a:xfrm>
            <a:off x="479376" y="404760"/>
            <a:ext cx="11233248" cy="864000"/>
          </a:xfrm>
          <a:noFill/>
        </p:spPr>
        <p:txBody>
          <a:bodyPr/>
          <a:lstStyle/>
          <a:p>
            <a:r>
              <a:rPr lang="de-CH" dirty="0">
                <a:solidFill>
                  <a:schemeClr val="tx1"/>
                </a:solidFill>
              </a:rPr>
              <a:t>2 Organisation of emergency calls</a:t>
            </a:r>
            <a:br>
              <a:rPr lang="de-CH" dirty="0">
                <a:solidFill>
                  <a:schemeClr val="tx1"/>
                </a:solidFill>
              </a:rPr>
            </a:br>
            <a:r>
              <a:rPr lang="de-CH" sz="2400" dirty="0">
                <a:solidFill>
                  <a:schemeClr val="tx1"/>
                </a:solidFill>
              </a:rPr>
              <a:t>	The organisation of emergency calls</a:t>
            </a:r>
            <a:br>
              <a:rPr lang="de-CH" dirty="0">
                <a:solidFill>
                  <a:schemeClr val="tx1"/>
                </a:solidFill>
              </a:rPr>
            </a:br>
            <a:endParaRPr lang="de-CH" dirty="0">
              <a:solidFill>
                <a:schemeClr val="tx1"/>
              </a:solidFill>
            </a:endParaRPr>
          </a:p>
        </p:txBody>
      </p:sp>
      <p:sp>
        <p:nvSpPr>
          <p:cNvPr id="18" name="Inhaltsplatzhalter 2">
            <a:extLst>
              <a:ext uri="{FF2B5EF4-FFF2-40B4-BE49-F238E27FC236}">
                <a16:creationId xmlns:a16="http://schemas.microsoft.com/office/drawing/2014/main" id="{1F5A91B0-9DFD-431D-934C-58064C09D2CA}"/>
              </a:ext>
            </a:extLst>
          </p:cNvPr>
          <p:cNvSpPr txBox="1">
            <a:spLocks/>
          </p:cNvSpPr>
          <p:nvPr/>
        </p:nvSpPr>
        <p:spPr>
          <a:xfrm>
            <a:off x="479376" y="1557296"/>
            <a:ext cx="11232000" cy="4536000"/>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mn-lt"/>
                <a:ea typeface="+mn-ea"/>
                <a:cs typeface="+mn-cs"/>
              </a:defRPr>
            </a:lvl1pPr>
            <a:lvl2pPr marL="1944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2pPr>
            <a:lvl3pPr marL="3888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3pPr>
            <a:lvl4pPr marL="5832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4pPr>
            <a:lvl5pPr marL="7776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2088" marR="0" lvl="1" indent="-192088" fontAlgn="auto">
              <a:buSzTx/>
              <a:tabLst>
                <a:tab pos="2784475" algn="l"/>
              </a:tabLst>
              <a:defRPr/>
            </a:pPr>
            <a:r>
              <a:rPr lang="de-CH" dirty="0">
                <a:solidFill>
                  <a:schemeClr val="tx1"/>
                </a:solidFill>
              </a:rPr>
              <a:t>All matters relating to the police (112 &amp; 117), fire service (118) and </a:t>
            </a:r>
            <a:r>
              <a:rPr lang="de-CH" dirty="0" err="1">
                <a:solidFill>
                  <a:schemeClr val="tx1"/>
                </a:solidFill>
              </a:rPr>
              <a:t>ambulance </a:t>
            </a:r>
            <a:r>
              <a:rPr lang="de-CH" dirty="0">
                <a:solidFill>
                  <a:schemeClr val="tx1"/>
                </a:solidFill>
              </a:rPr>
              <a:t>144 emergency numbers are coordinated by the Emergency Calls organisation. It is the point of contact for emergency calls and represents the concerns of the emergency call organisations. It defines the technical and operational standards. </a:t>
            </a:r>
          </a:p>
          <a:p>
            <a:pPr marL="192088" marR="0" lvl="1" indent="-192088" fontAlgn="auto">
              <a:buSzTx/>
              <a:tabLst>
                <a:tab pos="2784475" algn="l"/>
              </a:tabLst>
              <a:defRPr/>
            </a:pPr>
            <a:r>
              <a:rPr lang="de-CH" dirty="0">
                <a:solidFill>
                  <a:schemeClr val="tx1"/>
                </a:solidFill>
              </a:rPr>
              <a:t>The "Emergency Calls Organisation" works on behalf of the Conference of Cantonal Police Commanders (KKPKS</a:t>
            </a:r>
            <a:r>
              <a:rPr lang="de-CH">
                <a:solidFill>
                  <a:schemeClr val="tx1"/>
                </a:solidFill>
              </a:rPr>
              <a:t>), the "Interassociation for Rescue Services" (Interverband für Rettungswesen, IVR</a:t>
            </a:r>
            <a:r>
              <a:rPr lang="de-CH" dirty="0">
                <a:solidFill>
                  <a:schemeClr val="tx1"/>
                </a:solidFill>
              </a:rPr>
              <a:t>) </a:t>
            </a:r>
            <a:r>
              <a:rPr lang="de-CH">
                <a:solidFill>
                  <a:schemeClr val="tx1"/>
                </a:solidFill>
              </a:rPr>
              <a:t>and the " Fire Service Coordination Switzerland" (Feuerwehr Koordination Schweiz, FKS</a:t>
            </a:r>
            <a:r>
              <a:rPr lang="de-CH" dirty="0">
                <a:solidFill>
                  <a:schemeClr val="tx1"/>
                </a:solidFill>
              </a:rPr>
              <a:t>). </a:t>
            </a:r>
          </a:p>
          <a:p>
            <a:pPr marL="192088" marR="0" lvl="1" indent="-192088" fontAlgn="auto">
              <a:buSzTx/>
              <a:tabLst>
                <a:tab pos="2784475" algn="l"/>
              </a:tabLst>
              <a:defRPr/>
            </a:pPr>
            <a:r>
              <a:rPr lang="de-CH" dirty="0">
                <a:solidFill>
                  <a:schemeClr val="tx1"/>
                </a:solidFill>
              </a:rPr>
              <a:t>With the "Emergency Call Strategy" of 3 February 2016, </a:t>
            </a:r>
            <a:r>
              <a:rPr lang="de-CH" dirty="0" err="1">
                <a:solidFill>
                  <a:schemeClr val="tx1"/>
                </a:solidFill>
              </a:rPr>
              <a:t>the</a:t>
            </a:r>
            <a:r>
              <a:rPr lang="de-CH" dirty="0">
                <a:solidFill>
                  <a:schemeClr val="tx1"/>
                </a:solidFill>
              </a:rPr>
              <a:t> KKPKS, the IVR and </a:t>
            </a:r>
            <a:r>
              <a:rPr lang="de-CH">
                <a:solidFill>
                  <a:schemeClr val="tx1"/>
                </a:solidFill>
              </a:rPr>
              <a:t>the FKS </a:t>
            </a:r>
            <a:r>
              <a:rPr lang="de-CH" dirty="0">
                <a:solidFill>
                  <a:schemeClr val="tx1"/>
                </a:solidFill>
              </a:rPr>
              <a:t>identified the strategic fields of action in the area of emergency calls in Switzerland and recommended numerous measures for implementation. This strategy was subsequently approved and endorsed at political level by the responsible government </a:t>
            </a:r>
            <a:r>
              <a:rPr lang="de-CH" dirty="0" err="1">
                <a:solidFill>
                  <a:schemeClr val="tx1"/>
                </a:solidFill>
              </a:rPr>
              <a:t>conferences</a:t>
            </a:r>
            <a:r>
              <a:rPr lang="de-CH" dirty="0">
                <a:solidFill>
                  <a:schemeClr val="tx1"/>
                </a:solidFill>
              </a:rPr>
              <a:t> KKJPD (</a:t>
            </a:r>
            <a:r>
              <a:rPr lang="de-CH" dirty="0" err="1">
                <a:solidFill>
                  <a:schemeClr val="tx1"/>
                </a:solidFill>
              </a:rPr>
              <a:t>police</a:t>
            </a:r>
            <a:r>
              <a:rPr lang="de-CH" dirty="0">
                <a:solidFill>
                  <a:schemeClr val="tx1"/>
                </a:solidFill>
              </a:rPr>
              <a:t>), GDK (</a:t>
            </a:r>
            <a:r>
              <a:rPr lang="de-CH" dirty="0" err="1">
                <a:solidFill>
                  <a:schemeClr val="tx1"/>
                </a:solidFill>
              </a:rPr>
              <a:t>Ambulance</a:t>
            </a:r>
            <a:r>
              <a:rPr lang="de-CH" dirty="0">
                <a:solidFill>
                  <a:schemeClr val="tx1"/>
                </a:solidFill>
              </a:rPr>
              <a:t>) and RK MZF (</a:t>
            </a:r>
            <a:r>
              <a:rPr lang="de-CH" dirty="0" err="1">
                <a:solidFill>
                  <a:schemeClr val="tx1"/>
                </a:solidFill>
              </a:rPr>
              <a:t>Fire</a:t>
            </a:r>
            <a:r>
              <a:rPr lang="de-CH" dirty="0">
                <a:solidFill>
                  <a:schemeClr val="tx1"/>
                </a:solidFill>
              </a:rPr>
              <a:t> </a:t>
            </a:r>
            <a:r>
              <a:rPr lang="de-CH" dirty="0" err="1">
                <a:solidFill>
                  <a:schemeClr val="tx1"/>
                </a:solidFill>
              </a:rPr>
              <a:t>service</a:t>
            </a:r>
            <a:r>
              <a:rPr lang="de-CH" dirty="0">
                <a:solidFill>
                  <a:schemeClr val="tx1"/>
                </a:solidFill>
              </a:rPr>
              <a:t>). </a:t>
            </a:r>
          </a:p>
        </p:txBody>
      </p:sp>
    </p:spTree>
    <p:extLst>
      <p:ext uri="{BB962C8B-B14F-4D97-AF65-F5344CB8AC3E}">
        <p14:creationId xmlns:p14="http://schemas.microsoft.com/office/powerpoint/2010/main" val="2053959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splatzhalter 11">
            <a:extLst>
              <a:ext uri="{FF2B5EF4-FFF2-40B4-BE49-F238E27FC236}">
                <a16:creationId xmlns:a16="http://schemas.microsoft.com/office/drawing/2014/main" id="{6E460A9C-9B41-8B28-F9D2-2B9D85F97960}"/>
              </a:ext>
            </a:extLst>
          </p:cNvPr>
          <p:cNvSpPr>
            <a:spLocks noGrp="1"/>
          </p:cNvSpPr>
          <p:nvPr>
            <p:ph type="dt" sz="half" idx="10"/>
          </p:nvPr>
        </p:nvSpPr>
        <p:spPr/>
        <p:txBody>
          <a:bodyPr/>
          <a:lstStyle/>
          <a:p>
            <a:r>
              <a:rPr lang="de-DE"/>
              <a:t>09.04.2024</a:t>
            </a:r>
            <a:endParaRPr lang="de-CH" dirty="0"/>
          </a:p>
        </p:txBody>
      </p:sp>
      <p:sp>
        <p:nvSpPr>
          <p:cNvPr id="13" name="Fußzeilenplatzhalter 12">
            <a:extLst>
              <a:ext uri="{FF2B5EF4-FFF2-40B4-BE49-F238E27FC236}">
                <a16:creationId xmlns:a16="http://schemas.microsoft.com/office/drawing/2014/main" id="{8BFDA820-314E-31F0-BD0E-664989EA80B0}"/>
              </a:ext>
            </a:extLst>
          </p:cNvPr>
          <p:cNvSpPr>
            <a:spLocks noGrp="1"/>
          </p:cNvSpPr>
          <p:nvPr>
            <p:ph type="ftr" sz="quarter" idx="11"/>
          </p:nvPr>
        </p:nvSpPr>
        <p:spPr/>
        <p:txBody>
          <a:bodyPr/>
          <a:lstStyle/>
          <a:p>
            <a:r>
              <a:rPr lang="de-CH"/>
              <a:t>EENA Webinar: PSAP Innovation Series: Episode 2 - Protection &amp; Rescue Zurich</a:t>
            </a:r>
          </a:p>
        </p:txBody>
      </p:sp>
      <p:sp>
        <p:nvSpPr>
          <p:cNvPr id="14" name="Foliennummernplatzhalter 13">
            <a:extLst>
              <a:ext uri="{FF2B5EF4-FFF2-40B4-BE49-F238E27FC236}">
                <a16:creationId xmlns:a16="http://schemas.microsoft.com/office/drawing/2014/main" id="{7B8F1E43-8D28-FC65-DC2C-2C36C879BDEB}"/>
              </a:ext>
            </a:extLst>
          </p:cNvPr>
          <p:cNvSpPr>
            <a:spLocks noGrp="1"/>
          </p:cNvSpPr>
          <p:nvPr>
            <p:ph type="sldNum" sz="quarter" idx="12"/>
          </p:nvPr>
        </p:nvSpPr>
        <p:spPr/>
        <p:txBody>
          <a:bodyPr/>
          <a:lstStyle/>
          <a:p>
            <a:fld id="{A9A119BF-E25C-2B4D-AE7A-2F19C2499FEA}" type="slidenum">
              <a:rPr lang="de-CH"/>
              <a:t>6</a:t>
            </a:fld>
            <a:endParaRPr lang="de-CH"/>
          </a:p>
        </p:txBody>
      </p:sp>
      <p:sp>
        <p:nvSpPr>
          <p:cNvPr id="16" name="Titel 1">
            <a:extLst>
              <a:ext uri="{FF2B5EF4-FFF2-40B4-BE49-F238E27FC236}">
                <a16:creationId xmlns:a16="http://schemas.microsoft.com/office/drawing/2014/main" id="{648DB1CC-D377-453C-A0CC-8CB244C6B07D}"/>
              </a:ext>
            </a:extLst>
          </p:cNvPr>
          <p:cNvSpPr>
            <a:spLocks noGrp="1"/>
          </p:cNvSpPr>
          <p:nvPr>
            <p:ph type="title"/>
          </p:nvPr>
        </p:nvSpPr>
        <p:spPr>
          <a:xfrm>
            <a:off x="479376" y="404760"/>
            <a:ext cx="11233248" cy="864000"/>
          </a:xfrm>
          <a:noFill/>
        </p:spPr>
        <p:txBody>
          <a:bodyPr/>
          <a:lstStyle/>
          <a:p>
            <a:r>
              <a:rPr lang="de-CH" dirty="0">
                <a:solidFill>
                  <a:schemeClr val="tx1"/>
                </a:solidFill>
              </a:rPr>
              <a:t>2 Organisation of emergency calls</a:t>
            </a:r>
            <a:br>
              <a:rPr lang="de-CH" dirty="0">
                <a:solidFill>
                  <a:schemeClr val="tx1"/>
                </a:solidFill>
              </a:rPr>
            </a:br>
            <a:r>
              <a:rPr lang="de-CH" sz="2400" dirty="0">
                <a:solidFill>
                  <a:schemeClr val="tx1"/>
                </a:solidFill>
              </a:rPr>
              <a:t>	The organisation chart of the Emergency Calls organisation</a:t>
            </a:r>
            <a:br>
              <a:rPr lang="de-CH" dirty="0">
                <a:solidFill>
                  <a:schemeClr val="tx1"/>
                </a:solidFill>
              </a:rPr>
            </a:br>
            <a:endParaRPr lang="de-CH" dirty="0">
              <a:solidFill>
                <a:schemeClr val="tx1"/>
              </a:solidFill>
            </a:endParaRPr>
          </a:p>
        </p:txBody>
      </p:sp>
      <p:sp>
        <p:nvSpPr>
          <p:cNvPr id="18" name="Inhaltsplatzhalter 2">
            <a:extLst>
              <a:ext uri="{FF2B5EF4-FFF2-40B4-BE49-F238E27FC236}">
                <a16:creationId xmlns:a16="http://schemas.microsoft.com/office/drawing/2014/main" id="{1F5A91B0-9DFD-431D-934C-58064C09D2CA}"/>
              </a:ext>
            </a:extLst>
          </p:cNvPr>
          <p:cNvSpPr txBox="1">
            <a:spLocks/>
          </p:cNvSpPr>
          <p:nvPr/>
        </p:nvSpPr>
        <p:spPr>
          <a:xfrm>
            <a:off x="479376" y="1557296"/>
            <a:ext cx="11232000" cy="4536000"/>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mn-lt"/>
                <a:ea typeface="+mn-ea"/>
                <a:cs typeface="+mn-cs"/>
              </a:defRPr>
            </a:lvl1pPr>
            <a:lvl2pPr marL="1944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2pPr>
            <a:lvl3pPr marL="3888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3pPr>
            <a:lvl4pPr marL="5832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4pPr>
            <a:lvl5pPr marL="7776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fontAlgn="auto">
              <a:buSzTx/>
              <a:buNone/>
              <a:tabLst>
                <a:tab pos="2784475" algn="l"/>
              </a:tabLst>
              <a:defRPr/>
            </a:pPr>
            <a:endParaRPr lang="de-CH" dirty="0">
              <a:solidFill>
                <a:schemeClr val="tx1"/>
              </a:solidFill>
            </a:endParaRPr>
          </a:p>
        </p:txBody>
      </p:sp>
      <p:pic>
        <p:nvPicPr>
          <p:cNvPr id="2" name="Grafik 1">
            <a:extLst>
              <a:ext uri="{FF2B5EF4-FFF2-40B4-BE49-F238E27FC236}">
                <a16:creationId xmlns:a16="http://schemas.microsoft.com/office/drawing/2014/main" id="{6C53DBB8-F8DE-9775-AC6D-8ACE90E4703B}"/>
              </a:ext>
            </a:extLst>
          </p:cNvPr>
          <p:cNvPicPr>
            <a:picLocks noChangeAspect="1"/>
          </p:cNvPicPr>
          <p:nvPr/>
        </p:nvPicPr>
        <p:blipFill>
          <a:blip r:embed="rId2"/>
          <a:stretch>
            <a:fillRect/>
          </a:stretch>
        </p:blipFill>
        <p:spPr>
          <a:xfrm>
            <a:off x="551384" y="1268760"/>
            <a:ext cx="11215936" cy="5184480"/>
          </a:xfrm>
          <a:prstGeom prst="rect">
            <a:avLst/>
          </a:prstGeom>
        </p:spPr>
      </p:pic>
    </p:spTree>
    <p:extLst>
      <p:ext uri="{BB962C8B-B14F-4D97-AF65-F5344CB8AC3E}">
        <p14:creationId xmlns:p14="http://schemas.microsoft.com/office/powerpoint/2010/main" val="2485170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splatzhalter 11">
            <a:extLst>
              <a:ext uri="{FF2B5EF4-FFF2-40B4-BE49-F238E27FC236}">
                <a16:creationId xmlns:a16="http://schemas.microsoft.com/office/drawing/2014/main" id="{6E460A9C-9B41-8B28-F9D2-2B9D85F97960}"/>
              </a:ext>
            </a:extLst>
          </p:cNvPr>
          <p:cNvSpPr>
            <a:spLocks noGrp="1"/>
          </p:cNvSpPr>
          <p:nvPr>
            <p:ph type="dt" sz="half" idx="10"/>
          </p:nvPr>
        </p:nvSpPr>
        <p:spPr/>
        <p:txBody>
          <a:bodyPr/>
          <a:lstStyle/>
          <a:p>
            <a:r>
              <a:rPr lang="de-DE"/>
              <a:t>09.04.2024</a:t>
            </a:r>
            <a:endParaRPr lang="de-CH" dirty="0"/>
          </a:p>
        </p:txBody>
      </p:sp>
      <p:sp>
        <p:nvSpPr>
          <p:cNvPr id="13" name="Fußzeilenplatzhalter 12">
            <a:extLst>
              <a:ext uri="{FF2B5EF4-FFF2-40B4-BE49-F238E27FC236}">
                <a16:creationId xmlns:a16="http://schemas.microsoft.com/office/drawing/2014/main" id="{8BFDA820-314E-31F0-BD0E-664989EA80B0}"/>
              </a:ext>
            </a:extLst>
          </p:cNvPr>
          <p:cNvSpPr>
            <a:spLocks noGrp="1"/>
          </p:cNvSpPr>
          <p:nvPr>
            <p:ph type="ftr" sz="quarter" idx="11"/>
          </p:nvPr>
        </p:nvSpPr>
        <p:spPr/>
        <p:txBody>
          <a:bodyPr/>
          <a:lstStyle/>
          <a:p>
            <a:r>
              <a:rPr lang="de-CH"/>
              <a:t>EENA Webinar: PSAP Innovation Series: Episode 2 - Protection &amp; Rescue Zurich</a:t>
            </a:r>
          </a:p>
        </p:txBody>
      </p:sp>
      <p:sp>
        <p:nvSpPr>
          <p:cNvPr id="14" name="Foliennummernplatzhalter 13">
            <a:extLst>
              <a:ext uri="{FF2B5EF4-FFF2-40B4-BE49-F238E27FC236}">
                <a16:creationId xmlns:a16="http://schemas.microsoft.com/office/drawing/2014/main" id="{7B8F1E43-8D28-FC65-DC2C-2C36C879BDEB}"/>
              </a:ext>
            </a:extLst>
          </p:cNvPr>
          <p:cNvSpPr>
            <a:spLocks noGrp="1"/>
          </p:cNvSpPr>
          <p:nvPr>
            <p:ph type="sldNum" sz="quarter" idx="12"/>
          </p:nvPr>
        </p:nvSpPr>
        <p:spPr/>
        <p:txBody>
          <a:bodyPr/>
          <a:lstStyle/>
          <a:p>
            <a:fld id="{A9A119BF-E25C-2B4D-AE7A-2F19C2499FEA}" type="slidenum">
              <a:rPr lang="de-CH"/>
              <a:t>7</a:t>
            </a:fld>
            <a:endParaRPr lang="de-CH"/>
          </a:p>
        </p:txBody>
      </p:sp>
      <p:sp>
        <p:nvSpPr>
          <p:cNvPr id="16" name="Titel 1">
            <a:extLst>
              <a:ext uri="{FF2B5EF4-FFF2-40B4-BE49-F238E27FC236}">
                <a16:creationId xmlns:a16="http://schemas.microsoft.com/office/drawing/2014/main" id="{648DB1CC-D377-453C-A0CC-8CB244C6B07D}"/>
              </a:ext>
            </a:extLst>
          </p:cNvPr>
          <p:cNvSpPr>
            <a:spLocks noGrp="1"/>
          </p:cNvSpPr>
          <p:nvPr>
            <p:ph type="title"/>
          </p:nvPr>
        </p:nvSpPr>
        <p:spPr>
          <a:xfrm>
            <a:off x="479376" y="404760"/>
            <a:ext cx="11233248" cy="864000"/>
          </a:xfrm>
          <a:noFill/>
        </p:spPr>
        <p:txBody>
          <a:bodyPr/>
          <a:lstStyle/>
          <a:p>
            <a:r>
              <a:rPr lang="de-CH" dirty="0">
                <a:solidFill>
                  <a:schemeClr val="tx1"/>
                </a:solidFill>
              </a:rPr>
              <a:t>2 Organisation of emergency calls</a:t>
            </a:r>
            <a:br>
              <a:rPr lang="de-CH" dirty="0">
                <a:solidFill>
                  <a:schemeClr val="tx1"/>
                </a:solidFill>
              </a:rPr>
            </a:br>
            <a:r>
              <a:rPr lang="de-CH" sz="2400" dirty="0">
                <a:solidFill>
                  <a:schemeClr val="tx1"/>
                </a:solidFill>
              </a:rPr>
              <a:t>	The organisation chart of the Emergency Calls organisation</a:t>
            </a:r>
            <a:br>
              <a:rPr lang="de-CH" dirty="0">
                <a:solidFill>
                  <a:schemeClr val="tx1"/>
                </a:solidFill>
              </a:rPr>
            </a:br>
            <a:endParaRPr lang="de-CH" dirty="0">
              <a:solidFill>
                <a:schemeClr val="tx1"/>
              </a:solidFill>
            </a:endParaRPr>
          </a:p>
        </p:txBody>
      </p:sp>
      <p:sp>
        <p:nvSpPr>
          <p:cNvPr id="18" name="Inhaltsplatzhalter 2">
            <a:extLst>
              <a:ext uri="{FF2B5EF4-FFF2-40B4-BE49-F238E27FC236}">
                <a16:creationId xmlns:a16="http://schemas.microsoft.com/office/drawing/2014/main" id="{1F5A91B0-9DFD-431D-934C-58064C09D2CA}"/>
              </a:ext>
            </a:extLst>
          </p:cNvPr>
          <p:cNvSpPr txBox="1">
            <a:spLocks/>
          </p:cNvSpPr>
          <p:nvPr/>
        </p:nvSpPr>
        <p:spPr>
          <a:xfrm>
            <a:off x="479376" y="1557296"/>
            <a:ext cx="11232000" cy="4536000"/>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mn-lt"/>
                <a:ea typeface="+mn-ea"/>
                <a:cs typeface="+mn-cs"/>
              </a:defRPr>
            </a:lvl1pPr>
            <a:lvl2pPr marL="1944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2pPr>
            <a:lvl3pPr marL="3888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3pPr>
            <a:lvl4pPr marL="5832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4pPr>
            <a:lvl5pPr marL="7776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fontAlgn="auto">
              <a:buSzTx/>
              <a:buNone/>
              <a:tabLst>
                <a:tab pos="2784475" algn="l"/>
              </a:tabLst>
              <a:defRPr/>
            </a:pPr>
            <a:r>
              <a:rPr lang="de-CH" b="1" dirty="0">
                <a:solidFill>
                  <a:srgbClr val="0063BE">
                    <a:lumMod val="75000"/>
                  </a:srgbClr>
                </a:solidFill>
                <a:latin typeface="Arial"/>
              </a:rPr>
              <a:t>The emergency call steering committee</a:t>
            </a:r>
          </a:p>
          <a:p>
            <a:pPr marL="357188" marR="0" lvl="1" indent="0" fontAlgn="auto">
              <a:buSzTx/>
              <a:buNone/>
              <a:tabLst>
                <a:tab pos="2784475" algn="l"/>
              </a:tabLst>
              <a:defRPr/>
            </a:pPr>
            <a:r>
              <a:rPr lang="de-CH" dirty="0">
                <a:solidFill>
                  <a:schemeClr val="tx1"/>
                </a:solidFill>
              </a:rPr>
              <a:t>The emergency call steering committee is the highest operational authority in the area of emergency call services and is made up of representatives of the user organisations and </a:t>
            </a:r>
            <a:r>
              <a:rPr lang="de-CH" dirty="0" err="1">
                <a:solidFill>
                  <a:schemeClr val="tx1"/>
                </a:solidFill>
              </a:rPr>
              <a:t>regulatory</a:t>
            </a:r>
            <a:r>
              <a:rPr lang="de-CH" dirty="0">
                <a:solidFill>
                  <a:schemeClr val="tx1"/>
                </a:solidFill>
              </a:rPr>
              <a:t> </a:t>
            </a:r>
            <a:r>
              <a:rPr lang="de-CH" dirty="0" err="1">
                <a:solidFill>
                  <a:schemeClr val="tx1"/>
                </a:solidFill>
              </a:rPr>
              <a:t>authority</a:t>
            </a:r>
            <a:r>
              <a:rPr lang="de-CH" dirty="0">
                <a:solidFill>
                  <a:schemeClr val="tx1"/>
                </a:solidFill>
              </a:rPr>
              <a:t>.</a:t>
            </a:r>
          </a:p>
          <a:p>
            <a:pPr marL="0" marR="0" lvl="1" indent="0" fontAlgn="auto">
              <a:spcBef>
                <a:spcPts val="1200"/>
              </a:spcBef>
              <a:buSzTx/>
              <a:buNone/>
              <a:tabLst>
                <a:tab pos="2784475" algn="l"/>
              </a:tabLst>
              <a:defRPr/>
            </a:pPr>
            <a:r>
              <a:rPr lang="de-CH" b="1" dirty="0">
                <a:solidFill>
                  <a:srgbClr val="0063BE">
                    <a:lumMod val="75000"/>
                  </a:srgbClr>
                </a:solidFill>
                <a:latin typeface="Arial"/>
              </a:rPr>
              <a:t>The ERFA technique</a:t>
            </a:r>
          </a:p>
          <a:p>
            <a:pPr marL="357188" marR="0" lvl="1" indent="0" fontAlgn="auto">
              <a:buSzTx/>
              <a:buNone/>
              <a:tabLst>
                <a:tab pos="2784475" algn="l"/>
              </a:tabLst>
              <a:defRPr/>
            </a:pPr>
            <a:r>
              <a:rPr lang="de-CH" dirty="0">
                <a:solidFill>
                  <a:schemeClr val="tx1"/>
                </a:solidFill>
              </a:rPr>
              <a:t>It reviews the operational and tactical requirements with regard to technical </a:t>
            </a:r>
            <a:r>
              <a:rPr lang="de-CH" dirty="0" err="1">
                <a:solidFill>
                  <a:schemeClr val="tx1"/>
                </a:solidFill>
              </a:rPr>
              <a:t>feasibility</a:t>
            </a:r>
            <a:r>
              <a:rPr lang="de-CH" dirty="0">
                <a:solidFill>
                  <a:schemeClr val="tx1"/>
                </a:solidFill>
              </a:rPr>
              <a:t>. It develops technical standards and specifications. </a:t>
            </a:r>
          </a:p>
          <a:p>
            <a:pPr marL="0" marR="0" lvl="1" indent="0" fontAlgn="auto">
              <a:spcBef>
                <a:spcPts val="1200"/>
              </a:spcBef>
              <a:buSzTx/>
              <a:buNone/>
              <a:tabLst>
                <a:tab pos="2784475" algn="l"/>
              </a:tabLst>
              <a:defRPr/>
            </a:pPr>
            <a:r>
              <a:rPr lang="de-CH" b="1" dirty="0">
                <a:solidFill>
                  <a:srgbClr val="0063BE">
                    <a:lumMod val="75000"/>
                  </a:srgbClr>
                </a:solidFill>
                <a:latin typeface="Arial"/>
              </a:rPr>
              <a:t>The ERFA tactic</a:t>
            </a:r>
          </a:p>
          <a:p>
            <a:pPr marL="357188" marR="0" lvl="1" indent="0" fontAlgn="auto">
              <a:buSzTx/>
              <a:buNone/>
              <a:tabLst>
                <a:tab pos="2784475" algn="l"/>
              </a:tabLst>
              <a:defRPr/>
            </a:pPr>
            <a:r>
              <a:rPr lang="de-CH" dirty="0">
                <a:solidFill>
                  <a:schemeClr val="tx1"/>
                </a:solidFill>
              </a:rPr>
              <a:t>It defines the operational and tactical requirements in relation to operational implementation. It develops operational and tactical standards and guidelines. </a:t>
            </a:r>
          </a:p>
          <a:p>
            <a:pPr marL="0" marR="0" lvl="1" indent="0" fontAlgn="auto">
              <a:spcBef>
                <a:spcPts val="1200"/>
              </a:spcBef>
              <a:buSzTx/>
              <a:buNone/>
              <a:tabLst>
                <a:tab pos="2784475" algn="l"/>
              </a:tabLst>
              <a:defRPr/>
            </a:pPr>
            <a:r>
              <a:rPr lang="de-CH" b="1" dirty="0">
                <a:solidFill>
                  <a:srgbClr val="0063BE">
                    <a:lumMod val="75000"/>
                  </a:srgbClr>
                </a:solidFill>
                <a:latin typeface="Arial"/>
              </a:rPr>
              <a:t>The </a:t>
            </a:r>
            <a:r>
              <a:rPr lang="de-CH" b="1" dirty="0" err="1">
                <a:solidFill>
                  <a:srgbClr val="0063BE">
                    <a:lumMod val="75000"/>
                  </a:srgbClr>
                </a:solidFill>
                <a:latin typeface="Arial"/>
              </a:rPr>
              <a:t>business</a:t>
            </a:r>
            <a:r>
              <a:rPr lang="de-CH" b="1" dirty="0">
                <a:solidFill>
                  <a:srgbClr val="0063BE">
                    <a:lumMod val="75000"/>
                  </a:srgbClr>
                </a:solidFill>
                <a:latin typeface="Arial"/>
              </a:rPr>
              <a:t> </a:t>
            </a:r>
            <a:r>
              <a:rPr lang="de-CH" b="1" dirty="0" err="1">
                <a:solidFill>
                  <a:srgbClr val="0063BE">
                    <a:lumMod val="75000"/>
                  </a:srgbClr>
                </a:solidFill>
                <a:latin typeface="Arial"/>
              </a:rPr>
              <a:t>office</a:t>
            </a:r>
            <a:endParaRPr lang="de-CH" b="1" dirty="0">
              <a:solidFill>
                <a:srgbClr val="0063BE">
                  <a:lumMod val="75000"/>
                </a:srgbClr>
              </a:solidFill>
              <a:latin typeface="Arial"/>
            </a:endParaRPr>
          </a:p>
          <a:p>
            <a:pPr marL="357188" marR="0" lvl="1" indent="0" fontAlgn="auto">
              <a:buSzTx/>
              <a:buNone/>
              <a:tabLst>
                <a:tab pos="2784475" algn="l"/>
              </a:tabLst>
              <a:defRPr/>
            </a:pPr>
            <a:r>
              <a:rPr lang="de-CH" dirty="0">
                <a:solidFill>
                  <a:schemeClr val="tx1"/>
                </a:solidFill>
              </a:rPr>
              <a:t>PTI Switzerland acts as </a:t>
            </a:r>
            <a:r>
              <a:rPr lang="de-CH" dirty="0" err="1">
                <a:solidFill>
                  <a:schemeClr val="tx1"/>
                </a:solidFill>
              </a:rPr>
              <a:t>the</a:t>
            </a:r>
            <a:r>
              <a:rPr lang="de-CH" dirty="0">
                <a:solidFill>
                  <a:schemeClr val="tx1"/>
                </a:solidFill>
              </a:rPr>
              <a:t> </a:t>
            </a:r>
            <a:r>
              <a:rPr lang="de-CH" dirty="0" err="1">
                <a:solidFill>
                  <a:schemeClr val="tx1"/>
                </a:solidFill>
              </a:rPr>
              <a:t>business</a:t>
            </a:r>
            <a:r>
              <a:rPr lang="de-CH" dirty="0">
                <a:solidFill>
                  <a:schemeClr val="tx1"/>
                </a:solidFill>
              </a:rPr>
              <a:t> </a:t>
            </a:r>
            <a:r>
              <a:rPr lang="de-CH" dirty="0" err="1">
                <a:solidFill>
                  <a:schemeClr val="tx1"/>
                </a:solidFill>
              </a:rPr>
              <a:t>office</a:t>
            </a:r>
            <a:r>
              <a:rPr lang="de-CH" dirty="0">
                <a:solidFill>
                  <a:schemeClr val="tx1"/>
                </a:solidFill>
              </a:rPr>
              <a:t> of the Emergency Calls organisation. The office takes </a:t>
            </a:r>
            <a:r>
              <a:rPr lang="de-CH" dirty="0" err="1">
                <a:solidFill>
                  <a:schemeClr val="tx1"/>
                </a:solidFill>
              </a:rPr>
              <a:t>minutes</a:t>
            </a:r>
            <a:r>
              <a:rPr lang="de-CH" dirty="0">
                <a:solidFill>
                  <a:schemeClr val="tx1"/>
                </a:solidFill>
              </a:rPr>
              <a:t> of the meetings of the steering committee and supports it in organisational and administrative matters. It is also the contact and triage centre for enquiries.</a:t>
            </a:r>
          </a:p>
        </p:txBody>
      </p:sp>
    </p:spTree>
    <p:extLst>
      <p:ext uri="{BB962C8B-B14F-4D97-AF65-F5344CB8AC3E}">
        <p14:creationId xmlns:p14="http://schemas.microsoft.com/office/powerpoint/2010/main" val="826862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splatzhalter 11">
            <a:extLst>
              <a:ext uri="{FF2B5EF4-FFF2-40B4-BE49-F238E27FC236}">
                <a16:creationId xmlns:a16="http://schemas.microsoft.com/office/drawing/2014/main" id="{6E460A9C-9B41-8B28-F9D2-2B9D85F97960}"/>
              </a:ext>
            </a:extLst>
          </p:cNvPr>
          <p:cNvSpPr>
            <a:spLocks noGrp="1"/>
          </p:cNvSpPr>
          <p:nvPr>
            <p:ph type="dt" sz="half" idx="10"/>
          </p:nvPr>
        </p:nvSpPr>
        <p:spPr/>
        <p:txBody>
          <a:bodyPr/>
          <a:lstStyle/>
          <a:p>
            <a:r>
              <a:rPr lang="de-DE"/>
              <a:t>09.04.2024</a:t>
            </a:r>
            <a:endParaRPr lang="de-CH" dirty="0"/>
          </a:p>
        </p:txBody>
      </p:sp>
      <p:sp>
        <p:nvSpPr>
          <p:cNvPr id="13" name="Fußzeilenplatzhalter 12">
            <a:extLst>
              <a:ext uri="{FF2B5EF4-FFF2-40B4-BE49-F238E27FC236}">
                <a16:creationId xmlns:a16="http://schemas.microsoft.com/office/drawing/2014/main" id="{8BFDA820-314E-31F0-BD0E-664989EA80B0}"/>
              </a:ext>
            </a:extLst>
          </p:cNvPr>
          <p:cNvSpPr>
            <a:spLocks noGrp="1"/>
          </p:cNvSpPr>
          <p:nvPr>
            <p:ph type="ftr" sz="quarter" idx="11"/>
          </p:nvPr>
        </p:nvSpPr>
        <p:spPr/>
        <p:txBody>
          <a:bodyPr/>
          <a:lstStyle/>
          <a:p>
            <a:r>
              <a:rPr lang="de-CH"/>
              <a:t>EENA Webinar: PSAP Innovation Series: Episode 2 - Protection &amp; Rescue Zurich</a:t>
            </a:r>
          </a:p>
        </p:txBody>
      </p:sp>
      <p:sp>
        <p:nvSpPr>
          <p:cNvPr id="14" name="Foliennummernplatzhalter 13">
            <a:extLst>
              <a:ext uri="{FF2B5EF4-FFF2-40B4-BE49-F238E27FC236}">
                <a16:creationId xmlns:a16="http://schemas.microsoft.com/office/drawing/2014/main" id="{7B8F1E43-8D28-FC65-DC2C-2C36C879BDEB}"/>
              </a:ext>
            </a:extLst>
          </p:cNvPr>
          <p:cNvSpPr>
            <a:spLocks noGrp="1"/>
          </p:cNvSpPr>
          <p:nvPr>
            <p:ph type="sldNum" sz="quarter" idx="12"/>
          </p:nvPr>
        </p:nvSpPr>
        <p:spPr/>
        <p:txBody>
          <a:bodyPr/>
          <a:lstStyle/>
          <a:p>
            <a:fld id="{A9A119BF-E25C-2B4D-AE7A-2F19C2499FEA}" type="slidenum">
              <a:rPr lang="de-CH"/>
              <a:t>8</a:t>
            </a:fld>
            <a:endParaRPr lang="de-CH"/>
          </a:p>
        </p:txBody>
      </p:sp>
      <p:sp>
        <p:nvSpPr>
          <p:cNvPr id="16" name="Titel 1">
            <a:extLst>
              <a:ext uri="{FF2B5EF4-FFF2-40B4-BE49-F238E27FC236}">
                <a16:creationId xmlns:a16="http://schemas.microsoft.com/office/drawing/2014/main" id="{648DB1CC-D377-453C-A0CC-8CB244C6B07D}"/>
              </a:ext>
            </a:extLst>
          </p:cNvPr>
          <p:cNvSpPr>
            <a:spLocks noGrp="1"/>
          </p:cNvSpPr>
          <p:nvPr>
            <p:ph type="title"/>
          </p:nvPr>
        </p:nvSpPr>
        <p:spPr>
          <a:xfrm>
            <a:off x="479376" y="404760"/>
            <a:ext cx="11233248" cy="864000"/>
          </a:xfrm>
          <a:noFill/>
        </p:spPr>
        <p:txBody>
          <a:bodyPr/>
          <a:lstStyle/>
          <a:p>
            <a:r>
              <a:rPr lang="de-CH" dirty="0">
                <a:solidFill>
                  <a:schemeClr val="tx1"/>
                </a:solidFill>
              </a:rPr>
              <a:t>3 Status NG112 in </a:t>
            </a:r>
            <a:r>
              <a:rPr lang="de-CH" dirty="0" err="1">
                <a:solidFill>
                  <a:schemeClr val="tx1"/>
                </a:solidFill>
              </a:rPr>
              <a:t>Switzerland</a:t>
            </a:r>
            <a:endParaRPr lang="de-CH" dirty="0">
              <a:solidFill>
                <a:schemeClr val="tx1"/>
              </a:solidFill>
            </a:endParaRPr>
          </a:p>
        </p:txBody>
      </p:sp>
      <p:sp>
        <p:nvSpPr>
          <p:cNvPr id="18" name="Inhaltsplatzhalter 2">
            <a:extLst>
              <a:ext uri="{FF2B5EF4-FFF2-40B4-BE49-F238E27FC236}">
                <a16:creationId xmlns:a16="http://schemas.microsoft.com/office/drawing/2014/main" id="{1F5A91B0-9DFD-431D-934C-58064C09D2CA}"/>
              </a:ext>
            </a:extLst>
          </p:cNvPr>
          <p:cNvSpPr txBox="1">
            <a:spLocks/>
          </p:cNvSpPr>
          <p:nvPr/>
        </p:nvSpPr>
        <p:spPr>
          <a:xfrm>
            <a:off x="479376" y="1557296"/>
            <a:ext cx="11232000" cy="4536000"/>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mn-lt"/>
                <a:ea typeface="+mn-ea"/>
                <a:cs typeface="+mn-cs"/>
              </a:defRPr>
            </a:lvl1pPr>
            <a:lvl2pPr marL="1944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2pPr>
            <a:lvl3pPr marL="3888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3pPr>
            <a:lvl4pPr marL="5832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4pPr>
            <a:lvl5pPr marL="777600" indent="-192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fontAlgn="auto">
              <a:buSzTx/>
              <a:buNone/>
              <a:tabLst>
                <a:tab pos="2784475" algn="l"/>
              </a:tabLst>
              <a:defRPr/>
            </a:pPr>
            <a:r>
              <a:rPr lang="en-US" dirty="0">
                <a:solidFill>
                  <a:schemeClr val="tx1"/>
                </a:solidFill>
              </a:rPr>
              <a:t>NG112 (eCall112 with MSD &amp; AML) has been successfully introduced nationwide in Switzerland as of 13 January 2024.</a:t>
            </a:r>
          </a:p>
          <a:p>
            <a:pPr marL="0" marR="0" lvl="1" indent="0" fontAlgn="auto">
              <a:buSzTx/>
              <a:buNone/>
              <a:tabLst>
                <a:tab pos="2784475" algn="l"/>
              </a:tabLst>
              <a:defRPr/>
            </a:pPr>
            <a:endParaRPr lang="en-US" dirty="0">
              <a:solidFill>
                <a:schemeClr val="tx1"/>
              </a:solidFill>
            </a:endParaRPr>
          </a:p>
          <a:p>
            <a:pPr marL="714375" lvl="1" indent="-285750">
              <a:tabLst>
                <a:tab pos="2784475" algn="l"/>
              </a:tabLst>
              <a:defRPr/>
            </a:pPr>
            <a:r>
              <a:rPr lang="en-US" dirty="0">
                <a:solidFill>
                  <a:schemeClr val="tx1"/>
                </a:solidFill>
              </a:rPr>
              <a:t>All 55 PSAPs in Switzerland productively access the central LIS proxy to obtain the localisation and MSD data.</a:t>
            </a:r>
          </a:p>
          <a:p>
            <a:pPr marL="714375" lvl="1" indent="-285750">
              <a:tabLst>
                <a:tab pos="2784475" algn="l"/>
              </a:tabLst>
              <a:defRPr/>
            </a:pPr>
            <a:r>
              <a:rPr lang="en-US" dirty="0">
                <a:solidFill>
                  <a:schemeClr val="tx1"/>
                </a:solidFill>
              </a:rPr>
              <a:t>All Swiss MNOs provide the </a:t>
            </a:r>
            <a:r>
              <a:rPr lang="en-US" dirty="0" err="1">
                <a:solidFill>
                  <a:schemeClr val="tx1"/>
                </a:solidFill>
              </a:rPr>
              <a:t>localisation </a:t>
            </a:r>
            <a:r>
              <a:rPr lang="en-US" dirty="0">
                <a:solidFill>
                  <a:schemeClr val="tx1"/>
                </a:solidFill>
              </a:rPr>
              <a:t>and MSD data via a central LIS proxy.</a:t>
            </a:r>
          </a:p>
          <a:p>
            <a:pPr marL="714375" lvl="1" indent="-285750">
              <a:tabLst>
                <a:tab pos="2784475" algn="l"/>
              </a:tabLst>
              <a:defRPr/>
            </a:pPr>
            <a:r>
              <a:rPr lang="en-US" dirty="0">
                <a:solidFill>
                  <a:schemeClr val="tx1"/>
                </a:solidFill>
              </a:rPr>
              <a:t>All national and international emergency numbers that are </a:t>
            </a:r>
            <a:r>
              <a:rPr lang="en-US" dirty="0" err="1">
                <a:solidFill>
                  <a:schemeClr val="tx1"/>
                </a:solidFill>
              </a:rPr>
              <a:t>authorised </a:t>
            </a:r>
            <a:r>
              <a:rPr lang="en-US" dirty="0">
                <a:solidFill>
                  <a:schemeClr val="tx1"/>
                </a:solidFill>
              </a:rPr>
              <a:t>in Switzerland are supported.</a:t>
            </a:r>
          </a:p>
          <a:p>
            <a:pPr marL="714375" lvl="1" indent="-285750">
              <a:tabLst>
                <a:tab pos="2784475" algn="l"/>
              </a:tabLst>
              <a:defRPr/>
            </a:pPr>
            <a:r>
              <a:rPr lang="en-US" dirty="0">
                <a:solidFill>
                  <a:schemeClr val="tx1"/>
                </a:solidFill>
              </a:rPr>
              <a:t>NG112 is activated and productive for iOS, Android and Harmony.</a:t>
            </a:r>
          </a:p>
          <a:p>
            <a:pPr marL="357188" marR="0" lvl="1" indent="0" fontAlgn="auto">
              <a:buSzTx/>
              <a:buNone/>
              <a:tabLst>
                <a:tab pos="2784475" algn="l"/>
              </a:tabLst>
              <a:defRPr/>
            </a:pPr>
            <a:endParaRPr lang="en-US" dirty="0">
              <a:solidFill>
                <a:schemeClr val="tx1"/>
              </a:solidFill>
            </a:endParaRPr>
          </a:p>
          <a:p>
            <a:pPr marL="357188" marR="0" lvl="1" indent="0" algn="ctr" fontAlgn="auto">
              <a:buSzTx/>
              <a:buNone/>
              <a:tabLst>
                <a:tab pos="2784475" algn="l"/>
              </a:tabLst>
              <a:defRPr/>
            </a:pPr>
            <a:r>
              <a:rPr lang="en-US" b="1" dirty="0">
                <a:solidFill>
                  <a:schemeClr val="tx1"/>
                </a:solidFill>
              </a:rPr>
              <a:t>Thanks to the support of all parties involved (PSAP, VSP, regulatory authority), the project was successfully implemented on time and on budget within two years.</a:t>
            </a:r>
            <a:endParaRPr lang="de-CH" b="1" dirty="0">
              <a:solidFill>
                <a:schemeClr val="tx1"/>
              </a:solidFill>
            </a:endParaRPr>
          </a:p>
        </p:txBody>
      </p:sp>
    </p:spTree>
    <p:extLst>
      <p:ext uri="{BB962C8B-B14F-4D97-AF65-F5344CB8AC3E}">
        <p14:creationId xmlns:p14="http://schemas.microsoft.com/office/powerpoint/2010/main" val="466890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splatzhalter 11">
            <a:extLst>
              <a:ext uri="{FF2B5EF4-FFF2-40B4-BE49-F238E27FC236}">
                <a16:creationId xmlns:a16="http://schemas.microsoft.com/office/drawing/2014/main" id="{6E460A9C-9B41-8B28-F9D2-2B9D85F97960}"/>
              </a:ext>
            </a:extLst>
          </p:cNvPr>
          <p:cNvSpPr>
            <a:spLocks noGrp="1"/>
          </p:cNvSpPr>
          <p:nvPr>
            <p:ph type="dt" sz="half" idx="10"/>
          </p:nvPr>
        </p:nvSpPr>
        <p:spPr/>
        <p:txBody>
          <a:bodyPr/>
          <a:lstStyle/>
          <a:p>
            <a:r>
              <a:rPr lang="de-DE"/>
              <a:t>09.04.2024</a:t>
            </a:r>
            <a:endParaRPr lang="de-CH" dirty="0"/>
          </a:p>
        </p:txBody>
      </p:sp>
      <p:sp>
        <p:nvSpPr>
          <p:cNvPr id="13" name="Fußzeilenplatzhalter 12">
            <a:extLst>
              <a:ext uri="{FF2B5EF4-FFF2-40B4-BE49-F238E27FC236}">
                <a16:creationId xmlns:a16="http://schemas.microsoft.com/office/drawing/2014/main" id="{8BFDA820-314E-31F0-BD0E-664989EA80B0}"/>
              </a:ext>
            </a:extLst>
          </p:cNvPr>
          <p:cNvSpPr>
            <a:spLocks noGrp="1"/>
          </p:cNvSpPr>
          <p:nvPr>
            <p:ph type="ftr" sz="quarter" idx="11"/>
          </p:nvPr>
        </p:nvSpPr>
        <p:spPr/>
        <p:txBody>
          <a:bodyPr/>
          <a:lstStyle/>
          <a:p>
            <a:r>
              <a:rPr lang="de-CH"/>
              <a:t>EENA Webinar: PSAP Innovation Series: Episode 2 - Protection &amp; Rescue Zurich</a:t>
            </a:r>
          </a:p>
        </p:txBody>
      </p:sp>
      <p:sp>
        <p:nvSpPr>
          <p:cNvPr id="14" name="Foliennummernplatzhalter 13">
            <a:extLst>
              <a:ext uri="{FF2B5EF4-FFF2-40B4-BE49-F238E27FC236}">
                <a16:creationId xmlns:a16="http://schemas.microsoft.com/office/drawing/2014/main" id="{7B8F1E43-8D28-FC65-DC2C-2C36C879BDEB}"/>
              </a:ext>
            </a:extLst>
          </p:cNvPr>
          <p:cNvSpPr>
            <a:spLocks noGrp="1"/>
          </p:cNvSpPr>
          <p:nvPr>
            <p:ph type="sldNum" sz="quarter" idx="12"/>
          </p:nvPr>
        </p:nvSpPr>
        <p:spPr/>
        <p:txBody>
          <a:bodyPr/>
          <a:lstStyle/>
          <a:p>
            <a:fld id="{A9A119BF-E25C-2B4D-AE7A-2F19C2499FEA}" type="slidenum">
              <a:rPr lang="de-CH"/>
              <a:t>9</a:t>
            </a:fld>
            <a:endParaRPr lang="de-CH"/>
          </a:p>
        </p:txBody>
      </p:sp>
      <p:sp>
        <p:nvSpPr>
          <p:cNvPr id="16" name="Titel 1">
            <a:extLst>
              <a:ext uri="{FF2B5EF4-FFF2-40B4-BE49-F238E27FC236}">
                <a16:creationId xmlns:a16="http://schemas.microsoft.com/office/drawing/2014/main" id="{648DB1CC-D377-453C-A0CC-8CB244C6B07D}"/>
              </a:ext>
            </a:extLst>
          </p:cNvPr>
          <p:cNvSpPr>
            <a:spLocks noGrp="1"/>
          </p:cNvSpPr>
          <p:nvPr>
            <p:ph type="title"/>
          </p:nvPr>
        </p:nvSpPr>
        <p:spPr>
          <a:xfrm>
            <a:off x="479376" y="404760"/>
            <a:ext cx="11233248" cy="864000"/>
          </a:xfrm>
          <a:noFill/>
        </p:spPr>
        <p:txBody>
          <a:bodyPr/>
          <a:lstStyle/>
          <a:p>
            <a:r>
              <a:rPr lang="de-CH" dirty="0">
                <a:solidFill>
                  <a:schemeClr val="tx1"/>
                </a:solidFill>
              </a:rPr>
              <a:t>3 Status NG112 in </a:t>
            </a:r>
            <a:r>
              <a:rPr lang="de-CH" dirty="0" err="1">
                <a:solidFill>
                  <a:schemeClr val="tx1"/>
                </a:solidFill>
              </a:rPr>
              <a:t>Switzerland</a:t>
            </a:r>
            <a:endParaRPr lang="de-CH" dirty="0">
              <a:solidFill>
                <a:schemeClr val="tx1"/>
              </a:solidFill>
            </a:endParaRPr>
          </a:p>
        </p:txBody>
      </p:sp>
      <p:pic>
        <p:nvPicPr>
          <p:cNvPr id="8" name="Grafik 7">
            <a:extLst>
              <a:ext uri="{FF2B5EF4-FFF2-40B4-BE49-F238E27FC236}">
                <a16:creationId xmlns:a16="http://schemas.microsoft.com/office/drawing/2014/main" id="{AC90DD4F-C6EA-69FC-6DBD-ED3AD43122B5}"/>
              </a:ext>
            </a:extLst>
          </p:cNvPr>
          <p:cNvPicPr>
            <a:picLocks noChangeAspect="1"/>
          </p:cNvPicPr>
          <p:nvPr/>
        </p:nvPicPr>
        <p:blipFill>
          <a:blip r:embed="rId2"/>
          <a:stretch>
            <a:fillRect/>
          </a:stretch>
        </p:blipFill>
        <p:spPr>
          <a:xfrm>
            <a:off x="479376" y="1338955"/>
            <a:ext cx="11239162" cy="4466309"/>
          </a:xfrm>
          <a:prstGeom prst="rect">
            <a:avLst/>
          </a:prstGeom>
        </p:spPr>
      </p:pic>
    </p:spTree>
    <p:extLst>
      <p:ext uri="{BB962C8B-B14F-4D97-AF65-F5344CB8AC3E}">
        <p14:creationId xmlns:p14="http://schemas.microsoft.com/office/powerpoint/2010/main" val="2375429571"/>
      </p:ext>
    </p:extLst>
  </p:cSld>
  <p:clrMapOvr>
    <a:masterClrMapping/>
  </p:clrMapOvr>
</p:sld>
</file>

<file path=ppt/theme/theme1.xml><?xml version="1.0" encoding="utf-8"?>
<a:theme xmlns:a="http://schemas.openxmlformats.org/drawingml/2006/main" name="1_Benutzerdefiniertes Design">
  <a:themeElements>
    <a:clrScheme name="Benutzerdefiniert 110">
      <a:dk1>
        <a:srgbClr val="000000"/>
      </a:dk1>
      <a:lt1>
        <a:srgbClr val="FFFFFF"/>
      </a:lt1>
      <a:dk2>
        <a:srgbClr val="545454"/>
      </a:dk2>
      <a:lt2>
        <a:srgbClr val="EFEFEF"/>
      </a:lt2>
      <a:accent1>
        <a:srgbClr val="EC1D23"/>
      </a:accent1>
      <a:accent2>
        <a:srgbClr val="0063BE"/>
      </a:accent2>
      <a:accent3>
        <a:srgbClr val="13C92E"/>
      </a:accent3>
      <a:accent4>
        <a:srgbClr val="008000"/>
      </a:accent4>
      <a:accent5>
        <a:srgbClr val="449FD6"/>
      </a:accent5>
      <a:accent6>
        <a:srgbClr val="FF7C00"/>
      </a:accent6>
      <a:hlink>
        <a:srgbClr val="E3001B"/>
      </a:hlink>
      <a:folHlink>
        <a:srgbClr val="E3001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216000" tIns="180000" rIns="216000" bIns="180000" rtlCol="0" anchor="t"/>
      <a:lstStyle>
        <a:defPPr marL="194400" indent="-194400" algn="l">
          <a:spcAft>
            <a:spcPts val="600"/>
          </a:spcAft>
          <a:buFont typeface="Arial" panose="020B0604020202020204" pitchFamily="34" charset="0"/>
          <a:buChar cha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dk1"/>
        </a:lnRef>
        <a:fillRef idx="0">
          <a:schemeClr val="dk1"/>
        </a:fillRef>
        <a:effectRef idx="0">
          <a:schemeClr val="dk1"/>
        </a:effectRef>
        <a:fontRef idx="minor">
          <a:schemeClr val="tx1"/>
        </a:fontRef>
      </a:style>
    </a:lnDef>
    <a:txDef>
      <a:spPr>
        <a:noFill/>
      </a:spPr>
      <a:bodyPr wrap="square" lIns="0" tIns="0" rIns="0" bIns="0" rtlCol="0">
        <a:noAutofit/>
      </a:bodyPr>
      <a:lstStyle>
        <a:defPPr marL="194400" indent="-194400" algn="l">
          <a:spcAft>
            <a:spcPts val="600"/>
          </a:spcAft>
          <a:buFont typeface="Arial" panose="020B0604020202020204" pitchFamily="34" charset="0"/>
          <a:buChar char="•"/>
          <a:defRPr>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dt Zürich">
  <a:themeElements>
    <a:clrScheme name="Stadt Zürich - Farben">
      <a:dk1>
        <a:srgbClr val="000000"/>
      </a:dk1>
      <a:lt1>
        <a:srgbClr val="FFFFFF"/>
      </a:lt1>
      <a:dk2>
        <a:srgbClr val="0F05A0"/>
      </a:dk2>
      <a:lt2>
        <a:srgbClr val="FFFFFF"/>
      </a:lt2>
      <a:accent1>
        <a:srgbClr val="3431DE"/>
      </a:accent1>
      <a:accent2>
        <a:srgbClr val="A31413"/>
      </a:accent2>
      <a:accent3>
        <a:srgbClr val="EB5E00"/>
      </a:accent3>
      <a:accent4>
        <a:srgbClr val="FBB900"/>
      </a:accent4>
      <a:accent5>
        <a:srgbClr val="06751E"/>
      </a:accent5>
      <a:accent6>
        <a:srgbClr val="989898"/>
      </a:accent6>
      <a:hlink>
        <a:srgbClr val="0F05A0"/>
      </a:hlink>
      <a:folHlink>
        <a:srgbClr val="B2CCD7"/>
      </a:folHlink>
    </a:clrScheme>
    <a:fontScheme name="STZ_Font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lIns="0" tIns="0" rIns="0" bIns="0" rtlCol="0" anchor="t" anchorCtr="0"/>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Stadt Zürich - Farben">
        <a:dk1>
          <a:srgbClr val="000000"/>
        </a:dk1>
        <a:lt1>
          <a:srgbClr val="FFFFFF"/>
        </a:lt1>
        <a:dk2>
          <a:srgbClr val="0F05A0"/>
        </a:dk2>
        <a:lt2>
          <a:srgbClr val="FFFFFF"/>
        </a:lt2>
        <a:accent1>
          <a:srgbClr val="3431DE"/>
        </a:accent1>
        <a:accent2>
          <a:srgbClr val="A31413"/>
        </a:accent2>
        <a:accent3>
          <a:srgbClr val="EB5E00"/>
        </a:accent3>
        <a:accent4>
          <a:srgbClr val="FBB900"/>
        </a:accent4>
        <a:accent5>
          <a:srgbClr val="06751E"/>
        </a:accent5>
        <a:accent6>
          <a:srgbClr val="989898"/>
        </a:accent6>
        <a:hlink>
          <a:srgbClr val="0F05A0"/>
        </a:hlink>
        <a:folHlink>
          <a:srgbClr val="B2CCD7"/>
        </a:folHlink>
      </a:clrScheme>
      <a:clrMap bg1="lt1" tx1="dk1" bg2="lt2" tx2="dk2" accent1="accent1" accent2="accent2" accent3="accent3" accent4="accent4" accent5="accent5" accent6="accent6" hlink="hlink" folHlink="folHlink"/>
    </a:extraClrScheme>
  </a:extraClrSchemeLst>
  <a:custClrLst>
    <a:custClr name="Zitronengelb 70">
      <a:srgbClr val="CCBA10"/>
    </a:custClr>
    <a:custClr name="Zitronengelb 40">
      <a:srgbClr val="FFF369"/>
    </a:custClr>
    <a:custClr name="Lemongrass 70">
      <a:srgbClr val="92A210"/>
    </a:custClr>
    <a:custClr name="Lemongrass 40">
      <a:srgbClr val="E0E721"/>
    </a:custClr>
    <a:custClr name="Lindengrün 70">
      <a:srgbClr val="53831B"/>
    </a:custClr>
    <a:custClr name="Lindengrün 40">
      <a:srgbClr val="B9D55C"/>
    </a:custClr>
    <a:custClr name="Kleeblatt 70">
      <a:srgbClr val="06751E"/>
    </a:custClr>
    <a:custClr name="Kleeblatt 40">
      <a:srgbClr val="8ECF69"/>
    </a:custClr>
    <a:custClr name="Tannengrün 70">
      <a:srgbClr val="006831"/>
    </a:custClr>
    <a:custClr name="Tannengrün 40">
      <a:srgbClr val="65CD8C"/>
    </a:custClr>
    <a:custClr name="Petrol 70">
      <a:srgbClr val="005857"/>
    </a:custClr>
    <a:custClr name="Petrol 40">
      <a:srgbClr val="2AC7C7"/>
    </a:custClr>
    <a:custClr name="Cyan 70">
      <a:srgbClr val="004D76"/>
    </a:custClr>
    <a:custClr name="Cyan 40">
      <a:srgbClr val="23C3F1"/>
    </a:custClr>
    <a:custClr name="Kobaltblau 70">
      <a:srgbClr val="002F96"/>
    </a:custClr>
    <a:custClr name="Kobaltblau 40">
      <a:srgbClr val="46B2FF"/>
    </a:custClr>
    <a:custClr name="Mitternachtsblau 70 – Züriblau">
      <a:srgbClr val="0F05A0"/>
    </a:custClr>
    <a:custClr name="Mitternachtsblau 40">
      <a:srgbClr val="6496FF"/>
    </a:custClr>
    <a:custClr name="Violett 70">
      <a:srgbClr val="512480"/>
    </a:custClr>
    <a:custClr name="Violett 40">
      <a:srgbClr val="BC92FF"/>
    </a:custClr>
    <a:custClr name="Magenta 70">
      <a:srgbClr val="960055"/>
    </a:custClr>
    <a:custClr name="Magenta 40">
      <a:srgbClr val="F36BA6"/>
    </a:custClr>
    <a:custClr name="Rot 70">
      <a:srgbClr val="A31413"/>
    </a:custClr>
    <a:custClr name="Rot 40">
      <a:srgbClr val="FB737E"/>
    </a:custClr>
    <a:custClr name="Koralle 70">
      <a:srgbClr val="B80B2E"/>
    </a:custClr>
    <a:custClr name="Koralle 40">
      <a:srgbClr val="F18785"/>
    </a:custClr>
    <a:custClr name="Orange 70">
      <a:srgbClr val="B23A01"/>
    </a:custClr>
    <a:custClr name="Orange 40">
      <a:srgbClr val="F6A960"/>
    </a:custClr>
    <a:custClr name="Sonnengelb 70">
      <a:srgbClr val="C08600"/>
    </a:custClr>
    <a:custClr name="Sonnengelb 40">
      <a:srgbClr val="FFDF61"/>
    </a:custClr>
    <a:custClr name="Ocker 70">
      <a:srgbClr val="9A5B01"/>
    </a:custClr>
    <a:custClr name="Ocker 40">
      <a:srgbClr val="DA9E49"/>
    </a:custClr>
    <a:custClr name="Warm Gray 70">
      <a:srgbClr val="545050"/>
    </a:custClr>
    <a:custClr name="Warm Gray 40">
      <a:srgbClr val="ACA8A8"/>
    </a:custClr>
    <a:custClr name="Gray 70">
      <a:srgbClr val="7D7D7C"/>
    </a:custClr>
    <a:custClr name="Gray 40">
      <a:srgbClr val="C1C2C2"/>
    </a:custClr>
    <a:custClr name="Cool Gray 70">
      <a:srgbClr val="3D575E"/>
    </a:custClr>
    <a:custClr name="Cool Gray 40">
      <a:srgbClr val="8DAFBC"/>
    </a:custClr>
  </a:custClrLst>
  <a:extLst>
    <a:ext uri="{05A4C25C-085E-4340-85A3-A5531E510DB2}">
      <thm15:themeFamily xmlns:thm15="http://schemas.microsoft.com/office/thememl/2012/main" name="SRZ_PowerPoint_16_9_Designinspiration.potx" id="{302F9544-67BE-42DD-87A2-1CACB2F2D835}" vid="{7C1501BF-9018-42C9-A843-82D8DC10B323}"/>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C7B50DF8C15E3E4591170E7731013F54" ma:contentTypeVersion="0" ma:contentTypeDescription="Ein neues Dokument erstellen." ma:contentTypeScope="" ma:versionID="177b3517e6b90a1669b329709d42132b">
  <xsd:schema xmlns:xsd="http://www.w3.org/2001/XMLSchema" xmlns:xs="http://www.w3.org/2001/XMLSchema" xmlns:p="http://schemas.microsoft.com/office/2006/metadata/properties" targetNamespace="http://schemas.microsoft.com/office/2006/metadata/properties" ma:root="true" ma:fieldsID="b686dcd11d120f5ddbaa988a62e2b00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2DCE77F-615F-4152-B3C2-D4BE1A5FEFA1}">
  <ds:schemaRefs>
    <ds:schemaRef ds:uri="http://schemas.microsoft.com/sharepoint/v3/contenttype/forms"/>
  </ds:schemaRefs>
</ds:datastoreItem>
</file>

<file path=customXml/itemProps2.xml><?xml version="1.0" encoding="utf-8"?>
<ds:datastoreItem xmlns:ds="http://schemas.openxmlformats.org/officeDocument/2006/customXml" ds:itemID="{B14FAA1D-6F09-47B0-9672-AC0364EC97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6B7F73F-80E2-482E-A56C-48BD1FC51716}">
  <ds:schemaRefs>
    <ds:schemaRef ds:uri="http://schemas.microsoft.com/office/2006/documentManagement/types"/>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1558</Words>
  <Application>Microsoft Office PowerPoint</Application>
  <PresentationFormat>Grand écran</PresentationFormat>
  <Paragraphs>234</Paragraphs>
  <Slides>25</Slides>
  <Notes>6</Notes>
  <HiddenSlides>0</HiddenSlides>
  <MMClips>0</MMClips>
  <ScaleCrop>false</ScaleCrop>
  <HeadingPairs>
    <vt:vector size="4" baseType="variant">
      <vt:variant>
        <vt:lpstr>Thème</vt:lpstr>
      </vt:variant>
      <vt:variant>
        <vt:i4>2</vt:i4>
      </vt:variant>
      <vt:variant>
        <vt:lpstr>Titres des diapositives</vt:lpstr>
      </vt:variant>
      <vt:variant>
        <vt:i4>25</vt:i4>
      </vt:variant>
    </vt:vector>
  </HeadingPairs>
  <TitlesOfParts>
    <vt:vector size="27" baseType="lpstr">
      <vt:lpstr>1_Benutzerdefiniertes Design</vt:lpstr>
      <vt:lpstr>Stadt Zürich</vt:lpstr>
      <vt:lpstr>Emergency Call Steering Committee </vt:lpstr>
      <vt:lpstr>Agenda</vt:lpstr>
      <vt:lpstr>Who we are </vt:lpstr>
      <vt:lpstr>1 Emergency call network Switzerland  Every second counts in an emergency </vt:lpstr>
      <vt:lpstr>2 Organisation of emergency calls  The organisation of emergency calls </vt:lpstr>
      <vt:lpstr>2 Organisation of emergency calls  The organisation chart of the Emergency Calls organisation </vt:lpstr>
      <vt:lpstr>2 Organisation of emergency calls  The organisation chart of the Emergency Calls organisation </vt:lpstr>
      <vt:lpstr>3 Status NG112 in Switzerland</vt:lpstr>
      <vt:lpstr>3 Status NG112 in Switzerland</vt:lpstr>
      <vt:lpstr>NG112 @ ECC 144 and 118 It works…  Protection &amp; Rescue Zurich</vt:lpstr>
      <vt:lpstr>ECC Protection &amp; Rescue Zurich</vt:lpstr>
      <vt:lpstr>Roles @ ECC</vt:lpstr>
      <vt:lpstr>Where is your location?</vt:lpstr>
      <vt:lpstr>Nearly the same, but…</vt:lpstr>
      <vt:lpstr>"Advanced Mobile Location" (AML) I</vt:lpstr>
      <vt:lpstr>"Advanced Mobile Location" (AML) II</vt:lpstr>
      <vt:lpstr>Device-based localization</vt:lpstr>
      <vt:lpstr>eCall112 and PSAP-transfer</vt:lpstr>
      <vt:lpstr>NG112-CH is easy implemented</vt:lpstr>
      <vt:lpstr>5.1 End devices - IoT / OTT   End device software</vt:lpstr>
      <vt:lpstr>5.1 End devices - IoT / OTT   What is needed from the PSAP's perspective?</vt:lpstr>
      <vt:lpstr>5.2 Barrier-free communication  Consultation of all parties involved necessary before technical solution</vt:lpstr>
      <vt:lpstr>5.3 Reference model CH  Actors of the overall network</vt:lpstr>
      <vt:lpstr>5.4 Switching off 2G/3G - emergency calls via 4G/5G and commuters  Effects</vt:lpstr>
      <vt:lpstr>Présentation PowerPoint</vt:lpstr>
    </vt:vector>
  </TitlesOfParts>
  <Company>Stadt Zürich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Gusmini Angela (Stapo)</dc:creator>
  <cp:keywords>, docId:3B171C676BD0F08A25814376C9417335</cp:keywords>
  <cp:lastModifiedBy>Gysi Gregor (SRZ)</cp:lastModifiedBy>
  <cp:revision>844</cp:revision>
  <cp:lastPrinted>2021-10-25T04:55:07Z</cp:lastPrinted>
  <dcterms:created xsi:type="dcterms:W3CDTF">2020-12-11T12:33:38Z</dcterms:created>
  <dcterms:modified xsi:type="dcterms:W3CDTF">2024-04-08T07:52:39Z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0x010100C7B50DF8C15E3E4591170E7731013F54</vt:lpwstr>
  </property>
</Properties>
</file>