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72" r:id="rId5"/>
    <p:sldId id="257" r:id="rId6"/>
    <p:sldId id="258" r:id="rId7"/>
    <p:sldId id="260" r:id="rId8"/>
    <p:sldId id="283" r:id="rId9"/>
    <p:sldId id="284" r:id="rId10"/>
    <p:sldId id="281" r:id="rId11"/>
    <p:sldId id="280" r:id="rId12"/>
    <p:sldId id="286" r:id="rId13"/>
    <p:sldId id="285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5" autoAdjust="0"/>
    <p:restoredTop sz="88499" autoAdjust="0"/>
  </p:normalViewPr>
  <p:slideViewPr>
    <p:cSldViewPr snapToGrid="0" showGuides="1">
      <p:cViewPr varScale="1">
        <p:scale>
          <a:sx n="130" d="100"/>
          <a:sy n="130" d="100"/>
        </p:scale>
        <p:origin x="99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el Guermellou" userId="8d709013-067e-4fa7-9851-89b326b22bbc" providerId="ADAL" clId="{F3F9FA61-94BA-4D7A-91D4-BDF635C93E6D}"/>
    <pc:docChg chg="custSel modSld">
      <pc:chgData name="Abdel Guermellou" userId="8d709013-067e-4fa7-9851-89b326b22bbc" providerId="ADAL" clId="{F3F9FA61-94BA-4D7A-91D4-BDF635C93E6D}" dt="2024-09-24T11:17:35.044" v="0" actId="313"/>
      <pc:docMkLst>
        <pc:docMk/>
      </pc:docMkLst>
      <pc:sldChg chg="modSp mod">
        <pc:chgData name="Abdel Guermellou" userId="8d709013-067e-4fa7-9851-89b326b22bbc" providerId="ADAL" clId="{F3F9FA61-94BA-4D7A-91D4-BDF635C93E6D}" dt="2024-09-24T11:17:35.044" v="0" actId="313"/>
        <pc:sldMkLst>
          <pc:docMk/>
          <pc:sldMk cId="3017863967" sldId="285"/>
        </pc:sldMkLst>
        <pc:spChg chg="mod">
          <ac:chgData name="Abdel Guermellou" userId="8d709013-067e-4fa7-9851-89b326b22bbc" providerId="ADAL" clId="{F3F9FA61-94BA-4D7A-91D4-BDF635C93E6D}" dt="2024-09-24T11:17:35.044" v="0" actId="313"/>
          <ac:spMkLst>
            <pc:docMk/>
            <pc:sldMk cId="3017863967" sldId="285"/>
            <ac:spMk id="2" creationId="{2C94E525-7A88-43A9-B2AC-05518FB3FFF9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1T10:35:07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A8A0D-3B84-4305-B30E-123E7E9FE85B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BCB26-21C0-4F08-9C22-7FCF2834CB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13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BCB26-21C0-4F08-9C22-7FCF2834CB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29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4">
            <a:extLst>
              <a:ext uri="{FF2B5EF4-FFF2-40B4-BE49-F238E27FC236}">
                <a16:creationId xmlns:a16="http://schemas.microsoft.com/office/drawing/2014/main" id="{2C46C2D4-9922-446A-80F0-C61A3CAB691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075200" y="2573389"/>
            <a:ext cx="5068800" cy="4284611"/>
            <a:chOff x="1167" y="0"/>
            <a:chExt cx="3833" cy="3240"/>
          </a:xfrm>
          <a:solidFill>
            <a:schemeClr val="bg1">
              <a:alpha val="10000"/>
            </a:schemeClr>
          </a:solidFill>
        </p:grpSpPr>
        <p:sp>
          <p:nvSpPr>
            <p:cNvPr id="106" name="Oval 5">
              <a:extLst>
                <a:ext uri="{FF2B5EF4-FFF2-40B4-BE49-F238E27FC236}">
                  <a16:creationId xmlns:a16="http://schemas.microsoft.com/office/drawing/2014/main" id="{E15F04D7-9F64-4372-A308-DF5A6DAE8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9" y="1452"/>
              <a:ext cx="66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07" name="Oval 6">
              <a:extLst>
                <a:ext uri="{FF2B5EF4-FFF2-40B4-BE49-F238E27FC236}">
                  <a16:creationId xmlns:a16="http://schemas.microsoft.com/office/drawing/2014/main" id="{BC435A5C-AE4C-4AC6-8611-5AA30014C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1452"/>
              <a:ext cx="66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08" name="Oval 7">
              <a:extLst>
                <a:ext uri="{FF2B5EF4-FFF2-40B4-BE49-F238E27FC236}">
                  <a16:creationId xmlns:a16="http://schemas.microsoft.com/office/drawing/2014/main" id="{C089504A-2D85-4421-B64A-ED1488D68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" y="1452"/>
              <a:ext cx="65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09" name="Oval 8">
              <a:extLst>
                <a:ext uri="{FF2B5EF4-FFF2-40B4-BE49-F238E27FC236}">
                  <a16:creationId xmlns:a16="http://schemas.microsoft.com/office/drawing/2014/main" id="{1215BB76-90E6-428A-B3E5-B6ADADEAA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1573"/>
              <a:ext cx="65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10" name="Oval 9">
              <a:extLst>
                <a:ext uri="{FF2B5EF4-FFF2-40B4-BE49-F238E27FC236}">
                  <a16:creationId xmlns:a16="http://schemas.microsoft.com/office/drawing/2014/main" id="{48B29114-499E-4FCB-A555-62AAFF539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" y="1573"/>
              <a:ext cx="65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11" name="Oval 10">
              <a:extLst>
                <a:ext uri="{FF2B5EF4-FFF2-40B4-BE49-F238E27FC236}">
                  <a16:creationId xmlns:a16="http://schemas.microsoft.com/office/drawing/2014/main" id="{BACD1822-B96D-4259-A9AA-7BECBAA2D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3" y="1573"/>
              <a:ext cx="66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12" name="Oval 11">
              <a:extLst>
                <a:ext uri="{FF2B5EF4-FFF2-40B4-BE49-F238E27FC236}">
                  <a16:creationId xmlns:a16="http://schemas.microsoft.com/office/drawing/2014/main" id="{316F7D23-2F68-4FAB-9A4C-3829FB2FC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1" y="1573"/>
              <a:ext cx="66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13" name="Freeform 12">
              <a:extLst>
                <a:ext uri="{FF2B5EF4-FFF2-40B4-BE49-F238E27FC236}">
                  <a16:creationId xmlns:a16="http://schemas.microsoft.com/office/drawing/2014/main" id="{DE876B27-3D7C-4213-9BE5-6E9C20198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8" y="721"/>
              <a:ext cx="778" cy="936"/>
            </a:xfrm>
            <a:custGeom>
              <a:avLst/>
              <a:gdLst>
                <a:gd name="T0" fmla="*/ 3103 w 3129"/>
                <a:gd name="T1" fmla="*/ 3761 h 3761"/>
                <a:gd name="T2" fmla="*/ 3129 w 3129"/>
                <a:gd name="T3" fmla="*/ 2327 h 3761"/>
                <a:gd name="T4" fmla="*/ 1346 w 3129"/>
                <a:gd name="T5" fmla="*/ 140 h 3761"/>
                <a:gd name="T6" fmla="*/ 339 w 3129"/>
                <a:gd name="T7" fmla="*/ 3 h 3761"/>
                <a:gd name="T8" fmla="*/ 295 w 3129"/>
                <a:gd name="T9" fmla="*/ 0 h 3761"/>
                <a:gd name="T10" fmla="*/ 86 w 3129"/>
                <a:gd name="T11" fmla="*/ 87 h 3761"/>
                <a:gd name="T12" fmla="*/ 0 w 3129"/>
                <a:gd name="T13" fmla="*/ 295 h 3761"/>
                <a:gd name="T14" fmla="*/ 3 w 3129"/>
                <a:gd name="T15" fmla="*/ 340 h 3761"/>
                <a:gd name="T16" fmla="*/ 140 w 3129"/>
                <a:gd name="T17" fmla="*/ 1346 h 3761"/>
                <a:gd name="T18" fmla="*/ 3103 w 3129"/>
                <a:gd name="T19" fmla="*/ 3761 h 3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29" h="3761">
                  <a:moveTo>
                    <a:pt x="3103" y="3761"/>
                  </a:moveTo>
                  <a:cubicBezTo>
                    <a:pt x="3129" y="2327"/>
                    <a:pt x="3129" y="2327"/>
                    <a:pt x="3129" y="2327"/>
                  </a:cubicBezTo>
                  <a:cubicBezTo>
                    <a:pt x="1346" y="140"/>
                    <a:pt x="1346" y="140"/>
                    <a:pt x="1346" y="140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25" y="1"/>
                    <a:pt x="310" y="0"/>
                    <a:pt x="295" y="0"/>
                  </a:cubicBezTo>
                  <a:cubicBezTo>
                    <a:pt x="214" y="0"/>
                    <a:pt x="139" y="33"/>
                    <a:pt x="86" y="87"/>
                  </a:cubicBezTo>
                  <a:cubicBezTo>
                    <a:pt x="33" y="140"/>
                    <a:pt x="0" y="214"/>
                    <a:pt x="0" y="295"/>
                  </a:cubicBezTo>
                  <a:cubicBezTo>
                    <a:pt x="0" y="310"/>
                    <a:pt x="1" y="325"/>
                    <a:pt x="3" y="340"/>
                  </a:cubicBezTo>
                  <a:cubicBezTo>
                    <a:pt x="140" y="1346"/>
                    <a:pt x="140" y="1346"/>
                    <a:pt x="140" y="1346"/>
                  </a:cubicBezTo>
                  <a:lnTo>
                    <a:pt x="3103" y="37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14" name="Freeform 13">
              <a:extLst>
                <a:ext uri="{FF2B5EF4-FFF2-40B4-BE49-F238E27FC236}">
                  <a16:creationId xmlns:a16="http://schemas.microsoft.com/office/drawing/2014/main" id="{24131AE1-895F-44C8-942F-2BE692CC9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2032"/>
              <a:ext cx="1204" cy="374"/>
            </a:xfrm>
            <a:custGeom>
              <a:avLst/>
              <a:gdLst>
                <a:gd name="T0" fmla="*/ 0 w 4838"/>
                <a:gd name="T1" fmla="*/ 1010 h 1501"/>
                <a:gd name="T2" fmla="*/ 4838 w 4838"/>
                <a:gd name="T3" fmla="*/ 1501 h 1501"/>
                <a:gd name="T4" fmla="*/ 4832 w 4838"/>
                <a:gd name="T5" fmla="*/ 962 h 1501"/>
                <a:gd name="T6" fmla="*/ 1328 w 4838"/>
                <a:gd name="T7" fmla="*/ 0 h 1501"/>
                <a:gd name="T8" fmla="*/ 0 w 4838"/>
                <a:gd name="T9" fmla="*/ 1010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8" h="1501">
                  <a:moveTo>
                    <a:pt x="0" y="1010"/>
                  </a:moveTo>
                  <a:cubicBezTo>
                    <a:pt x="4838" y="1501"/>
                    <a:pt x="4838" y="1501"/>
                    <a:pt x="4838" y="1501"/>
                  </a:cubicBezTo>
                  <a:cubicBezTo>
                    <a:pt x="4836" y="1325"/>
                    <a:pt x="4834" y="1134"/>
                    <a:pt x="4832" y="962"/>
                  </a:cubicBezTo>
                  <a:cubicBezTo>
                    <a:pt x="1328" y="0"/>
                    <a:pt x="1328" y="0"/>
                    <a:pt x="1328" y="0"/>
                  </a:cubicBezTo>
                  <a:lnTo>
                    <a:pt x="0" y="10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15" name="Freeform 14">
              <a:extLst>
                <a:ext uri="{FF2B5EF4-FFF2-40B4-BE49-F238E27FC236}">
                  <a16:creationId xmlns:a16="http://schemas.microsoft.com/office/drawing/2014/main" id="{30922B33-4F95-4636-B5E9-BC3D18FDF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2976"/>
              <a:ext cx="324" cy="264"/>
            </a:xfrm>
            <a:custGeom>
              <a:avLst/>
              <a:gdLst>
                <a:gd name="T0" fmla="*/ 0 w 1301"/>
                <a:gd name="T1" fmla="*/ 356 h 1061"/>
                <a:gd name="T2" fmla="*/ 1240 w 1301"/>
                <a:gd name="T3" fmla="*/ 1061 h 1061"/>
                <a:gd name="T4" fmla="*/ 1301 w 1301"/>
                <a:gd name="T5" fmla="*/ 1061 h 1061"/>
                <a:gd name="T6" fmla="*/ 1301 w 1301"/>
                <a:gd name="T7" fmla="*/ 494 h 1061"/>
                <a:gd name="T8" fmla="*/ 107 w 1301"/>
                <a:gd name="T9" fmla="*/ 0 h 1061"/>
                <a:gd name="T10" fmla="*/ 0 w 1301"/>
                <a:gd name="T11" fmla="*/ 356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1" h="1061">
                  <a:moveTo>
                    <a:pt x="0" y="356"/>
                  </a:moveTo>
                  <a:cubicBezTo>
                    <a:pt x="1240" y="1061"/>
                    <a:pt x="1240" y="1061"/>
                    <a:pt x="1240" y="1061"/>
                  </a:cubicBezTo>
                  <a:cubicBezTo>
                    <a:pt x="1301" y="1061"/>
                    <a:pt x="1301" y="1061"/>
                    <a:pt x="1301" y="1061"/>
                  </a:cubicBezTo>
                  <a:cubicBezTo>
                    <a:pt x="1301" y="494"/>
                    <a:pt x="1301" y="494"/>
                    <a:pt x="1301" y="494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6" y="119"/>
                    <a:pt x="40" y="238"/>
                    <a:pt x="0" y="3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16" name="Freeform 15">
              <a:extLst>
                <a:ext uri="{FF2B5EF4-FFF2-40B4-BE49-F238E27FC236}">
                  <a16:creationId xmlns:a16="http://schemas.microsoft.com/office/drawing/2014/main" id="{0B065541-7009-465B-BEF2-198341DC1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2152"/>
              <a:ext cx="2002" cy="229"/>
            </a:xfrm>
            <a:custGeom>
              <a:avLst/>
              <a:gdLst>
                <a:gd name="T0" fmla="*/ 3 w 8050"/>
                <a:gd name="T1" fmla="*/ 351 h 922"/>
                <a:gd name="T2" fmla="*/ 3 w 8050"/>
                <a:gd name="T3" fmla="*/ 351 h 922"/>
                <a:gd name="T4" fmla="*/ 1009 w 8050"/>
                <a:gd name="T5" fmla="*/ 637 h 922"/>
                <a:gd name="T6" fmla="*/ 2014 w 8050"/>
                <a:gd name="T7" fmla="*/ 922 h 922"/>
                <a:gd name="T8" fmla="*/ 3020 w 8050"/>
                <a:gd name="T9" fmla="*/ 637 h 922"/>
                <a:gd name="T10" fmla="*/ 4025 w 8050"/>
                <a:gd name="T11" fmla="*/ 351 h 922"/>
                <a:gd name="T12" fmla="*/ 5031 w 8050"/>
                <a:gd name="T13" fmla="*/ 637 h 922"/>
                <a:gd name="T14" fmla="*/ 6036 w 8050"/>
                <a:gd name="T15" fmla="*/ 922 h 922"/>
                <a:gd name="T16" fmla="*/ 7042 w 8050"/>
                <a:gd name="T17" fmla="*/ 637 h 922"/>
                <a:gd name="T18" fmla="*/ 8047 w 8050"/>
                <a:gd name="T19" fmla="*/ 351 h 922"/>
                <a:gd name="T20" fmla="*/ 8050 w 8050"/>
                <a:gd name="T21" fmla="*/ 0 h 922"/>
                <a:gd name="T22" fmla="*/ 0 w 8050"/>
                <a:gd name="T23" fmla="*/ 0 h 922"/>
                <a:gd name="T24" fmla="*/ 3 w 8050"/>
                <a:gd name="T25" fmla="*/ 351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50" h="922">
                  <a:moveTo>
                    <a:pt x="3" y="351"/>
                  </a:moveTo>
                  <a:cubicBezTo>
                    <a:pt x="3" y="351"/>
                    <a:pt x="3" y="351"/>
                    <a:pt x="3" y="351"/>
                  </a:cubicBezTo>
                  <a:cubicBezTo>
                    <a:pt x="392" y="351"/>
                    <a:pt x="777" y="537"/>
                    <a:pt x="1009" y="637"/>
                  </a:cubicBezTo>
                  <a:cubicBezTo>
                    <a:pt x="1241" y="737"/>
                    <a:pt x="1626" y="922"/>
                    <a:pt x="2014" y="922"/>
                  </a:cubicBezTo>
                  <a:cubicBezTo>
                    <a:pt x="2402" y="922"/>
                    <a:pt x="2788" y="737"/>
                    <a:pt x="3020" y="637"/>
                  </a:cubicBezTo>
                  <a:cubicBezTo>
                    <a:pt x="3252" y="537"/>
                    <a:pt x="3637" y="352"/>
                    <a:pt x="4025" y="351"/>
                  </a:cubicBezTo>
                  <a:cubicBezTo>
                    <a:pt x="4413" y="351"/>
                    <a:pt x="4799" y="537"/>
                    <a:pt x="5031" y="637"/>
                  </a:cubicBezTo>
                  <a:cubicBezTo>
                    <a:pt x="5263" y="737"/>
                    <a:pt x="5648" y="922"/>
                    <a:pt x="6036" y="922"/>
                  </a:cubicBezTo>
                  <a:cubicBezTo>
                    <a:pt x="6425" y="922"/>
                    <a:pt x="6810" y="737"/>
                    <a:pt x="7042" y="637"/>
                  </a:cubicBezTo>
                  <a:cubicBezTo>
                    <a:pt x="7273" y="537"/>
                    <a:pt x="7659" y="351"/>
                    <a:pt x="8047" y="351"/>
                  </a:cubicBezTo>
                  <a:cubicBezTo>
                    <a:pt x="8048" y="206"/>
                    <a:pt x="8049" y="81"/>
                    <a:pt x="805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" y="3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6ADF65CD-0562-4588-8283-041658683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" y="1859"/>
              <a:ext cx="825" cy="365"/>
            </a:xfrm>
            <a:custGeom>
              <a:avLst/>
              <a:gdLst>
                <a:gd name="T0" fmla="*/ 3318 w 3318"/>
                <a:gd name="T1" fmla="*/ 1466 h 1466"/>
                <a:gd name="T2" fmla="*/ 3314 w 3318"/>
                <a:gd name="T3" fmla="*/ 1078 h 1466"/>
                <a:gd name="T4" fmla="*/ 3314 w 3318"/>
                <a:gd name="T5" fmla="*/ 1072 h 1466"/>
                <a:gd name="T6" fmla="*/ 729 w 3318"/>
                <a:gd name="T7" fmla="*/ 0 h 1466"/>
                <a:gd name="T8" fmla="*/ 0 w 3318"/>
                <a:gd name="T9" fmla="*/ 555 h 1466"/>
                <a:gd name="T10" fmla="*/ 3318 w 3318"/>
                <a:gd name="T11" fmla="*/ 1466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8" h="1466">
                  <a:moveTo>
                    <a:pt x="3318" y="1466"/>
                  </a:moveTo>
                  <a:cubicBezTo>
                    <a:pt x="3315" y="1241"/>
                    <a:pt x="3314" y="1078"/>
                    <a:pt x="3314" y="1078"/>
                  </a:cubicBezTo>
                  <a:cubicBezTo>
                    <a:pt x="3314" y="1072"/>
                    <a:pt x="3314" y="1072"/>
                    <a:pt x="3314" y="1072"/>
                  </a:cubicBezTo>
                  <a:cubicBezTo>
                    <a:pt x="729" y="0"/>
                    <a:pt x="729" y="0"/>
                    <a:pt x="729" y="0"/>
                  </a:cubicBezTo>
                  <a:cubicBezTo>
                    <a:pt x="0" y="555"/>
                    <a:pt x="0" y="555"/>
                    <a:pt x="0" y="555"/>
                  </a:cubicBezTo>
                  <a:lnTo>
                    <a:pt x="3318" y="14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B3453A68-7545-44A3-BB80-EF25F54B2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" y="1591"/>
              <a:ext cx="659" cy="485"/>
            </a:xfrm>
            <a:custGeom>
              <a:avLst/>
              <a:gdLst>
                <a:gd name="T0" fmla="*/ 0 w 659"/>
                <a:gd name="T1" fmla="*/ 0 h 485"/>
                <a:gd name="T2" fmla="*/ 30 w 659"/>
                <a:gd name="T3" fmla="*/ 226 h 485"/>
                <a:gd name="T4" fmla="*/ 657 w 659"/>
                <a:gd name="T5" fmla="*/ 485 h 485"/>
                <a:gd name="T6" fmla="*/ 659 w 659"/>
                <a:gd name="T7" fmla="*/ 375 h 485"/>
                <a:gd name="T8" fmla="*/ 0 w 659"/>
                <a:gd name="T9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9" h="485">
                  <a:moveTo>
                    <a:pt x="0" y="0"/>
                  </a:moveTo>
                  <a:lnTo>
                    <a:pt x="30" y="226"/>
                  </a:lnTo>
                  <a:lnTo>
                    <a:pt x="657" y="485"/>
                  </a:lnTo>
                  <a:lnTo>
                    <a:pt x="659" y="3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DC424586-D0B1-4D67-86AD-2061AB9ED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2666"/>
              <a:ext cx="1216" cy="374"/>
            </a:xfrm>
            <a:custGeom>
              <a:avLst/>
              <a:gdLst>
                <a:gd name="T0" fmla="*/ 1328 w 4887"/>
                <a:gd name="T1" fmla="*/ 1503 h 1503"/>
                <a:gd name="T2" fmla="*/ 4887 w 4887"/>
                <a:gd name="T3" fmla="*/ 527 h 1503"/>
                <a:gd name="T4" fmla="*/ 4850 w 4887"/>
                <a:gd name="T5" fmla="*/ 0 h 1503"/>
                <a:gd name="T6" fmla="*/ 0 w 4887"/>
                <a:gd name="T7" fmla="*/ 493 h 1503"/>
                <a:gd name="T8" fmla="*/ 1328 w 4887"/>
                <a:gd name="T9" fmla="*/ 1503 h 1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7" h="1503">
                  <a:moveTo>
                    <a:pt x="1328" y="1503"/>
                  </a:moveTo>
                  <a:cubicBezTo>
                    <a:pt x="4887" y="527"/>
                    <a:pt x="4887" y="527"/>
                    <a:pt x="4887" y="527"/>
                  </a:cubicBezTo>
                  <a:cubicBezTo>
                    <a:pt x="4865" y="350"/>
                    <a:pt x="4853" y="175"/>
                    <a:pt x="4850" y="0"/>
                  </a:cubicBezTo>
                  <a:cubicBezTo>
                    <a:pt x="0" y="493"/>
                    <a:pt x="0" y="493"/>
                    <a:pt x="0" y="493"/>
                  </a:cubicBezTo>
                  <a:lnTo>
                    <a:pt x="1328" y="1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20" name="Freeform 19">
              <a:extLst>
                <a:ext uri="{FF2B5EF4-FFF2-40B4-BE49-F238E27FC236}">
                  <a16:creationId xmlns:a16="http://schemas.microsoft.com/office/drawing/2014/main" id="{E1B00F61-2818-435B-BA87-CEE74BC96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" y="3108"/>
              <a:ext cx="287" cy="132"/>
            </a:xfrm>
            <a:custGeom>
              <a:avLst/>
              <a:gdLst>
                <a:gd name="T0" fmla="*/ 0 w 1154"/>
                <a:gd name="T1" fmla="*/ 529 h 529"/>
                <a:gd name="T2" fmla="*/ 1154 w 1154"/>
                <a:gd name="T3" fmla="*/ 529 h 529"/>
                <a:gd name="T4" fmla="*/ 225 w 1154"/>
                <a:gd name="T5" fmla="*/ 0 h 529"/>
                <a:gd name="T6" fmla="*/ 0 w 1154"/>
                <a:gd name="T7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4" h="529">
                  <a:moveTo>
                    <a:pt x="0" y="529"/>
                  </a:moveTo>
                  <a:cubicBezTo>
                    <a:pt x="1154" y="529"/>
                    <a:pt x="1154" y="529"/>
                    <a:pt x="1154" y="529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159" y="179"/>
                    <a:pt x="84" y="355"/>
                    <a:pt x="0" y="5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21" name="Freeform 20">
              <a:extLst>
                <a:ext uri="{FF2B5EF4-FFF2-40B4-BE49-F238E27FC236}">
                  <a16:creationId xmlns:a16="http://schemas.microsoft.com/office/drawing/2014/main" id="{ED25D9F1-332C-4C6C-B344-C1F1A2B7A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1122"/>
              <a:ext cx="728" cy="792"/>
            </a:xfrm>
            <a:custGeom>
              <a:avLst/>
              <a:gdLst>
                <a:gd name="T0" fmla="*/ 728 w 728"/>
                <a:gd name="T1" fmla="*/ 593 h 792"/>
                <a:gd name="T2" fmla="*/ 0 w 728"/>
                <a:gd name="T3" fmla="*/ 0 h 792"/>
                <a:gd name="T4" fmla="*/ 56 w 728"/>
                <a:gd name="T5" fmla="*/ 412 h 792"/>
                <a:gd name="T6" fmla="*/ 724 w 728"/>
                <a:gd name="T7" fmla="*/ 792 h 792"/>
                <a:gd name="T8" fmla="*/ 728 w 728"/>
                <a:gd name="T9" fmla="*/ 59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8" h="792">
                  <a:moveTo>
                    <a:pt x="728" y="593"/>
                  </a:moveTo>
                  <a:lnTo>
                    <a:pt x="0" y="0"/>
                  </a:lnTo>
                  <a:lnTo>
                    <a:pt x="56" y="412"/>
                  </a:lnTo>
                  <a:lnTo>
                    <a:pt x="724" y="792"/>
                  </a:lnTo>
                  <a:lnTo>
                    <a:pt x="728" y="5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22" name="Freeform 21">
              <a:extLst>
                <a:ext uri="{FF2B5EF4-FFF2-40B4-BE49-F238E27FC236}">
                  <a16:creationId xmlns:a16="http://schemas.microsoft.com/office/drawing/2014/main" id="{4F75694C-A9BA-41E2-8AC4-4D318521C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" y="1824"/>
              <a:ext cx="250" cy="252"/>
            </a:xfrm>
            <a:custGeom>
              <a:avLst/>
              <a:gdLst>
                <a:gd name="T0" fmla="*/ 250 w 250"/>
                <a:gd name="T1" fmla="*/ 149 h 252"/>
                <a:gd name="T2" fmla="*/ 250 w 250"/>
                <a:gd name="T3" fmla="*/ 0 h 252"/>
                <a:gd name="T4" fmla="*/ 0 w 250"/>
                <a:gd name="T5" fmla="*/ 142 h 252"/>
                <a:gd name="T6" fmla="*/ 2 w 250"/>
                <a:gd name="T7" fmla="*/ 252 h 252"/>
                <a:gd name="T8" fmla="*/ 250 w 250"/>
                <a:gd name="T9" fmla="*/ 14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252">
                  <a:moveTo>
                    <a:pt x="250" y="149"/>
                  </a:moveTo>
                  <a:lnTo>
                    <a:pt x="250" y="0"/>
                  </a:lnTo>
                  <a:lnTo>
                    <a:pt x="0" y="142"/>
                  </a:lnTo>
                  <a:lnTo>
                    <a:pt x="2" y="252"/>
                  </a:lnTo>
                  <a:lnTo>
                    <a:pt x="250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id="{5133E079-D555-45F0-92B5-9025371B6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" y="2843"/>
              <a:ext cx="863" cy="370"/>
            </a:xfrm>
            <a:custGeom>
              <a:avLst/>
              <a:gdLst>
                <a:gd name="T0" fmla="*/ 3469 w 3469"/>
                <a:gd name="T1" fmla="*/ 354 h 1489"/>
                <a:gd name="T2" fmla="*/ 3400 w 3469"/>
                <a:gd name="T3" fmla="*/ 0 h 1489"/>
                <a:gd name="T4" fmla="*/ 0 w 3469"/>
                <a:gd name="T5" fmla="*/ 934 h 1489"/>
                <a:gd name="T6" fmla="*/ 729 w 3469"/>
                <a:gd name="T7" fmla="*/ 1489 h 1489"/>
                <a:gd name="T8" fmla="*/ 3469 w 3469"/>
                <a:gd name="T9" fmla="*/ 354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9" h="1489">
                  <a:moveTo>
                    <a:pt x="3469" y="354"/>
                  </a:moveTo>
                  <a:cubicBezTo>
                    <a:pt x="3442" y="236"/>
                    <a:pt x="3419" y="118"/>
                    <a:pt x="3400" y="0"/>
                  </a:cubicBezTo>
                  <a:cubicBezTo>
                    <a:pt x="0" y="934"/>
                    <a:pt x="0" y="934"/>
                    <a:pt x="0" y="934"/>
                  </a:cubicBezTo>
                  <a:cubicBezTo>
                    <a:pt x="729" y="1489"/>
                    <a:pt x="729" y="1489"/>
                    <a:pt x="729" y="1489"/>
                  </a:cubicBezTo>
                  <a:lnTo>
                    <a:pt x="3469" y="3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24" name="Freeform 23">
              <a:extLst>
                <a:ext uri="{FF2B5EF4-FFF2-40B4-BE49-F238E27FC236}">
                  <a16:creationId xmlns:a16="http://schemas.microsoft.com/office/drawing/2014/main" id="{BEF7679C-0733-4420-B817-9F7C4A0E2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2608"/>
              <a:ext cx="1994" cy="484"/>
            </a:xfrm>
            <a:custGeom>
              <a:avLst/>
              <a:gdLst>
                <a:gd name="T0" fmla="*/ 1996 w 8014"/>
                <a:gd name="T1" fmla="*/ 1944 h 1944"/>
                <a:gd name="T2" fmla="*/ 3002 w 8014"/>
                <a:gd name="T3" fmla="*/ 1658 h 1944"/>
                <a:gd name="T4" fmla="*/ 4007 w 8014"/>
                <a:gd name="T5" fmla="*/ 1373 h 1944"/>
                <a:gd name="T6" fmla="*/ 5013 w 8014"/>
                <a:gd name="T7" fmla="*/ 1658 h 1944"/>
                <a:gd name="T8" fmla="*/ 6018 w 8014"/>
                <a:gd name="T9" fmla="*/ 1944 h 1944"/>
                <a:gd name="T10" fmla="*/ 7024 w 8014"/>
                <a:gd name="T11" fmla="*/ 1658 h 1944"/>
                <a:gd name="T12" fmla="*/ 7850 w 8014"/>
                <a:gd name="T13" fmla="*/ 1385 h 1944"/>
                <a:gd name="T14" fmla="*/ 8011 w 8014"/>
                <a:gd name="T15" fmla="*/ 199 h 1944"/>
                <a:gd name="T16" fmla="*/ 8014 w 8014"/>
                <a:gd name="T17" fmla="*/ 1 h 1944"/>
                <a:gd name="T18" fmla="*/ 7024 w 8014"/>
                <a:gd name="T19" fmla="*/ 286 h 1944"/>
                <a:gd name="T20" fmla="*/ 6018 w 8014"/>
                <a:gd name="T21" fmla="*/ 572 h 1944"/>
                <a:gd name="T22" fmla="*/ 5013 w 8014"/>
                <a:gd name="T23" fmla="*/ 286 h 1944"/>
                <a:gd name="T24" fmla="*/ 4007 w 8014"/>
                <a:gd name="T25" fmla="*/ 1 h 1944"/>
                <a:gd name="T26" fmla="*/ 3002 w 8014"/>
                <a:gd name="T27" fmla="*/ 286 h 1944"/>
                <a:gd name="T28" fmla="*/ 1996 w 8014"/>
                <a:gd name="T29" fmla="*/ 572 h 1944"/>
                <a:gd name="T30" fmla="*/ 991 w 8014"/>
                <a:gd name="T31" fmla="*/ 286 h 1944"/>
                <a:gd name="T32" fmla="*/ 0 w 8014"/>
                <a:gd name="T33" fmla="*/ 1 h 1944"/>
                <a:gd name="T34" fmla="*/ 2 w 8014"/>
                <a:gd name="T35" fmla="*/ 199 h 1944"/>
                <a:gd name="T36" fmla="*/ 164 w 8014"/>
                <a:gd name="T37" fmla="*/ 1385 h 1944"/>
                <a:gd name="T38" fmla="*/ 991 w 8014"/>
                <a:gd name="T39" fmla="*/ 1658 h 1944"/>
                <a:gd name="T40" fmla="*/ 1996 w 8014"/>
                <a:gd name="T41" fmla="*/ 1944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14" h="1944">
                  <a:moveTo>
                    <a:pt x="1996" y="1944"/>
                  </a:moveTo>
                  <a:cubicBezTo>
                    <a:pt x="2384" y="1943"/>
                    <a:pt x="2770" y="1758"/>
                    <a:pt x="3002" y="1658"/>
                  </a:cubicBezTo>
                  <a:cubicBezTo>
                    <a:pt x="3234" y="1558"/>
                    <a:pt x="3619" y="1373"/>
                    <a:pt x="4007" y="1373"/>
                  </a:cubicBezTo>
                  <a:cubicBezTo>
                    <a:pt x="4395" y="1372"/>
                    <a:pt x="4781" y="1558"/>
                    <a:pt x="5013" y="1658"/>
                  </a:cubicBezTo>
                  <a:cubicBezTo>
                    <a:pt x="5245" y="1758"/>
                    <a:pt x="5630" y="1943"/>
                    <a:pt x="6018" y="1944"/>
                  </a:cubicBezTo>
                  <a:cubicBezTo>
                    <a:pt x="6407" y="1944"/>
                    <a:pt x="6792" y="1758"/>
                    <a:pt x="7024" y="1658"/>
                  </a:cubicBezTo>
                  <a:cubicBezTo>
                    <a:pt x="7220" y="1574"/>
                    <a:pt x="7526" y="1428"/>
                    <a:pt x="7850" y="1385"/>
                  </a:cubicBezTo>
                  <a:cubicBezTo>
                    <a:pt x="7951" y="989"/>
                    <a:pt x="8007" y="590"/>
                    <a:pt x="8011" y="199"/>
                  </a:cubicBezTo>
                  <a:cubicBezTo>
                    <a:pt x="8014" y="1"/>
                    <a:pt x="8014" y="1"/>
                    <a:pt x="8014" y="1"/>
                  </a:cubicBezTo>
                  <a:cubicBezTo>
                    <a:pt x="7631" y="6"/>
                    <a:pt x="7252" y="187"/>
                    <a:pt x="7024" y="286"/>
                  </a:cubicBezTo>
                  <a:cubicBezTo>
                    <a:pt x="6792" y="386"/>
                    <a:pt x="6407" y="572"/>
                    <a:pt x="6018" y="572"/>
                  </a:cubicBezTo>
                  <a:cubicBezTo>
                    <a:pt x="5630" y="571"/>
                    <a:pt x="5245" y="386"/>
                    <a:pt x="5013" y="286"/>
                  </a:cubicBezTo>
                  <a:cubicBezTo>
                    <a:pt x="4781" y="186"/>
                    <a:pt x="4395" y="0"/>
                    <a:pt x="4007" y="1"/>
                  </a:cubicBezTo>
                  <a:cubicBezTo>
                    <a:pt x="3619" y="1"/>
                    <a:pt x="3234" y="186"/>
                    <a:pt x="3002" y="286"/>
                  </a:cubicBezTo>
                  <a:cubicBezTo>
                    <a:pt x="2770" y="386"/>
                    <a:pt x="2384" y="571"/>
                    <a:pt x="1996" y="572"/>
                  </a:cubicBezTo>
                  <a:cubicBezTo>
                    <a:pt x="1608" y="572"/>
                    <a:pt x="1223" y="386"/>
                    <a:pt x="991" y="286"/>
                  </a:cubicBezTo>
                  <a:cubicBezTo>
                    <a:pt x="762" y="187"/>
                    <a:pt x="383" y="5"/>
                    <a:pt x="0" y="1"/>
                  </a:cubicBezTo>
                  <a:cubicBezTo>
                    <a:pt x="2" y="199"/>
                    <a:pt x="2" y="199"/>
                    <a:pt x="2" y="199"/>
                  </a:cubicBezTo>
                  <a:cubicBezTo>
                    <a:pt x="7" y="590"/>
                    <a:pt x="62" y="989"/>
                    <a:pt x="164" y="1385"/>
                  </a:cubicBezTo>
                  <a:cubicBezTo>
                    <a:pt x="488" y="1427"/>
                    <a:pt x="795" y="1573"/>
                    <a:pt x="991" y="1658"/>
                  </a:cubicBezTo>
                  <a:cubicBezTo>
                    <a:pt x="1223" y="1758"/>
                    <a:pt x="1608" y="1944"/>
                    <a:pt x="1996" y="19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25" name="Freeform 24">
              <a:extLst>
                <a:ext uri="{FF2B5EF4-FFF2-40B4-BE49-F238E27FC236}">
                  <a16:creationId xmlns:a16="http://schemas.microsoft.com/office/drawing/2014/main" id="{BF764124-5873-4FB5-BA9C-B0138D6A7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" y="2203"/>
              <a:ext cx="250" cy="203"/>
            </a:xfrm>
            <a:custGeom>
              <a:avLst/>
              <a:gdLst>
                <a:gd name="T0" fmla="*/ 250 w 250"/>
                <a:gd name="T1" fmla="*/ 0 h 203"/>
                <a:gd name="T2" fmla="*/ 1 w 250"/>
                <a:gd name="T3" fmla="*/ 69 h 203"/>
                <a:gd name="T4" fmla="*/ 0 w 250"/>
                <a:gd name="T5" fmla="*/ 203 h 203"/>
                <a:gd name="T6" fmla="*/ 250 w 250"/>
                <a:gd name="T7" fmla="*/ 178 h 203"/>
                <a:gd name="T8" fmla="*/ 250 w 25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203">
                  <a:moveTo>
                    <a:pt x="250" y="0"/>
                  </a:moveTo>
                  <a:lnTo>
                    <a:pt x="1" y="69"/>
                  </a:lnTo>
                  <a:lnTo>
                    <a:pt x="0" y="203"/>
                  </a:lnTo>
                  <a:lnTo>
                    <a:pt x="250" y="178"/>
                  </a:lnTo>
                  <a:lnTo>
                    <a:pt x="2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26" name="Freeform 25">
              <a:extLst>
                <a:ext uri="{FF2B5EF4-FFF2-40B4-BE49-F238E27FC236}">
                  <a16:creationId xmlns:a16="http://schemas.microsoft.com/office/drawing/2014/main" id="{132212AE-C186-43F3-8E67-FFAC6748C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" y="1508"/>
              <a:ext cx="254" cy="406"/>
            </a:xfrm>
            <a:custGeom>
              <a:avLst/>
              <a:gdLst>
                <a:gd name="T0" fmla="*/ 3 w 254"/>
                <a:gd name="T1" fmla="*/ 406 h 406"/>
                <a:gd name="T2" fmla="*/ 254 w 254"/>
                <a:gd name="T3" fmla="*/ 263 h 406"/>
                <a:gd name="T4" fmla="*/ 254 w 254"/>
                <a:gd name="T5" fmla="*/ 0 h 406"/>
                <a:gd name="T6" fmla="*/ 0 w 254"/>
                <a:gd name="T7" fmla="*/ 207 h 406"/>
                <a:gd name="T8" fmla="*/ 3 w 254"/>
                <a:gd name="T9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406">
                  <a:moveTo>
                    <a:pt x="3" y="406"/>
                  </a:moveTo>
                  <a:lnTo>
                    <a:pt x="254" y="263"/>
                  </a:lnTo>
                  <a:lnTo>
                    <a:pt x="254" y="0"/>
                  </a:lnTo>
                  <a:lnTo>
                    <a:pt x="0" y="207"/>
                  </a:lnTo>
                  <a:lnTo>
                    <a:pt x="3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27" name="Freeform 26">
              <a:extLst>
                <a:ext uri="{FF2B5EF4-FFF2-40B4-BE49-F238E27FC236}">
                  <a16:creationId xmlns:a16="http://schemas.microsoft.com/office/drawing/2014/main" id="{C4DD0630-A3D5-4E20-BB89-58D4AD556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2023"/>
              <a:ext cx="248" cy="201"/>
            </a:xfrm>
            <a:custGeom>
              <a:avLst/>
              <a:gdLst>
                <a:gd name="T0" fmla="*/ 1 w 248"/>
                <a:gd name="T1" fmla="*/ 103 h 201"/>
                <a:gd name="T2" fmla="*/ 1 w 248"/>
                <a:gd name="T3" fmla="*/ 104 h 201"/>
                <a:gd name="T4" fmla="*/ 0 w 248"/>
                <a:gd name="T5" fmla="*/ 201 h 201"/>
                <a:gd name="T6" fmla="*/ 248 w 248"/>
                <a:gd name="T7" fmla="*/ 133 h 201"/>
                <a:gd name="T8" fmla="*/ 248 w 248"/>
                <a:gd name="T9" fmla="*/ 0 h 201"/>
                <a:gd name="T10" fmla="*/ 1 w 248"/>
                <a:gd name="T11" fmla="*/ 10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01">
                  <a:moveTo>
                    <a:pt x="1" y="103"/>
                  </a:moveTo>
                  <a:lnTo>
                    <a:pt x="1" y="104"/>
                  </a:lnTo>
                  <a:lnTo>
                    <a:pt x="0" y="201"/>
                  </a:lnTo>
                  <a:lnTo>
                    <a:pt x="248" y="133"/>
                  </a:lnTo>
                  <a:lnTo>
                    <a:pt x="248" y="0"/>
                  </a:lnTo>
                  <a:lnTo>
                    <a:pt x="1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28" name="Freeform 27">
              <a:extLst>
                <a:ext uri="{FF2B5EF4-FFF2-40B4-BE49-F238E27FC236}">
                  <a16:creationId xmlns:a16="http://schemas.microsoft.com/office/drawing/2014/main" id="{CC9972F5-EBE7-41C6-ACE3-A536054B5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979"/>
              <a:ext cx="262" cy="678"/>
            </a:xfrm>
            <a:custGeom>
              <a:avLst/>
              <a:gdLst>
                <a:gd name="T0" fmla="*/ 0 w 262"/>
                <a:gd name="T1" fmla="*/ 321 h 678"/>
                <a:gd name="T2" fmla="*/ 0 w 262"/>
                <a:gd name="T3" fmla="*/ 321 h 678"/>
                <a:gd name="T4" fmla="*/ 7 w 262"/>
                <a:gd name="T5" fmla="*/ 678 h 678"/>
                <a:gd name="T6" fmla="*/ 262 w 262"/>
                <a:gd name="T7" fmla="*/ 470 h 678"/>
                <a:gd name="T8" fmla="*/ 262 w 262"/>
                <a:gd name="T9" fmla="*/ 0 h 678"/>
                <a:gd name="T10" fmla="*/ 0 w 262"/>
                <a:gd name="T11" fmla="*/ 321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678">
                  <a:moveTo>
                    <a:pt x="0" y="321"/>
                  </a:moveTo>
                  <a:lnTo>
                    <a:pt x="0" y="321"/>
                  </a:lnTo>
                  <a:lnTo>
                    <a:pt x="7" y="678"/>
                  </a:lnTo>
                  <a:lnTo>
                    <a:pt x="262" y="470"/>
                  </a:lnTo>
                  <a:lnTo>
                    <a:pt x="262" y="0"/>
                  </a:lnTo>
                  <a:lnTo>
                    <a:pt x="0" y="3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29" name="Freeform 28">
              <a:extLst>
                <a:ext uri="{FF2B5EF4-FFF2-40B4-BE49-F238E27FC236}">
                  <a16:creationId xmlns:a16="http://schemas.microsoft.com/office/drawing/2014/main" id="{DF3A6B8C-9054-48B8-A37C-6B18FAD9E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3108"/>
              <a:ext cx="287" cy="132"/>
            </a:xfrm>
            <a:custGeom>
              <a:avLst/>
              <a:gdLst>
                <a:gd name="T0" fmla="*/ 0 w 1154"/>
                <a:gd name="T1" fmla="*/ 529 h 529"/>
                <a:gd name="T2" fmla="*/ 1154 w 1154"/>
                <a:gd name="T3" fmla="*/ 529 h 529"/>
                <a:gd name="T4" fmla="*/ 929 w 1154"/>
                <a:gd name="T5" fmla="*/ 0 h 529"/>
                <a:gd name="T6" fmla="*/ 0 w 1154"/>
                <a:gd name="T7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4" h="529">
                  <a:moveTo>
                    <a:pt x="0" y="529"/>
                  </a:moveTo>
                  <a:cubicBezTo>
                    <a:pt x="1154" y="529"/>
                    <a:pt x="1154" y="529"/>
                    <a:pt x="1154" y="529"/>
                  </a:cubicBezTo>
                  <a:cubicBezTo>
                    <a:pt x="1070" y="355"/>
                    <a:pt x="995" y="179"/>
                    <a:pt x="929" y="0"/>
                  </a:cubicBezTo>
                  <a:lnTo>
                    <a:pt x="0" y="5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B4DAAB84-D363-4922-A7FD-353C384FA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" y="781"/>
              <a:ext cx="568" cy="519"/>
            </a:xfrm>
            <a:custGeom>
              <a:avLst/>
              <a:gdLst>
                <a:gd name="T0" fmla="*/ 272 w 568"/>
                <a:gd name="T1" fmla="*/ 40 h 519"/>
                <a:gd name="T2" fmla="*/ 0 w 568"/>
                <a:gd name="T3" fmla="*/ 519 h 519"/>
                <a:gd name="T4" fmla="*/ 247 w 568"/>
                <a:gd name="T5" fmla="*/ 519 h 519"/>
                <a:gd name="T6" fmla="*/ 568 w 568"/>
                <a:gd name="T7" fmla="*/ 126 h 519"/>
                <a:gd name="T8" fmla="*/ 568 w 568"/>
                <a:gd name="T9" fmla="*/ 0 h 519"/>
                <a:gd name="T10" fmla="*/ 272 w 568"/>
                <a:gd name="T11" fmla="*/ 4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8" h="519">
                  <a:moveTo>
                    <a:pt x="272" y="40"/>
                  </a:moveTo>
                  <a:lnTo>
                    <a:pt x="0" y="519"/>
                  </a:lnTo>
                  <a:lnTo>
                    <a:pt x="247" y="519"/>
                  </a:lnTo>
                  <a:lnTo>
                    <a:pt x="568" y="126"/>
                  </a:lnTo>
                  <a:lnTo>
                    <a:pt x="568" y="0"/>
                  </a:lnTo>
                  <a:lnTo>
                    <a:pt x="272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1" name="Freeform 30">
              <a:extLst>
                <a:ext uri="{FF2B5EF4-FFF2-40B4-BE49-F238E27FC236}">
                  <a16:creationId xmlns:a16="http://schemas.microsoft.com/office/drawing/2014/main" id="{4D8A50C0-F36E-4FB7-BF01-26BAC2FD5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8" y="2426"/>
              <a:ext cx="252" cy="220"/>
            </a:xfrm>
            <a:custGeom>
              <a:avLst/>
              <a:gdLst>
                <a:gd name="T0" fmla="*/ 2 w 252"/>
                <a:gd name="T1" fmla="*/ 26 h 220"/>
                <a:gd name="T2" fmla="*/ 1 w 252"/>
                <a:gd name="T3" fmla="*/ 140 h 220"/>
                <a:gd name="T4" fmla="*/ 0 w 252"/>
                <a:gd name="T5" fmla="*/ 194 h 220"/>
                <a:gd name="T6" fmla="*/ 252 w 252"/>
                <a:gd name="T7" fmla="*/ 220 h 220"/>
                <a:gd name="T8" fmla="*/ 252 w 252"/>
                <a:gd name="T9" fmla="*/ 0 h 220"/>
                <a:gd name="T10" fmla="*/ 2 w 252"/>
                <a:gd name="T11" fmla="*/ 2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20">
                  <a:moveTo>
                    <a:pt x="2" y="26"/>
                  </a:moveTo>
                  <a:lnTo>
                    <a:pt x="1" y="140"/>
                  </a:lnTo>
                  <a:lnTo>
                    <a:pt x="0" y="194"/>
                  </a:lnTo>
                  <a:lnTo>
                    <a:pt x="252" y="220"/>
                  </a:lnTo>
                  <a:lnTo>
                    <a:pt x="252" y="0"/>
                  </a:lnTo>
                  <a:lnTo>
                    <a:pt x="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2" name="Freeform 31">
              <a:extLst>
                <a:ext uri="{FF2B5EF4-FFF2-40B4-BE49-F238E27FC236}">
                  <a16:creationId xmlns:a16="http://schemas.microsoft.com/office/drawing/2014/main" id="{CEBA4F84-C497-42E4-AF06-4F0A76B7F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661"/>
              <a:ext cx="314" cy="639"/>
            </a:xfrm>
            <a:custGeom>
              <a:avLst/>
              <a:gdLst>
                <a:gd name="T0" fmla="*/ 0 w 314"/>
                <a:gd name="T1" fmla="*/ 181 h 639"/>
                <a:gd name="T2" fmla="*/ 190 w 314"/>
                <a:gd name="T3" fmla="*/ 639 h 639"/>
                <a:gd name="T4" fmla="*/ 314 w 314"/>
                <a:gd name="T5" fmla="*/ 639 h 639"/>
                <a:gd name="T6" fmla="*/ 138 w 314"/>
                <a:gd name="T7" fmla="*/ 0 h 639"/>
                <a:gd name="T8" fmla="*/ 0 w 314"/>
                <a:gd name="T9" fmla="*/ 18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639">
                  <a:moveTo>
                    <a:pt x="0" y="181"/>
                  </a:moveTo>
                  <a:lnTo>
                    <a:pt x="190" y="639"/>
                  </a:lnTo>
                  <a:lnTo>
                    <a:pt x="314" y="639"/>
                  </a:lnTo>
                  <a:lnTo>
                    <a:pt x="138" y="0"/>
                  </a:lnTo>
                  <a:lnTo>
                    <a:pt x="0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3" name="Freeform 32">
              <a:extLst>
                <a:ext uri="{FF2B5EF4-FFF2-40B4-BE49-F238E27FC236}">
                  <a16:creationId xmlns:a16="http://schemas.microsoft.com/office/drawing/2014/main" id="{9DE14F32-9F06-4A66-A6CB-CE52C9400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284"/>
              <a:ext cx="355" cy="1016"/>
            </a:xfrm>
            <a:custGeom>
              <a:avLst/>
              <a:gdLst>
                <a:gd name="T0" fmla="*/ 0 w 355"/>
                <a:gd name="T1" fmla="*/ 330 h 1016"/>
                <a:gd name="T2" fmla="*/ 188 w 355"/>
                <a:gd name="T3" fmla="*/ 1016 h 1016"/>
                <a:gd name="T4" fmla="*/ 355 w 355"/>
                <a:gd name="T5" fmla="*/ 1016 h 1016"/>
                <a:gd name="T6" fmla="*/ 252 w 355"/>
                <a:gd name="T7" fmla="*/ 0 h 1016"/>
                <a:gd name="T8" fmla="*/ 0 w 355"/>
                <a:gd name="T9" fmla="*/ 330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1016">
                  <a:moveTo>
                    <a:pt x="0" y="330"/>
                  </a:moveTo>
                  <a:lnTo>
                    <a:pt x="188" y="1016"/>
                  </a:lnTo>
                  <a:lnTo>
                    <a:pt x="355" y="1016"/>
                  </a:lnTo>
                  <a:lnTo>
                    <a:pt x="252" y="0"/>
                  </a:lnTo>
                  <a:lnTo>
                    <a:pt x="0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4" name="Rectangle 33">
              <a:extLst>
                <a:ext uri="{FF2B5EF4-FFF2-40B4-BE49-F238E27FC236}">
                  <a16:creationId xmlns:a16="http://schemas.microsoft.com/office/drawing/2014/main" id="{84582E7D-E2A2-4549-BDD6-016AA4A15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9" y="1904"/>
              <a:ext cx="391" cy="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5" name="Freeform 34">
              <a:extLst>
                <a:ext uri="{FF2B5EF4-FFF2-40B4-BE49-F238E27FC236}">
                  <a16:creationId xmlns:a16="http://schemas.microsoft.com/office/drawing/2014/main" id="{66C522EE-0660-4C7F-8838-91D435178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1562"/>
              <a:ext cx="506" cy="314"/>
            </a:xfrm>
            <a:custGeom>
              <a:avLst/>
              <a:gdLst>
                <a:gd name="T0" fmla="*/ 2034 w 2034"/>
                <a:gd name="T1" fmla="*/ 496 h 1260"/>
                <a:gd name="T2" fmla="*/ 1943 w 2034"/>
                <a:gd name="T3" fmla="*/ 405 h 1260"/>
                <a:gd name="T4" fmla="*/ 1877 w 2034"/>
                <a:gd name="T5" fmla="*/ 433 h 1260"/>
                <a:gd name="T6" fmla="*/ 1594 w 2034"/>
                <a:gd name="T7" fmla="*/ 566 h 1260"/>
                <a:gd name="T8" fmla="*/ 1151 w 2034"/>
                <a:gd name="T9" fmla="*/ 185 h 1260"/>
                <a:gd name="T10" fmla="*/ 1131 w 2034"/>
                <a:gd name="T11" fmla="*/ 92 h 1260"/>
                <a:gd name="T12" fmla="*/ 1017 w 2034"/>
                <a:gd name="T13" fmla="*/ 0 h 1260"/>
                <a:gd name="T14" fmla="*/ 903 w 2034"/>
                <a:gd name="T15" fmla="*/ 92 h 1260"/>
                <a:gd name="T16" fmla="*/ 883 w 2034"/>
                <a:gd name="T17" fmla="*/ 185 h 1260"/>
                <a:gd name="T18" fmla="*/ 440 w 2034"/>
                <a:gd name="T19" fmla="*/ 566 h 1260"/>
                <a:gd name="T20" fmla="*/ 157 w 2034"/>
                <a:gd name="T21" fmla="*/ 433 h 1260"/>
                <a:gd name="T22" fmla="*/ 91 w 2034"/>
                <a:gd name="T23" fmla="*/ 405 h 1260"/>
                <a:gd name="T24" fmla="*/ 0 w 2034"/>
                <a:gd name="T25" fmla="*/ 496 h 1260"/>
                <a:gd name="T26" fmla="*/ 20 w 2034"/>
                <a:gd name="T27" fmla="*/ 552 h 1260"/>
                <a:gd name="T28" fmla="*/ 230 w 2034"/>
                <a:gd name="T29" fmla="*/ 1133 h 1260"/>
                <a:gd name="T30" fmla="*/ 230 w 2034"/>
                <a:gd name="T31" fmla="*/ 1260 h 1260"/>
                <a:gd name="T32" fmla="*/ 1804 w 2034"/>
                <a:gd name="T33" fmla="*/ 1260 h 1260"/>
                <a:gd name="T34" fmla="*/ 1804 w 2034"/>
                <a:gd name="T35" fmla="*/ 1133 h 1260"/>
                <a:gd name="T36" fmla="*/ 2015 w 2034"/>
                <a:gd name="T37" fmla="*/ 552 h 1260"/>
                <a:gd name="T38" fmla="*/ 2034 w 2034"/>
                <a:gd name="T39" fmla="*/ 496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4" h="1260">
                  <a:moveTo>
                    <a:pt x="2034" y="496"/>
                  </a:moveTo>
                  <a:cubicBezTo>
                    <a:pt x="2034" y="446"/>
                    <a:pt x="1993" y="405"/>
                    <a:pt x="1943" y="405"/>
                  </a:cubicBezTo>
                  <a:cubicBezTo>
                    <a:pt x="1917" y="405"/>
                    <a:pt x="1893" y="416"/>
                    <a:pt x="1877" y="433"/>
                  </a:cubicBezTo>
                  <a:cubicBezTo>
                    <a:pt x="1804" y="509"/>
                    <a:pt x="1707" y="566"/>
                    <a:pt x="1594" y="566"/>
                  </a:cubicBezTo>
                  <a:cubicBezTo>
                    <a:pt x="1375" y="566"/>
                    <a:pt x="1198" y="390"/>
                    <a:pt x="1151" y="185"/>
                  </a:cubicBezTo>
                  <a:cubicBezTo>
                    <a:pt x="1131" y="92"/>
                    <a:pt x="1131" y="92"/>
                    <a:pt x="1131" y="92"/>
                  </a:cubicBezTo>
                  <a:cubicBezTo>
                    <a:pt x="1121" y="39"/>
                    <a:pt x="1073" y="0"/>
                    <a:pt x="1017" y="0"/>
                  </a:cubicBezTo>
                  <a:cubicBezTo>
                    <a:pt x="961" y="0"/>
                    <a:pt x="914" y="39"/>
                    <a:pt x="903" y="92"/>
                  </a:cubicBezTo>
                  <a:cubicBezTo>
                    <a:pt x="883" y="185"/>
                    <a:pt x="883" y="185"/>
                    <a:pt x="883" y="185"/>
                  </a:cubicBezTo>
                  <a:cubicBezTo>
                    <a:pt x="836" y="390"/>
                    <a:pt x="659" y="566"/>
                    <a:pt x="440" y="566"/>
                  </a:cubicBezTo>
                  <a:cubicBezTo>
                    <a:pt x="327" y="566"/>
                    <a:pt x="230" y="509"/>
                    <a:pt x="157" y="433"/>
                  </a:cubicBezTo>
                  <a:cubicBezTo>
                    <a:pt x="141" y="416"/>
                    <a:pt x="117" y="405"/>
                    <a:pt x="91" y="405"/>
                  </a:cubicBezTo>
                  <a:cubicBezTo>
                    <a:pt x="41" y="405"/>
                    <a:pt x="0" y="446"/>
                    <a:pt x="0" y="496"/>
                  </a:cubicBezTo>
                  <a:cubicBezTo>
                    <a:pt x="0" y="518"/>
                    <a:pt x="7" y="536"/>
                    <a:pt x="20" y="552"/>
                  </a:cubicBezTo>
                  <a:cubicBezTo>
                    <a:pt x="148" y="711"/>
                    <a:pt x="230" y="913"/>
                    <a:pt x="230" y="1133"/>
                  </a:cubicBezTo>
                  <a:cubicBezTo>
                    <a:pt x="230" y="1260"/>
                    <a:pt x="230" y="1260"/>
                    <a:pt x="230" y="1260"/>
                  </a:cubicBezTo>
                  <a:cubicBezTo>
                    <a:pt x="1804" y="1260"/>
                    <a:pt x="1804" y="1260"/>
                    <a:pt x="1804" y="1260"/>
                  </a:cubicBezTo>
                  <a:cubicBezTo>
                    <a:pt x="1804" y="1133"/>
                    <a:pt x="1804" y="1133"/>
                    <a:pt x="1804" y="1133"/>
                  </a:cubicBezTo>
                  <a:cubicBezTo>
                    <a:pt x="1804" y="913"/>
                    <a:pt x="1886" y="711"/>
                    <a:pt x="2015" y="552"/>
                  </a:cubicBezTo>
                  <a:cubicBezTo>
                    <a:pt x="2027" y="536"/>
                    <a:pt x="2034" y="518"/>
                    <a:pt x="2034" y="4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6" name="Freeform 35">
              <a:extLst>
                <a:ext uri="{FF2B5EF4-FFF2-40B4-BE49-F238E27FC236}">
                  <a16:creationId xmlns:a16="http://schemas.microsoft.com/office/drawing/2014/main" id="{E455A6A5-4B7F-4A53-8B80-EB475334F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829"/>
              <a:ext cx="408" cy="471"/>
            </a:xfrm>
            <a:custGeom>
              <a:avLst/>
              <a:gdLst>
                <a:gd name="T0" fmla="*/ 0 w 408"/>
                <a:gd name="T1" fmla="*/ 0 h 471"/>
                <a:gd name="T2" fmla="*/ 268 w 408"/>
                <a:gd name="T3" fmla="*/ 471 h 471"/>
                <a:gd name="T4" fmla="*/ 408 w 408"/>
                <a:gd name="T5" fmla="*/ 471 h 471"/>
                <a:gd name="T6" fmla="*/ 226 w 408"/>
                <a:gd name="T7" fmla="*/ 30 h 471"/>
                <a:gd name="T8" fmla="*/ 0 w 408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471">
                  <a:moveTo>
                    <a:pt x="0" y="0"/>
                  </a:moveTo>
                  <a:lnTo>
                    <a:pt x="268" y="471"/>
                  </a:lnTo>
                  <a:lnTo>
                    <a:pt x="408" y="471"/>
                  </a:lnTo>
                  <a:lnTo>
                    <a:pt x="226" y="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7" name="Freeform 36">
              <a:extLst>
                <a:ext uri="{FF2B5EF4-FFF2-40B4-BE49-F238E27FC236}">
                  <a16:creationId xmlns:a16="http://schemas.microsoft.com/office/drawing/2014/main" id="{EB159D12-8BCD-4D96-BECB-D92493151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" y="2324"/>
              <a:ext cx="1489" cy="424"/>
            </a:xfrm>
            <a:custGeom>
              <a:avLst/>
              <a:gdLst>
                <a:gd name="T0" fmla="*/ 120 w 5988"/>
                <a:gd name="T1" fmla="*/ 1090 h 1705"/>
                <a:gd name="T2" fmla="*/ 928 w 5988"/>
                <a:gd name="T3" fmla="*/ 1705 h 1705"/>
                <a:gd name="T4" fmla="*/ 5988 w 5988"/>
                <a:gd name="T5" fmla="*/ 1190 h 1705"/>
                <a:gd name="T6" fmla="*/ 5985 w 5988"/>
                <a:gd name="T7" fmla="*/ 974 h 1705"/>
                <a:gd name="T8" fmla="*/ 5980 w 5988"/>
                <a:gd name="T9" fmla="*/ 513 h 1705"/>
                <a:gd name="T10" fmla="*/ 928 w 5988"/>
                <a:gd name="T11" fmla="*/ 0 h 1705"/>
                <a:gd name="T12" fmla="*/ 120 w 5988"/>
                <a:gd name="T13" fmla="*/ 614 h 1705"/>
                <a:gd name="T14" fmla="*/ 86 w 5988"/>
                <a:gd name="T15" fmla="*/ 644 h 1705"/>
                <a:gd name="T16" fmla="*/ 0 w 5988"/>
                <a:gd name="T17" fmla="*/ 852 h 1705"/>
                <a:gd name="T18" fmla="*/ 86 w 5988"/>
                <a:gd name="T19" fmla="*/ 1061 h 1705"/>
                <a:gd name="T20" fmla="*/ 120 w 5988"/>
                <a:gd name="T21" fmla="*/ 109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8" h="1705">
                  <a:moveTo>
                    <a:pt x="120" y="1090"/>
                  </a:moveTo>
                  <a:cubicBezTo>
                    <a:pt x="928" y="1705"/>
                    <a:pt x="928" y="1705"/>
                    <a:pt x="928" y="1705"/>
                  </a:cubicBezTo>
                  <a:cubicBezTo>
                    <a:pt x="5988" y="1190"/>
                    <a:pt x="5988" y="1190"/>
                    <a:pt x="5988" y="1190"/>
                  </a:cubicBezTo>
                  <a:cubicBezTo>
                    <a:pt x="5985" y="974"/>
                    <a:pt x="5985" y="974"/>
                    <a:pt x="5985" y="974"/>
                  </a:cubicBezTo>
                  <a:cubicBezTo>
                    <a:pt x="5985" y="974"/>
                    <a:pt x="5983" y="777"/>
                    <a:pt x="5980" y="513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120" y="614"/>
                    <a:pt x="120" y="614"/>
                    <a:pt x="120" y="614"/>
                  </a:cubicBezTo>
                  <a:cubicBezTo>
                    <a:pt x="108" y="623"/>
                    <a:pt x="97" y="633"/>
                    <a:pt x="86" y="644"/>
                  </a:cubicBezTo>
                  <a:cubicBezTo>
                    <a:pt x="28" y="701"/>
                    <a:pt x="0" y="777"/>
                    <a:pt x="0" y="852"/>
                  </a:cubicBezTo>
                  <a:cubicBezTo>
                    <a:pt x="0" y="927"/>
                    <a:pt x="28" y="1004"/>
                    <a:pt x="86" y="1061"/>
                  </a:cubicBezTo>
                  <a:cubicBezTo>
                    <a:pt x="97" y="1072"/>
                    <a:pt x="108" y="1081"/>
                    <a:pt x="120" y="10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8" name="Freeform 37">
              <a:extLst>
                <a:ext uri="{FF2B5EF4-FFF2-40B4-BE49-F238E27FC236}">
                  <a16:creationId xmlns:a16="http://schemas.microsoft.com/office/drawing/2014/main" id="{7757B103-F621-486F-A100-D533552DF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2666"/>
              <a:ext cx="262" cy="203"/>
            </a:xfrm>
            <a:custGeom>
              <a:avLst/>
              <a:gdLst>
                <a:gd name="T0" fmla="*/ 37 w 1053"/>
                <a:gd name="T1" fmla="*/ 0 h 816"/>
                <a:gd name="T2" fmla="*/ 0 w 1053"/>
                <a:gd name="T3" fmla="*/ 526 h 816"/>
                <a:gd name="T4" fmla="*/ 1053 w 1053"/>
                <a:gd name="T5" fmla="*/ 816 h 816"/>
                <a:gd name="T6" fmla="*/ 1053 w 1053"/>
                <a:gd name="T7" fmla="*/ 103 h 816"/>
                <a:gd name="T8" fmla="*/ 37 w 1053"/>
                <a:gd name="T9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816">
                  <a:moveTo>
                    <a:pt x="37" y="0"/>
                  </a:moveTo>
                  <a:cubicBezTo>
                    <a:pt x="34" y="175"/>
                    <a:pt x="21" y="350"/>
                    <a:pt x="0" y="526"/>
                  </a:cubicBezTo>
                  <a:cubicBezTo>
                    <a:pt x="1053" y="816"/>
                    <a:pt x="1053" y="816"/>
                    <a:pt x="1053" y="816"/>
                  </a:cubicBezTo>
                  <a:cubicBezTo>
                    <a:pt x="1053" y="103"/>
                    <a:pt x="1053" y="103"/>
                    <a:pt x="1053" y="103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39" name="Freeform 38">
              <a:extLst>
                <a:ext uri="{FF2B5EF4-FFF2-40B4-BE49-F238E27FC236}">
                  <a16:creationId xmlns:a16="http://schemas.microsoft.com/office/drawing/2014/main" id="{5EF00450-F0C0-4683-B47D-C6E62DD16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" y="765"/>
              <a:ext cx="684" cy="535"/>
            </a:xfrm>
            <a:custGeom>
              <a:avLst/>
              <a:gdLst>
                <a:gd name="T0" fmla="*/ 684 w 684"/>
                <a:gd name="T1" fmla="*/ 535 h 535"/>
                <a:gd name="T2" fmla="*/ 412 w 684"/>
                <a:gd name="T3" fmla="*/ 56 h 535"/>
                <a:gd name="T4" fmla="*/ 0 w 684"/>
                <a:gd name="T5" fmla="*/ 0 h 535"/>
                <a:gd name="T6" fmla="*/ 436 w 684"/>
                <a:gd name="T7" fmla="*/ 535 h 535"/>
                <a:gd name="T8" fmla="*/ 684 w 684"/>
                <a:gd name="T9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535">
                  <a:moveTo>
                    <a:pt x="684" y="535"/>
                  </a:moveTo>
                  <a:lnTo>
                    <a:pt x="412" y="56"/>
                  </a:lnTo>
                  <a:lnTo>
                    <a:pt x="0" y="0"/>
                  </a:lnTo>
                  <a:lnTo>
                    <a:pt x="436" y="535"/>
                  </a:lnTo>
                  <a:lnTo>
                    <a:pt x="684" y="5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0" name="Freeform 39">
              <a:extLst>
                <a:ext uri="{FF2B5EF4-FFF2-40B4-BE49-F238E27FC236}">
                  <a16:creationId xmlns:a16="http://schemas.microsoft.com/office/drawing/2014/main" id="{FC52F4DD-D206-4579-8C71-685F672F6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" y="2976"/>
              <a:ext cx="664" cy="264"/>
            </a:xfrm>
            <a:custGeom>
              <a:avLst/>
              <a:gdLst>
                <a:gd name="T0" fmla="*/ 2670 w 2670"/>
                <a:gd name="T1" fmla="*/ 356 h 1061"/>
                <a:gd name="T2" fmla="*/ 2563 w 2670"/>
                <a:gd name="T3" fmla="*/ 0 h 1061"/>
                <a:gd name="T4" fmla="*/ 0 w 2670"/>
                <a:gd name="T5" fmla="*/ 1061 h 1061"/>
                <a:gd name="T6" fmla="*/ 1430 w 2670"/>
                <a:gd name="T7" fmla="*/ 1061 h 1061"/>
                <a:gd name="T8" fmla="*/ 2670 w 2670"/>
                <a:gd name="T9" fmla="*/ 356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0" h="1061">
                  <a:moveTo>
                    <a:pt x="2670" y="356"/>
                  </a:moveTo>
                  <a:cubicBezTo>
                    <a:pt x="2630" y="237"/>
                    <a:pt x="2595" y="119"/>
                    <a:pt x="2563" y="0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1430" y="1061"/>
                    <a:pt x="1430" y="1061"/>
                    <a:pt x="1430" y="1061"/>
                  </a:cubicBezTo>
                  <a:lnTo>
                    <a:pt x="2670" y="3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1" name="Freeform 40">
              <a:extLst>
                <a:ext uri="{FF2B5EF4-FFF2-40B4-BE49-F238E27FC236}">
                  <a16:creationId xmlns:a16="http://schemas.microsoft.com/office/drawing/2014/main" id="{DC793BD6-0D7A-46FE-B257-D546980D5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" y="2843"/>
              <a:ext cx="286" cy="206"/>
            </a:xfrm>
            <a:custGeom>
              <a:avLst/>
              <a:gdLst>
                <a:gd name="T0" fmla="*/ 0 w 1149"/>
                <a:gd name="T1" fmla="*/ 353 h 829"/>
                <a:gd name="T2" fmla="*/ 1149 w 1149"/>
                <a:gd name="T3" fmla="*/ 829 h 829"/>
                <a:gd name="T4" fmla="*/ 1149 w 1149"/>
                <a:gd name="T5" fmla="*/ 297 h 829"/>
                <a:gd name="T6" fmla="*/ 69 w 1149"/>
                <a:gd name="T7" fmla="*/ 0 h 829"/>
                <a:gd name="T8" fmla="*/ 0 w 1149"/>
                <a:gd name="T9" fmla="*/ 353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9" h="829">
                  <a:moveTo>
                    <a:pt x="0" y="353"/>
                  </a:moveTo>
                  <a:cubicBezTo>
                    <a:pt x="1149" y="829"/>
                    <a:pt x="1149" y="829"/>
                    <a:pt x="1149" y="829"/>
                  </a:cubicBezTo>
                  <a:cubicBezTo>
                    <a:pt x="1149" y="297"/>
                    <a:pt x="1149" y="297"/>
                    <a:pt x="1149" y="297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1" y="117"/>
                    <a:pt x="27" y="235"/>
                    <a:pt x="0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2" name="Rectangle 41">
              <a:extLst>
                <a:ext uri="{FF2B5EF4-FFF2-40B4-BE49-F238E27FC236}">
                  <a16:creationId xmlns:a16="http://schemas.microsoft.com/office/drawing/2014/main" id="{7CDB48B7-118D-4A14-90CA-0930A5B92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1904"/>
              <a:ext cx="392" cy="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3" name="Freeform 42">
              <a:extLst>
                <a:ext uri="{FF2B5EF4-FFF2-40B4-BE49-F238E27FC236}">
                  <a16:creationId xmlns:a16="http://schemas.microsoft.com/office/drawing/2014/main" id="{1B4AB273-5442-4508-8483-A770A9074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" y="0"/>
              <a:ext cx="424" cy="1300"/>
            </a:xfrm>
            <a:custGeom>
              <a:avLst/>
              <a:gdLst>
                <a:gd name="T0" fmla="*/ 1062 w 1706"/>
                <a:gd name="T1" fmla="*/ 86 h 5225"/>
                <a:gd name="T2" fmla="*/ 853 w 1706"/>
                <a:gd name="T3" fmla="*/ 0 h 5225"/>
                <a:gd name="T4" fmla="*/ 644 w 1706"/>
                <a:gd name="T5" fmla="*/ 86 h 5225"/>
                <a:gd name="T6" fmla="*/ 615 w 1706"/>
                <a:gd name="T7" fmla="*/ 120 h 5225"/>
                <a:gd name="T8" fmla="*/ 0 w 1706"/>
                <a:gd name="T9" fmla="*/ 929 h 5225"/>
                <a:gd name="T10" fmla="*/ 437 w 1706"/>
                <a:gd name="T11" fmla="*/ 5225 h 5225"/>
                <a:gd name="T12" fmla="*/ 1268 w 1706"/>
                <a:gd name="T13" fmla="*/ 5225 h 5225"/>
                <a:gd name="T14" fmla="*/ 1706 w 1706"/>
                <a:gd name="T15" fmla="*/ 929 h 5225"/>
                <a:gd name="T16" fmla="*/ 1091 w 1706"/>
                <a:gd name="T17" fmla="*/ 120 h 5225"/>
                <a:gd name="T18" fmla="*/ 1062 w 1706"/>
                <a:gd name="T19" fmla="*/ 86 h 5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6" h="5225">
                  <a:moveTo>
                    <a:pt x="1062" y="86"/>
                  </a:moveTo>
                  <a:cubicBezTo>
                    <a:pt x="1004" y="29"/>
                    <a:pt x="928" y="0"/>
                    <a:pt x="853" y="0"/>
                  </a:cubicBezTo>
                  <a:cubicBezTo>
                    <a:pt x="778" y="0"/>
                    <a:pt x="702" y="29"/>
                    <a:pt x="644" y="86"/>
                  </a:cubicBezTo>
                  <a:cubicBezTo>
                    <a:pt x="633" y="97"/>
                    <a:pt x="624" y="108"/>
                    <a:pt x="615" y="120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437" y="5225"/>
                    <a:pt x="437" y="5225"/>
                    <a:pt x="437" y="5225"/>
                  </a:cubicBezTo>
                  <a:cubicBezTo>
                    <a:pt x="1268" y="5225"/>
                    <a:pt x="1268" y="5225"/>
                    <a:pt x="1268" y="5225"/>
                  </a:cubicBezTo>
                  <a:cubicBezTo>
                    <a:pt x="1706" y="929"/>
                    <a:pt x="1706" y="929"/>
                    <a:pt x="1706" y="929"/>
                  </a:cubicBezTo>
                  <a:cubicBezTo>
                    <a:pt x="1091" y="120"/>
                    <a:pt x="1091" y="120"/>
                    <a:pt x="1091" y="120"/>
                  </a:cubicBezTo>
                  <a:cubicBezTo>
                    <a:pt x="1082" y="108"/>
                    <a:pt x="1072" y="97"/>
                    <a:pt x="1062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4" name="Freeform 43">
              <a:extLst>
                <a:ext uri="{FF2B5EF4-FFF2-40B4-BE49-F238E27FC236}">
                  <a16:creationId xmlns:a16="http://schemas.microsoft.com/office/drawing/2014/main" id="{B09AE3BA-5FA8-468B-818E-A61EC7B21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562"/>
              <a:ext cx="506" cy="314"/>
            </a:xfrm>
            <a:custGeom>
              <a:avLst/>
              <a:gdLst>
                <a:gd name="T0" fmla="*/ 2034 w 2034"/>
                <a:gd name="T1" fmla="*/ 496 h 1260"/>
                <a:gd name="T2" fmla="*/ 1942 w 2034"/>
                <a:gd name="T3" fmla="*/ 405 h 1260"/>
                <a:gd name="T4" fmla="*/ 1876 w 2034"/>
                <a:gd name="T5" fmla="*/ 433 h 1260"/>
                <a:gd name="T6" fmla="*/ 1594 w 2034"/>
                <a:gd name="T7" fmla="*/ 566 h 1260"/>
                <a:gd name="T8" fmla="*/ 1151 w 2034"/>
                <a:gd name="T9" fmla="*/ 185 h 1260"/>
                <a:gd name="T10" fmla="*/ 1131 w 2034"/>
                <a:gd name="T11" fmla="*/ 92 h 1260"/>
                <a:gd name="T12" fmla="*/ 1017 w 2034"/>
                <a:gd name="T13" fmla="*/ 0 h 1260"/>
                <a:gd name="T14" fmla="*/ 903 w 2034"/>
                <a:gd name="T15" fmla="*/ 92 h 1260"/>
                <a:gd name="T16" fmla="*/ 882 w 2034"/>
                <a:gd name="T17" fmla="*/ 185 h 1260"/>
                <a:gd name="T18" fmla="*/ 439 w 2034"/>
                <a:gd name="T19" fmla="*/ 566 h 1260"/>
                <a:gd name="T20" fmla="*/ 157 w 2034"/>
                <a:gd name="T21" fmla="*/ 433 h 1260"/>
                <a:gd name="T22" fmla="*/ 91 w 2034"/>
                <a:gd name="T23" fmla="*/ 405 h 1260"/>
                <a:gd name="T24" fmla="*/ 0 w 2034"/>
                <a:gd name="T25" fmla="*/ 496 h 1260"/>
                <a:gd name="T26" fmla="*/ 19 w 2034"/>
                <a:gd name="T27" fmla="*/ 552 h 1260"/>
                <a:gd name="T28" fmla="*/ 230 w 2034"/>
                <a:gd name="T29" fmla="*/ 1133 h 1260"/>
                <a:gd name="T30" fmla="*/ 229 w 2034"/>
                <a:gd name="T31" fmla="*/ 1260 h 1260"/>
                <a:gd name="T32" fmla="*/ 1804 w 2034"/>
                <a:gd name="T33" fmla="*/ 1260 h 1260"/>
                <a:gd name="T34" fmla="*/ 1804 w 2034"/>
                <a:gd name="T35" fmla="*/ 1133 h 1260"/>
                <a:gd name="T36" fmla="*/ 2014 w 2034"/>
                <a:gd name="T37" fmla="*/ 552 h 1260"/>
                <a:gd name="T38" fmla="*/ 2034 w 2034"/>
                <a:gd name="T39" fmla="*/ 496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4" h="1260">
                  <a:moveTo>
                    <a:pt x="2034" y="496"/>
                  </a:moveTo>
                  <a:cubicBezTo>
                    <a:pt x="2034" y="446"/>
                    <a:pt x="1993" y="405"/>
                    <a:pt x="1942" y="405"/>
                  </a:cubicBezTo>
                  <a:cubicBezTo>
                    <a:pt x="1917" y="405"/>
                    <a:pt x="1893" y="416"/>
                    <a:pt x="1876" y="433"/>
                  </a:cubicBezTo>
                  <a:cubicBezTo>
                    <a:pt x="1804" y="509"/>
                    <a:pt x="1707" y="566"/>
                    <a:pt x="1594" y="566"/>
                  </a:cubicBezTo>
                  <a:cubicBezTo>
                    <a:pt x="1374" y="566"/>
                    <a:pt x="1198" y="390"/>
                    <a:pt x="1151" y="185"/>
                  </a:cubicBezTo>
                  <a:cubicBezTo>
                    <a:pt x="1131" y="92"/>
                    <a:pt x="1131" y="92"/>
                    <a:pt x="1131" y="92"/>
                  </a:cubicBezTo>
                  <a:cubicBezTo>
                    <a:pt x="1120" y="39"/>
                    <a:pt x="1072" y="0"/>
                    <a:pt x="1017" y="0"/>
                  </a:cubicBezTo>
                  <a:cubicBezTo>
                    <a:pt x="961" y="0"/>
                    <a:pt x="913" y="39"/>
                    <a:pt x="903" y="92"/>
                  </a:cubicBezTo>
                  <a:cubicBezTo>
                    <a:pt x="882" y="185"/>
                    <a:pt x="882" y="185"/>
                    <a:pt x="882" y="185"/>
                  </a:cubicBezTo>
                  <a:cubicBezTo>
                    <a:pt x="835" y="390"/>
                    <a:pt x="659" y="566"/>
                    <a:pt x="439" y="566"/>
                  </a:cubicBezTo>
                  <a:cubicBezTo>
                    <a:pt x="326" y="566"/>
                    <a:pt x="230" y="509"/>
                    <a:pt x="157" y="433"/>
                  </a:cubicBezTo>
                  <a:cubicBezTo>
                    <a:pt x="140" y="416"/>
                    <a:pt x="117" y="405"/>
                    <a:pt x="91" y="405"/>
                  </a:cubicBezTo>
                  <a:cubicBezTo>
                    <a:pt x="40" y="405"/>
                    <a:pt x="0" y="446"/>
                    <a:pt x="0" y="496"/>
                  </a:cubicBezTo>
                  <a:cubicBezTo>
                    <a:pt x="0" y="518"/>
                    <a:pt x="6" y="536"/>
                    <a:pt x="19" y="552"/>
                  </a:cubicBezTo>
                  <a:cubicBezTo>
                    <a:pt x="147" y="711"/>
                    <a:pt x="230" y="913"/>
                    <a:pt x="230" y="1133"/>
                  </a:cubicBezTo>
                  <a:cubicBezTo>
                    <a:pt x="229" y="1260"/>
                    <a:pt x="229" y="1260"/>
                    <a:pt x="229" y="1260"/>
                  </a:cubicBezTo>
                  <a:cubicBezTo>
                    <a:pt x="1804" y="1260"/>
                    <a:pt x="1804" y="1260"/>
                    <a:pt x="1804" y="1260"/>
                  </a:cubicBezTo>
                  <a:cubicBezTo>
                    <a:pt x="1804" y="1133"/>
                    <a:pt x="1804" y="1133"/>
                    <a:pt x="1804" y="1133"/>
                  </a:cubicBezTo>
                  <a:cubicBezTo>
                    <a:pt x="1804" y="913"/>
                    <a:pt x="1886" y="711"/>
                    <a:pt x="2014" y="552"/>
                  </a:cubicBezTo>
                  <a:cubicBezTo>
                    <a:pt x="2027" y="536"/>
                    <a:pt x="2034" y="518"/>
                    <a:pt x="2034" y="4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5" name="Freeform 44">
              <a:extLst>
                <a:ext uri="{FF2B5EF4-FFF2-40B4-BE49-F238E27FC236}">
                  <a16:creationId xmlns:a16="http://schemas.microsoft.com/office/drawing/2014/main" id="{4BF99618-2826-40BA-9F4F-4E5CECCF5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5" y="661"/>
              <a:ext cx="314" cy="639"/>
            </a:xfrm>
            <a:custGeom>
              <a:avLst/>
              <a:gdLst>
                <a:gd name="T0" fmla="*/ 0 w 314"/>
                <a:gd name="T1" fmla="*/ 639 h 639"/>
                <a:gd name="T2" fmla="*/ 124 w 314"/>
                <a:gd name="T3" fmla="*/ 639 h 639"/>
                <a:gd name="T4" fmla="*/ 314 w 314"/>
                <a:gd name="T5" fmla="*/ 181 h 639"/>
                <a:gd name="T6" fmla="*/ 176 w 314"/>
                <a:gd name="T7" fmla="*/ 0 h 639"/>
                <a:gd name="T8" fmla="*/ 0 w 314"/>
                <a:gd name="T9" fmla="*/ 63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639">
                  <a:moveTo>
                    <a:pt x="0" y="639"/>
                  </a:moveTo>
                  <a:lnTo>
                    <a:pt x="124" y="639"/>
                  </a:lnTo>
                  <a:lnTo>
                    <a:pt x="314" y="181"/>
                  </a:lnTo>
                  <a:lnTo>
                    <a:pt x="176" y="0"/>
                  </a:lnTo>
                  <a:lnTo>
                    <a:pt x="0" y="6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6" name="Freeform 45">
              <a:extLst>
                <a:ext uri="{FF2B5EF4-FFF2-40B4-BE49-F238E27FC236}">
                  <a16:creationId xmlns:a16="http://schemas.microsoft.com/office/drawing/2014/main" id="{E5DE9A11-5561-4101-8DD0-441AEA284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" y="829"/>
              <a:ext cx="408" cy="471"/>
            </a:xfrm>
            <a:custGeom>
              <a:avLst/>
              <a:gdLst>
                <a:gd name="T0" fmla="*/ 182 w 408"/>
                <a:gd name="T1" fmla="*/ 30 h 471"/>
                <a:gd name="T2" fmla="*/ 0 w 408"/>
                <a:gd name="T3" fmla="*/ 471 h 471"/>
                <a:gd name="T4" fmla="*/ 140 w 408"/>
                <a:gd name="T5" fmla="*/ 471 h 471"/>
                <a:gd name="T6" fmla="*/ 408 w 408"/>
                <a:gd name="T7" fmla="*/ 0 h 471"/>
                <a:gd name="T8" fmla="*/ 182 w 408"/>
                <a:gd name="T9" fmla="*/ 3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471">
                  <a:moveTo>
                    <a:pt x="182" y="30"/>
                  </a:moveTo>
                  <a:lnTo>
                    <a:pt x="0" y="471"/>
                  </a:lnTo>
                  <a:lnTo>
                    <a:pt x="140" y="471"/>
                  </a:lnTo>
                  <a:lnTo>
                    <a:pt x="408" y="0"/>
                  </a:lnTo>
                  <a:lnTo>
                    <a:pt x="18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7" name="Rectangle 46">
              <a:extLst>
                <a:ext uri="{FF2B5EF4-FFF2-40B4-BE49-F238E27FC236}">
                  <a16:creationId xmlns:a16="http://schemas.microsoft.com/office/drawing/2014/main" id="{99C6EA68-851F-4944-A896-238B62006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6" y="1904"/>
              <a:ext cx="392" cy="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8" name="Freeform 47">
              <a:extLst>
                <a:ext uri="{FF2B5EF4-FFF2-40B4-BE49-F238E27FC236}">
                  <a16:creationId xmlns:a16="http://schemas.microsoft.com/office/drawing/2014/main" id="{1865BB28-4039-45C7-B2FF-5014D8E96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" y="284"/>
              <a:ext cx="355" cy="1016"/>
            </a:xfrm>
            <a:custGeom>
              <a:avLst/>
              <a:gdLst>
                <a:gd name="T0" fmla="*/ 0 w 355"/>
                <a:gd name="T1" fmla="*/ 1016 h 1016"/>
                <a:gd name="T2" fmla="*/ 167 w 355"/>
                <a:gd name="T3" fmla="*/ 1016 h 1016"/>
                <a:gd name="T4" fmla="*/ 355 w 355"/>
                <a:gd name="T5" fmla="*/ 330 h 1016"/>
                <a:gd name="T6" fmla="*/ 103 w 355"/>
                <a:gd name="T7" fmla="*/ 0 h 1016"/>
                <a:gd name="T8" fmla="*/ 0 w 355"/>
                <a:gd name="T9" fmla="*/ 1016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1016">
                  <a:moveTo>
                    <a:pt x="0" y="1016"/>
                  </a:moveTo>
                  <a:lnTo>
                    <a:pt x="167" y="1016"/>
                  </a:lnTo>
                  <a:lnTo>
                    <a:pt x="355" y="330"/>
                  </a:lnTo>
                  <a:lnTo>
                    <a:pt x="103" y="0"/>
                  </a:lnTo>
                  <a:lnTo>
                    <a:pt x="0" y="10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49" name="Freeform 48">
              <a:extLst>
                <a:ext uri="{FF2B5EF4-FFF2-40B4-BE49-F238E27FC236}">
                  <a16:creationId xmlns:a16="http://schemas.microsoft.com/office/drawing/2014/main" id="{8F447DC7-04EC-4692-8CDC-9330F38C3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1562"/>
              <a:ext cx="506" cy="314"/>
            </a:xfrm>
            <a:custGeom>
              <a:avLst/>
              <a:gdLst>
                <a:gd name="T0" fmla="*/ 1804 w 2034"/>
                <a:gd name="T1" fmla="*/ 1133 h 1260"/>
                <a:gd name="T2" fmla="*/ 2014 w 2034"/>
                <a:gd name="T3" fmla="*/ 552 h 1260"/>
                <a:gd name="T4" fmla="*/ 2034 w 2034"/>
                <a:gd name="T5" fmla="*/ 496 h 1260"/>
                <a:gd name="T6" fmla="*/ 1942 w 2034"/>
                <a:gd name="T7" fmla="*/ 405 h 1260"/>
                <a:gd name="T8" fmla="*/ 1877 w 2034"/>
                <a:gd name="T9" fmla="*/ 433 h 1260"/>
                <a:gd name="T10" fmla="*/ 1594 w 2034"/>
                <a:gd name="T11" fmla="*/ 566 h 1260"/>
                <a:gd name="T12" fmla="*/ 1151 w 2034"/>
                <a:gd name="T13" fmla="*/ 185 h 1260"/>
                <a:gd name="T14" fmla="*/ 1131 w 2034"/>
                <a:gd name="T15" fmla="*/ 92 h 1260"/>
                <a:gd name="T16" fmla="*/ 1017 w 2034"/>
                <a:gd name="T17" fmla="*/ 0 h 1260"/>
                <a:gd name="T18" fmla="*/ 903 w 2034"/>
                <a:gd name="T19" fmla="*/ 92 h 1260"/>
                <a:gd name="T20" fmla="*/ 882 w 2034"/>
                <a:gd name="T21" fmla="*/ 185 h 1260"/>
                <a:gd name="T22" fmla="*/ 440 w 2034"/>
                <a:gd name="T23" fmla="*/ 566 h 1260"/>
                <a:gd name="T24" fmla="*/ 157 w 2034"/>
                <a:gd name="T25" fmla="*/ 433 h 1260"/>
                <a:gd name="T26" fmla="*/ 91 w 2034"/>
                <a:gd name="T27" fmla="*/ 405 h 1260"/>
                <a:gd name="T28" fmla="*/ 0 w 2034"/>
                <a:gd name="T29" fmla="*/ 496 h 1260"/>
                <a:gd name="T30" fmla="*/ 19 w 2034"/>
                <a:gd name="T31" fmla="*/ 552 h 1260"/>
                <a:gd name="T32" fmla="*/ 230 w 2034"/>
                <a:gd name="T33" fmla="*/ 1133 h 1260"/>
                <a:gd name="T34" fmla="*/ 230 w 2034"/>
                <a:gd name="T35" fmla="*/ 1260 h 1260"/>
                <a:gd name="T36" fmla="*/ 1804 w 2034"/>
                <a:gd name="T37" fmla="*/ 1260 h 1260"/>
                <a:gd name="T38" fmla="*/ 1804 w 2034"/>
                <a:gd name="T39" fmla="*/ 1133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4" h="1260">
                  <a:moveTo>
                    <a:pt x="1804" y="1133"/>
                  </a:moveTo>
                  <a:cubicBezTo>
                    <a:pt x="1804" y="913"/>
                    <a:pt x="1886" y="711"/>
                    <a:pt x="2014" y="552"/>
                  </a:cubicBezTo>
                  <a:cubicBezTo>
                    <a:pt x="2027" y="536"/>
                    <a:pt x="2034" y="518"/>
                    <a:pt x="2034" y="496"/>
                  </a:cubicBezTo>
                  <a:cubicBezTo>
                    <a:pt x="2034" y="446"/>
                    <a:pt x="1993" y="405"/>
                    <a:pt x="1942" y="405"/>
                  </a:cubicBezTo>
                  <a:cubicBezTo>
                    <a:pt x="1917" y="405"/>
                    <a:pt x="1893" y="416"/>
                    <a:pt x="1877" y="433"/>
                  </a:cubicBezTo>
                  <a:cubicBezTo>
                    <a:pt x="1804" y="509"/>
                    <a:pt x="1707" y="566"/>
                    <a:pt x="1594" y="566"/>
                  </a:cubicBezTo>
                  <a:cubicBezTo>
                    <a:pt x="1375" y="566"/>
                    <a:pt x="1198" y="390"/>
                    <a:pt x="1151" y="185"/>
                  </a:cubicBezTo>
                  <a:cubicBezTo>
                    <a:pt x="1131" y="92"/>
                    <a:pt x="1131" y="92"/>
                    <a:pt x="1131" y="92"/>
                  </a:cubicBezTo>
                  <a:cubicBezTo>
                    <a:pt x="1120" y="39"/>
                    <a:pt x="1072" y="0"/>
                    <a:pt x="1017" y="0"/>
                  </a:cubicBezTo>
                  <a:cubicBezTo>
                    <a:pt x="961" y="0"/>
                    <a:pt x="913" y="39"/>
                    <a:pt x="903" y="92"/>
                  </a:cubicBezTo>
                  <a:cubicBezTo>
                    <a:pt x="882" y="185"/>
                    <a:pt x="882" y="185"/>
                    <a:pt x="882" y="185"/>
                  </a:cubicBezTo>
                  <a:cubicBezTo>
                    <a:pt x="836" y="390"/>
                    <a:pt x="659" y="566"/>
                    <a:pt x="440" y="566"/>
                  </a:cubicBezTo>
                  <a:cubicBezTo>
                    <a:pt x="327" y="566"/>
                    <a:pt x="230" y="509"/>
                    <a:pt x="157" y="433"/>
                  </a:cubicBezTo>
                  <a:cubicBezTo>
                    <a:pt x="140" y="416"/>
                    <a:pt x="117" y="405"/>
                    <a:pt x="91" y="405"/>
                  </a:cubicBezTo>
                  <a:cubicBezTo>
                    <a:pt x="41" y="405"/>
                    <a:pt x="0" y="446"/>
                    <a:pt x="0" y="496"/>
                  </a:cubicBezTo>
                  <a:cubicBezTo>
                    <a:pt x="0" y="518"/>
                    <a:pt x="7" y="536"/>
                    <a:pt x="19" y="552"/>
                  </a:cubicBezTo>
                  <a:cubicBezTo>
                    <a:pt x="148" y="711"/>
                    <a:pt x="230" y="913"/>
                    <a:pt x="230" y="1133"/>
                  </a:cubicBezTo>
                  <a:cubicBezTo>
                    <a:pt x="230" y="1260"/>
                    <a:pt x="230" y="1260"/>
                    <a:pt x="230" y="1260"/>
                  </a:cubicBezTo>
                  <a:cubicBezTo>
                    <a:pt x="1804" y="1260"/>
                    <a:pt x="1804" y="1260"/>
                    <a:pt x="1804" y="1260"/>
                  </a:cubicBezTo>
                  <a:lnTo>
                    <a:pt x="1804" y="1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539999" y="3086401"/>
            <a:ext cx="7793363" cy="1528790"/>
          </a:xfrm>
        </p:spPr>
        <p:txBody>
          <a:bodyPr anchor="t"/>
          <a:lstStyle>
            <a:lvl1pPr algn="l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539999" y="4740820"/>
            <a:ext cx="7793363" cy="993230"/>
          </a:xfrm>
        </p:spPr>
        <p:txBody>
          <a:bodyPr/>
          <a:lstStyle>
            <a:lvl1pPr marL="0" indent="0" algn="l">
              <a:buNone/>
              <a:defRPr sz="38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F95655-6DB7-457B-A0E7-844B3BBDD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539999" y="6000002"/>
            <a:ext cx="7793363" cy="554599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  <a:lvl2pPr>
              <a:defRPr sz="3467"/>
            </a:lvl2pPr>
            <a:lvl3pPr>
              <a:defRPr sz="3467"/>
            </a:lvl3pPr>
            <a:lvl4pPr>
              <a:defRPr sz="3467"/>
            </a:lvl4pPr>
            <a:lvl5pPr>
              <a:defRPr sz="3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B6EB0D-2946-4AA9-A27E-EEFDB41913AE}"/>
              </a:ext>
            </a:extLst>
          </p:cNvPr>
          <p:cNvSpPr/>
          <p:nvPr userDrawn="1"/>
        </p:nvSpPr>
        <p:spPr bwMode="white">
          <a:xfrm>
            <a:off x="0" y="0"/>
            <a:ext cx="9144000" cy="25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CB81D65-97E5-461D-AC1E-05F8DD4C6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720001"/>
            <a:ext cx="2259624" cy="981007"/>
          </a:xfrm>
          <a:prstGeom prst="rect">
            <a:avLst/>
          </a:prstGeom>
        </p:spPr>
      </p:pic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32E453E8-9EF7-420D-9CA1-C5B42769DB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37814" y="720000"/>
            <a:ext cx="1621926" cy="973482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9D6EB530-0B50-42D9-BCFD-4F8562E528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46539" y="720000"/>
            <a:ext cx="1621926" cy="973482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5F51C28C-4A06-41C4-A40D-DEFC10E4AB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9552" y="720001"/>
            <a:ext cx="1621926" cy="97348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</p:spTree>
    <p:extLst>
      <p:ext uri="{BB962C8B-B14F-4D97-AF65-F5344CB8AC3E}">
        <p14:creationId xmlns:p14="http://schemas.microsoft.com/office/powerpoint/2010/main" val="700863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700213"/>
            <a:ext cx="3492500" cy="403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500" y="1700213"/>
            <a:ext cx="3492500" cy="403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FEC-5BAA-46CE-93A6-50B4CA581F2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1062E-DFB4-4620-AD6C-74948ABE99BE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D9EB8FA-758A-4130-A674-F72DD0C4B2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7939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DF3F51B7-3F8D-4378-B603-B9F0831839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3740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B49B60-DA16-440D-92D8-34C397EFAC6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83832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</p:spTree>
    <p:extLst>
      <p:ext uri="{BB962C8B-B14F-4D97-AF65-F5344CB8AC3E}">
        <p14:creationId xmlns:p14="http://schemas.microsoft.com/office/powerpoint/2010/main" val="19347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FEC-5BAA-46CE-93A6-50B4CA581F2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1062E-DFB4-4620-AD6C-74948ABE99B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30D4787-7980-432B-A59E-5358D9A48B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7939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E807813-8024-46C8-B982-FCC4F5D9DA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3740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CBB4B2C-057C-4A45-94C3-4C03956350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83832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</p:spTree>
    <p:extLst>
      <p:ext uri="{BB962C8B-B14F-4D97-AF65-F5344CB8AC3E}">
        <p14:creationId xmlns:p14="http://schemas.microsoft.com/office/powerpoint/2010/main" val="388524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FEC-5BAA-46CE-93A6-50B4CA581F2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1062E-DFB4-4620-AD6C-74948ABE99B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0B48B65-3D78-46B0-A2EF-401EC6A9DE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7939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C1D901-8B60-4A8A-947D-DAE40BEBC7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3740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5305854-6483-48D5-B520-3B6BE2A66CC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83832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</p:spTree>
    <p:extLst>
      <p:ext uri="{BB962C8B-B14F-4D97-AF65-F5344CB8AC3E}">
        <p14:creationId xmlns:p14="http://schemas.microsoft.com/office/powerpoint/2010/main" val="325104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540000" y="3086401"/>
            <a:ext cx="7794000" cy="863050"/>
          </a:xfrm>
        </p:spPr>
        <p:txBody>
          <a:bodyPr anchor="t"/>
          <a:lstStyle>
            <a:lvl1pPr algn="l"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540000" y="4014916"/>
            <a:ext cx="7794000" cy="1719134"/>
          </a:xfrm>
        </p:spPr>
        <p:txBody>
          <a:bodyPr/>
          <a:lstStyle>
            <a:lvl1pPr marL="0" indent="0" algn="l">
              <a:buNone/>
              <a:defRPr sz="38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F95655-6DB7-457B-A0E7-844B3BBDD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540000" y="6000002"/>
            <a:ext cx="7794000" cy="554599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  <a:lvl2pPr>
              <a:defRPr sz="3467"/>
            </a:lvl2pPr>
            <a:lvl3pPr>
              <a:defRPr sz="3467"/>
            </a:lvl3pPr>
            <a:lvl4pPr>
              <a:defRPr sz="3467"/>
            </a:lvl4pPr>
            <a:lvl5pPr>
              <a:defRPr sz="3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B6EB0D-2946-4AA9-A27E-EEFDB41913AE}"/>
              </a:ext>
            </a:extLst>
          </p:cNvPr>
          <p:cNvSpPr/>
          <p:nvPr userDrawn="1"/>
        </p:nvSpPr>
        <p:spPr bwMode="white">
          <a:xfrm>
            <a:off x="0" y="0"/>
            <a:ext cx="9144000" cy="25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grpSp>
        <p:nvGrpSpPr>
          <p:cNvPr id="60" name="Group 4">
            <a:extLst>
              <a:ext uri="{FF2B5EF4-FFF2-40B4-BE49-F238E27FC236}">
                <a16:creationId xmlns:a16="http://schemas.microsoft.com/office/drawing/2014/main" id="{5C55CC16-94D4-4371-BE37-19487FC7F2D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075200" y="2573389"/>
            <a:ext cx="5068800" cy="4284611"/>
            <a:chOff x="1167" y="0"/>
            <a:chExt cx="3833" cy="3240"/>
          </a:xfrm>
          <a:solidFill>
            <a:schemeClr val="bg1">
              <a:alpha val="10000"/>
            </a:schemeClr>
          </a:solidFill>
        </p:grpSpPr>
        <p:sp>
          <p:nvSpPr>
            <p:cNvPr id="61" name="Oval 5">
              <a:extLst>
                <a:ext uri="{FF2B5EF4-FFF2-40B4-BE49-F238E27FC236}">
                  <a16:creationId xmlns:a16="http://schemas.microsoft.com/office/drawing/2014/main" id="{DA1DA099-E4F9-411A-A2AA-5255B8036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9" y="1452"/>
              <a:ext cx="66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62" name="Oval 6">
              <a:extLst>
                <a:ext uri="{FF2B5EF4-FFF2-40B4-BE49-F238E27FC236}">
                  <a16:creationId xmlns:a16="http://schemas.microsoft.com/office/drawing/2014/main" id="{D795CE41-A487-4D7F-81F3-BE670273B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1452"/>
              <a:ext cx="66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63" name="Oval 7">
              <a:extLst>
                <a:ext uri="{FF2B5EF4-FFF2-40B4-BE49-F238E27FC236}">
                  <a16:creationId xmlns:a16="http://schemas.microsoft.com/office/drawing/2014/main" id="{7BB3C06D-1453-4D92-AFE6-4BB78F431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" y="1452"/>
              <a:ext cx="65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64" name="Oval 8">
              <a:extLst>
                <a:ext uri="{FF2B5EF4-FFF2-40B4-BE49-F238E27FC236}">
                  <a16:creationId xmlns:a16="http://schemas.microsoft.com/office/drawing/2014/main" id="{CCFD7268-1CED-4C1A-B588-9446C8C19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1573"/>
              <a:ext cx="65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65" name="Oval 9">
              <a:extLst>
                <a:ext uri="{FF2B5EF4-FFF2-40B4-BE49-F238E27FC236}">
                  <a16:creationId xmlns:a16="http://schemas.microsoft.com/office/drawing/2014/main" id="{A4AF46AF-AF09-466A-B352-653CC1D92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" y="1573"/>
              <a:ext cx="65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66" name="Oval 10">
              <a:extLst>
                <a:ext uri="{FF2B5EF4-FFF2-40B4-BE49-F238E27FC236}">
                  <a16:creationId xmlns:a16="http://schemas.microsoft.com/office/drawing/2014/main" id="{015660F5-5D65-4F22-A068-55F4757FF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3" y="1573"/>
              <a:ext cx="66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67" name="Oval 11">
              <a:extLst>
                <a:ext uri="{FF2B5EF4-FFF2-40B4-BE49-F238E27FC236}">
                  <a16:creationId xmlns:a16="http://schemas.microsoft.com/office/drawing/2014/main" id="{1034D89D-8831-4D23-9071-F9337A869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1" y="1573"/>
              <a:ext cx="66" cy="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A1F1D242-BD2A-4B2D-B25E-91FC211AC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8" y="721"/>
              <a:ext cx="778" cy="936"/>
            </a:xfrm>
            <a:custGeom>
              <a:avLst/>
              <a:gdLst>
                <a:gd name="T0" fmla="*/ 3103 w 3129"/>
                <a:gd name="T1" fmla="*/ 3761 h 3761"/>
                <a:gd name="T2" fmla="*/ 3129 w 3129"/>
                <a:gd name="T3" fmla="*/ 2327 h 3761"/>
                <a:gd name="T4" fmla="*/ 1346 w 3129"/>
                <a:gd name="T5" fmla="*/ 140 h 3761"/>
                <a:gd name="T6" fmla="*/ 339 w 3129"/>
                <a:gd name="T7" fmla="*/ 3 h 3761"/>
                <a:gd name="T8" fmla="*/ 295 w 3129"/>
                <a:gd name="T9" fmla="*/ 0 h 3761"/>
                <a:gd name="T10" fmla="*/ 86 w 3129"/>
                <a:gd name="T11" fmla="*/ 87 h 3761"/>
                <a:gd name="T12" fmla="*/ 0 w 3129"/>
                <a:gd name="T13" fmla="*/ 295 h 3761"/>
                <a:gd name="T14" fmla="*/ 3 w 3129"/>
                <a:gd name="T15" fmla="*/ 340 h 3761"/>
                <a:gd name="T16" fmla="*/ 140 w 3129"/>
                <a:gd name="T17" fmla="*/ 1346 h 3761"/>
                <a:gd name="T18" fmla="*/ 3103 w 3129"/>
                <a:gd name="T19" fmla="*/ 3761 h 3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29" h="3761">
                  <a:moveTo>
                    <a:pt x="3103" y="3761"/>
                  </a:moveTo>
                  <a:cubicBezTo>
                    <a:pt x="3129" y="2327"/>
                    <a:pt x="3129" y="2327"/>
                    <a:pt x="3129" y="2327"/>
                  </a:cubicBezTo>
                  <a:cubicBezTo>
                    <a:pt x="1346" y="140"/>
                    <a:pt x="1346" y="140"/>
                    <a:pt x="1346" y="140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25" y="1"/>
                    <a:pt x="310" y="0"/>
                    <a:pt x="295" y="0"/>
                  </a:cubicBezTo>
                  <a:cubicBezTo>
                    <a:pt x="214" y="0"/>
                    <a:pt x="139" y="33"/>
                    <a:pt x="86" y="87"/>
                  </a:cubicBezTo>
                  <a:cubicBezTo>
                    <a:pt x="33" y="140"/>
                    <a:pt x="0" y="214"/>
                    <a:pt x="0" y="295"/>
                  </a:cubicBezTo>
                  <a:cubicBezTo>
                    <a:pt x="0" y="310"/>
                    <a:pt x="1" y="325"/>
                    <a:pt x="3" y="340"/>
                  </a:cubicBezTo>
                  <a:cubicBezTo>
                    <a:pt x="140" y="1346"/>
                    <a:pt x="140" y="1346"/>
                    <a:pt x="140" y="1346"/>
                  </a:cubicBezTo>
                  <a:lnTo>
                    <a:pt x="3103" y="37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7A20D56B-F268-423A-9955-CED0D3623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2032"/>
              <a:ext cx="1204" cy="374"/>
            </a:xfrm>
            <a:custGeom>
              <a:avLst/>
              <a:gdLst>
                <a:gd name="T0" fmla="*/ 0 w 4838"/>
                <a:gd name="T1" fmla="*/ 1010 h 1501"/>
                <a:gd name="T2" fmla="*/ 4838 w 4838"/>
                <a:gd name="T3" fmla="*/ 1501 h 1501"/>
                <a:gd name="T4" fmla="*/ 4832 w 4838"/>
                <a:gd name="T5" fmla="*/ 962 h 1501"/>
                <a:gd name="T6" fmla="*/ 1328 w 4838"/>
                <a:gd name="T7" fmla="*/ 0 h 1501"/>
                <a:gd name="T8" fmla="*/ 0 w 4838"/>
                <a:gd name="T9" fmla="*/ 1010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8" h="1501">
                  <a:moveTo>
                    <a:pt x="0" y="1010"/>
                  </a:moveTo>
                  <a:cubicBezTo>
                    <a:pt x="4838" y="1501"/>
                    <a:pt x="4838" y="1501"/>
                    <a:pt x="4838" y="1501"/>
                  </a:cubicBezTo>
                  <a:cubicBezTo>
                    <a:pt x="4836" y="1325"/>
                    <a:pt x="4834" y="1134"/>
                    <a:pt x="4832" y="962"/>
                  </a:cubicBezTo>
                  <a:cubicBezTo>
                    <a:pt x="1328" y="0"/>
                    <a:pt x="1328" y="0"/>
                    <a:pt x="1328" y="0"/>
                  </a:cubicBezTo>
                  <a:lnTo>
                    <a:pt x="0" y="10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1C364D8E-2037-4E67-9F89-4CA63E5A5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2976"/>
              <a:ext cx="324" cy="264"/>
            </a:xfrm>
            <a:custGeom>
              <a:avLst/>
              <a:gdLst>
                <a:gd name="T0" fmla="*/ 0 w 1301"/>
                <a:gd name="T1" fmla="*/ 356 h 1061"/>
                <a:gd name="T2" fmla="*/ 1240 w 1301"/>
                <a:gd name="T3" fmla="*/ 1061 h 1061"/>
                <a:gd name="T4" fmla="*/ 1301 w 1301"/>
                <a:gd name="T5" fmla="*/ 1061 h 1061"/>
                <a:gd name="T6" fmla="*/ 1301 w 1301"/>
                <a:gd name="T7" fmla="*/ 494 h 1061"/>
                <a:gd name="T8" fmla="*/ 107 w 1301"/>
                <a:gd name="T9" fmla="*/ 0 h 1061"/>
                <a:gd name="T10" fmla="*/ 0 w 1301"/>
                <a:gd name="T11" fmla="*/ 356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1" h="1061">
                  <a:moveTo>
                    <a:pt x="0" y="356"/>
                  </a:moveTo>
                  <a:cubicBezTo>
                    <a:pt x="1240" y="1061"/>
                    <a:pt x="1240" y="1061"/>
                    <a:pt x="1240" y="1061"/>
                  </a:cubicBezTo>
                  <a:cubicBezTo>
                    <a:pt x="1301" y="1061"/>
                    <a:pt x="1301" y="1061"/>
                    <a:pt x="1301" y="1061"/>
                  </a:cubicBezTo>
                  <a:cubicBezTo>
                    <a:pt x="1301" y="494"/>
                    <a:pt x="1301" y="494"/>
                    <a:pt x="1301" y="494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6" y="119"/>
                    <a:pt x="40" y="238"/>
                    <a:pt x="0" y="3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9696251D-3A60-4154-9200-38C94C5BC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2152"/>
              <a:ext cx="2002" cy="229"/>
            </a:xfrm>
            <a:custGeom>
              <a:avLst/>
              <a:gdLst>
                <a:gd name="T0" fmla="*/ 3 w 8050"/>
                <a:gd name="T1" fmla="*/ 351 h 922"/>
                <a:gd name="T2" fmla="*/ 3 w 8050"/>
                <a:gd name="T3" fmla="*/ 351 h 922"/>
                <a:gd name="T4" fmla="*/ 1009 w 8050"/>
                <a:gd name="T5" fmla="*/ 637 h 922"/>
                <a:gd name="T6" fmla="*/ 2014 w 8050"/>
                <a:gd name="T7" fmla="*/ 922 h 922"/>
                <a:gd name="T8" fmla="*/ 3020 w 8050"/>
                <a:gd name="T9" fmla="*/ 637 h 922"/>
                <a:gd name="T10" fmla="*/ 4025 w 8050"/>
                <a:gd name="T11" fmla="*/ 351 h 922"/>
                <a:gd name="T12" fmla="*/ 5031 w 8050"/>
                <a:gd name="T13" fmla="*/ 637 h 922"/>
                <a:gd name="T14" fmla="*/ 6036 w 8050"/>
                <a:gd name="T15" fmla="*/ 922 h 922"/>
                <a:gd name="T16" fmla="*/ 7042 w 8050"/>
                <a:gd name="T17" fmla="*/ 637 h 922"/>
                <a:gd name="T18" fmla="*/ 8047 w 8050"/>
                <a:gd name="T19" fmla="*/ 351 h 922"/>
                <a:gd name="T20" fmla="*/ 8050 w 8050"/>
                <a:gd name="T21" fmla="*/ 0 h 922"/>
                <a:gd name="T22" fmla="*/ 0 w 8050"/>
                <a:gd name="T23" fmla="*/ 0 h 922"/>
                <a:gd name="T24" fmla="*/ 3 w 8050"/>
                <a:gd name="T25" fmla="*/ 351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50" h="922">
                  <a:moveTo>
                    <a:pt x="3" y="351"/>
                  </a:moveTo>
                  <a:cubicBezTo>
                    <a:pt x="3" y="351"/>
                    <a:pt x="3" y="351"/>
                    <a:pt x="3" y="351"/>
                  </a:cubicBezTo>
                  <a:cubicBezTo>
                    <a:pt x="392" y="351"/>
                    <a:pt x="777" y="537"/>
                    <a:pt x="1009" y="637"/>
                  </a:cubicBezTo>
                  <a:cubicBezTo>
                    <a:pt x="1241" y="737"/>
                    <a:pt x="1626" y="922"/>
                    <a:pt x="2014" y="922"/>
                  </a:cubicBezTo>
                  <a:cubicBezTo>
                    <a:pt x="2402" y="922"/>
                    <a:pt x="2788" y="737"/>
                    <a:pt x="3020" y="637"/>
                  </a:cubicBezTo>
                  <a:cubicBezTo>
                    <a:pt x="3252" y="537"/>
                    <a:pt x="3637" y="352"/>
                    <a:pt x="4025" y="351"/>
                  </a:cubicBezTo>
                  <a:cubicBezTo>
                    <a:pt x="4413" y="351"/>
                    <a:pt x="4799" y="537"/>
                    <a:pt x="5031" y="637"/>
                  </a:cubicBezTo>
                  <a:cubicBezTo>
                    <a:pt x="5263" y="737"/>
                    <a:pt x="5648" y="922"/>
                    <a:pt x="6036" y="922"/>
                  </a:cubicBezTo>
                  <a:cubicBezTo>
                    <a:pt x="6425" y="922"/>
                    <a:pt x="6810" y="737"/>
                    <a:pt x="7042" y="637"/>
                  </a:cubicBezTo>
                  <a:cubicBezTo>
                    <a:pt x="7273" y="537"/>
                    <a:pt x="7659" y="351"/>
                    <a:pt x="8047" y="351"/>
                  </a:cubicBezTo>
                  <a:cubicBezTo>
                    <a:pt x="8048" y="206"/>
                    <a:pt x="8049" y="81"/>
                    <a:pt x="805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" y="3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DBAB7DCA-051A-4D24-BB03-EB7E90DFB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" y="1859"/>
              <a:ext cx="825" cy="365"/>
            </a:xfrm>
            <a:custGeom>
              <a:avLst/>
              <a:gdLst>
                <a:gd name="T0" fmla="*/ 3318 w 3318"/>
                <a:gd name="T1" fmla="*/ 1466 h 1466"/>
                <a:gd name="T2" fmla="*/ 3314 w 3318"/>
                <a:gd name="T3" fmla="*/ 1078 h 1466"/>
                <a:gd name="T4" fmla="*/ 3314 w 3318"/>
                <a:gd name="T5" fmla="*/ 1072 h 1466"/>
                <a:gd name="T6" fmla="*/ 729 w 3318"/>
                <a:gd name="T7" fmla="*/ 0 h 1466"/>
                <a:gd name="T8" fmla="*/ 0 w 3318"/>
                <a:gd name="T9" fmla="*/ 555 h 1466"/>
                <a:gd name="T10" fmla="*/ 3318 w 3318"/>
                <a:gd name="T11" fmla="*/ 1466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8" h="1466">
                  <a:moveTo>
                    <a:pt x="3318" y="1466"/>
                  </a:moveTo>
                  <a:cubicBezTo>
                    <a:pt x="3315" y="1241"/>
                    <a:pt x="3314" y="1078"/>
                    <a:pt x="3314" y="1078"/>
                  </a:cubicBezTo>
                  <a:cubicBezTo>
                    <a:pt x="3314" y="1072"/>
                    <a:pt x="3314" y="1072"/>
                    <a:pt x="3314" y="1072"/>
                  </a:cubicBezTo>
                  <a:cubicBezTo>
                    <a:pt x="729" y="0"/>
                    <a:pt x="729" y="0"/>
                    <a:pt x="729" y="0"/>
                  </a:cubicBezTo>
                  <a:cubicBezTo>
                    <a:pt x="0" y="555"/>
                    <a:pt x="0" y="555"/>
                    <a:pt x="0" y="555"/>
                  </a:cubicBezTo>
                  <a:lnTo>
                    <a:pt x="3318" y="14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2BAC0AFC-1819-499C-891C-FD5B85E5A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" y="1591"/>
              <a:ext cx="659" cy="485"/>
            </a:xfrm>
            <a:custGeom>
              <a:avLst/>
              <a:gdLst>
                <a:gd name="T0" fmla="*/ 0 w 659"/>
                <a:gd name="T1" fmla="*/ 0 h 485"/>
                <a:gd name="T2" fmla="*/ 30 w 659"/>
                <a:gd name="T3" fmla="*/ 226 h 485"/>
                <a:gd name="T4" fmla="*/ 657 w 659"/>
                <a:gd name="T5" fmla="*/ 485 h 485"/>
                <a:gd name="T6" fmla="*/ 659 w 659"/>
                <a:gd name="T7" fmla="*/ 375 h 485"/>
                <a:gd name="T8" fmla="*/ 0 w 659"/>
                <a:gd name="T9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9" h="485">
                  <a:moveTo>
                    <a:pt x="0" y="0"/>
                  </a:moveTo>
                  <a:lnTo>
                    <a:pt x="30" y="226"/>
                  </a:lnTo>
                  <a:lnTo>
                    <a:pt x="657" y="485"/>
                  </a:lnTo>
                  <a:lnTo>
                    <a:pt x="659" y="3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B91A0AFB-82C6-4AAA-8D45-A36D22ACD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2666"/>
              <a:ext cx="1216" cy="374"/>
            </a:xfrm>
            <a:custGeom>
              <a:avLst/>
              <a:gdLst>
                <a:gd name="T0" fmla="*/ 1328 w 4887"/>
                <a:gd name="T1" fmla="*/ 1503 h 1503"/>
                <a:gd name="T2" fmla="*/ 4887 w 4887"/>
                <a:gd name="T3" fmla="*/ 527 h 1503"/>
                <a:gd name="T4" fmla="*/ 4850 w 4887"/>
                <a:gd name="T5" fmla="*/ 0 h 1503"/>
                <a:gd name="T6" fmla="*/ 0 w 4887"/>
                <a:gd name="T7" fmla="*/ 493 h 1503"/>
                <a:gd name="T8" fmla="*/ 1328 w 4887"/>
                <a:gd name="T9" fmla="*/ 1503 h 1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7" h="1503">
                  <a:moveTo>
                    <a:pt x="1328" y="1503"/>
                  </a:moveTo>
                  <a:cubicBezTo>
                    <a:pt x="4887" y="527"/>
                    <a:pt x="4887" y="527"/>
                    <a:pt x="4887" y="527"/>
                  </a:cubicBezTo>
                  <a:cubicBezTo>
                    <a:pt x="4865" y="350"/>
                    <a:pt x="4853" y="175"/>
                    <a:pt x="4850" y="0"/>
                  </a:cubicBezTo>
                  <a:cubicBezTo>
                    <a:pt x="0" y="493"/>
                    <a:pt x="0" y="493"/>
                    <a:pt x="0" y="493"/>
                  </a:cubicBezTo>
                  <a:lnTo>
                    <a:pt x="1328" y="15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75" name="Freeform 19">
              <a:extLst>
                <a:ext uri="{FF2B5EF4-FFF2-40B4-BE49-F238E27FC236}">
                  <a16:creationId xmlns:a16="http://schemas.microsoft.com/office/drawing/2014/main" id="{3F9EFB5B-C561-4415-B446-8E88C3F71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" y="3108"/>
              <a:ext cx="287" cy="132"/>
            </a:xfrm>
            <a:custGeom>
              <a:avLst/>
              <a:gdLst>
                <a:gd name="T0" fmla="*/ 0 w 1154"/>
                <a:gd name="T1" fmla="*/ 529 h 529"/>
                <a:gd name="T2" fmla="*/ 1154 w 1154"/>
                <a:gd name="T3" fmla="*/ 529 h 529"/>
                <a:gd name="T4" fmla="*/ 225 w 1154"/>
                <a:gd name="T5" fmla="*/ 0 h 529"/>
                <a:gd name="T6" fmla="*/ 0 w 1154"/>
                <a:gd name="T7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4" h="529">
                  <a:moveTo>
                    <a:pt x="0" y="529"/>
                  </a:moveTo>
                  <a:cubicBezTo>
                    <a:pt x="1154" y="529"/>
                    <a:pt x="1154" y="529"/>
                    <a:pt x="1154" y="529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159" y="179"/>
                    <a:pt x="84" y="355"/>
                    <a:pt x="0" y="5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76" name="Freeform 20">
              <a:extLst>
                <a:ext uri="{FF2B5EF4-FFF2-40B4-BE49-F238E27FC236}">
                  <a16:creationId xmlns:a16="http://schemas.microsoft.com/office/drawing/2014/main" id="{E320CD88-0E9E-4063-9819-0B14D5821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1122"/>
              <a:ext cx="728" cy="792"/>
            </a:xfrm>
            <a:custGeom>
              <a:avLst/>
              <a:gdLst>
                <a:gd name="T0" fmla="*/ 728 w 728"/>
                <a:gd name="T1" fmla="*/ 593 h 792"/>
                <a:gd name="T2" fmla="*/ 0 w 728"/>
                <a:gd name="T3" fmla="*/ 0 h 792"/>
                <a:gd name="T4" fmla="*/ 56 w 728"/>
                <a:gd name="T5" fmla="*/ 412 h 792"/>
                <a:gd name="T6" fmla="*/ 724 w 728"/>
                <a:gd name="T7" fmla="*/ 792 h 792"/>
                <a:gd name="T8" fmla="*/ 728 w 728"/>
                <a:gd name="T9" fmla="*/ 59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8" h="792">
                  <a:moveTo>
                    <a:pt x="728" y="593"/>
                  </a:moveTo>
                  <a:lnTo>
                    <a:pt x="0" y="0"/>
                  </a:lnTo>
                  <a:lnTo>
                    <a:pt x="56" y="412"/>
                  </a:lnTo>
                  <a:lnTo>
                    <a:pt x="724" y="792"/>
                  </a:lnTo>
                  <a:lnTo>
                    <a:pt x="728" y="5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77" name="Freeform 21">
              <a:extLst>
                <a:ext uri="{FF2B5EF4-FFF2-40B4-BE49-F238E27FC236}">
                  <a16:creationId xmlns:a16="http://schemas.microsoft.com/office/drawing/2014/main" id="{FB3B4761-9EC5-43D3-986A-ABD5B0728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" y="1824"/>
              <a:ext cx="250" cy="252"/>
            </a:xfrm>
            <a:custGeom>
              <a:avLst/>
              <a:gdLst>
                <a:gd name="T0" fmla="*/ 250 w 250"/>
                <a:gd name="T1" fmla="*/ 149 h 252"/>
                <a:gd name="T2" fmla="*/ 250 w 250"/>
                <a:gd name="T3" fmla="*/ 0 h 252"/>
                <a:gd name="T4" fmla="*/ 0 w 250"/>
                <a:gd name="T5" fmla="*/ 142 h 252"/>
                <a:gd name="T6" fmla="*/ 2 w 250"/>
                <a:gd name="T7" fmla="*/ 252 h 252"/>
                <a:gd name="T8" fmla="*/ 250 w 250"/>
                <a:gd name="T9" fmla="*/ 14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252">
                  <a:moveTo>
                    <a:pt x="250" y="149"/>
                  </a:moveTo>
                  <a:lnTo>
                    <a:pt x="250" y="0"/>
                  </a:lnTo>
                  <a:lnTo>
                    <a:pt x="0" y="142"/>
                  </a:lnTo>
                  <a:lnTo>
                    <a:pt x="2" y="252"/>
                  </a:lnTo>
                  <a:lnTo>
                    <a:pt x="250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93A135ED-4EB7-4F54-B05B-5983AE971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" y="2843"/>
              <a:ext cx="863" cy="370"/>
            </a:xfrm>
            <a:custGeom>
              <a:avLst/>
              <a:gdLst>
                <a:gd name="T0" fmla="*/ 3469 w 3469"/>
                <a:gd name="T1" fmla="*/ 354 h 1489"/>
                <a:gd name="T2" fmla="*/ 3400 w 3469"/>
                <a:gd name="T3" fmla="*/ 0 h 1489"/>
                <a:gd name="T4" fmla="*/ 0 w 3469"/>
                <a:gd name="T5" fmla="*/ 934 h 1489"/>
                <a:gd name="T6" fmla="*/ 729 w 3469"/>
                <a:gd name="T7" fmla="*/ 1489 h 1489"/>
                <a:gd name="T8" fmla="*/ 3469 w 3469"/>
                <a:gd name="T9" fmla="*/ 354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9" h="1489">
                  <a:moveTo>
                    <a:pt x="3469" y="354"/>
                  </a:moveTo>
                  <a:cubicBezTo>
                    <a:pt x="3442" y="236"/>
                    <a:pt x="3419" y="118"/>
                    <a:pt x="3400" y="0"/>
                  </a:cubicBezTo>
                  <a:cubicBezTo>
                    <a:pt x="0" y="934"/>
                    <a:pt x="0" y="934"/>
                    <a:pt x="0" y="934"/>
                  </a:cubicBezTo>
                  <a:cubicBezTo>
                    <a:pt x="729" y="1489"/>
                    <a:pt x="729" y="1489"/>
                    <a:pt x="729" y="1489"/>
                  </a:cubicBezTo>
                  <a:lnTo>
                    <a:pt x="3469" y="3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7704444A-6A57-492C-BAE7-A99FD41E6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2608"/>
              <a:ext cx="1994" cy="484"/>
            </a:xfrm>
            <a:custGeom>
              <a:avLst/>
              <a:gdLst>
                <a:gd name="T0" fmla="*/ 1996 w 8014"/>
                <a:gd name="T1" fmla="*/ 1944 h 1944"/>
                <a:gd name="T2" fmla="*/ 3002 w 8014"/>
                <a:gd name="T3" fmla="*/ 1658 h 1944"/>
                <a:gd name="T4" fmla="*/ 4007 w 8014"/>
                <a:gd name="T5" fmla="*/ 1373 h 1944"/>
                <a:gd name="T6" fmla="*/ 5013 w 8014"/>
                <a:gd name="T7" fmla="*/ 1658 h 1944"/>
                <a:gd name="T8" fmla="*/ 6018 w 8014"/>
                <a:gd name="T9" fmla="*/ 1944 h 1944"/>
                <a:gd name="T10" fmla="*/ 7024 w 8014"/>
                <a:gd name="T11" fmla="*/ 1658 h 1944"/>
                <a:gd name="T12" fmla="*/ 7850 w 8014"/>
                <a:gd name="T13" fmla="*/ 1385 h 1944"/>
                <a:gd name="T14" fmla="*/ 8011 w 8014"/>
                <a:gd name="T15" fmla="*/ 199 h 1944"/>
                <a:gd name="T16" fmla="*/ 8014 w 8014"/>
                <a:gd name="T17" fmla="*/ 1 h 1944"/>
                <a:gd name="T18" fmla="*/ 7024 w 8014"/>
                <a:gd name="T19" fmla="*/ 286 h 1944"/>
                <a:gd name="T20" fmla="*/ 6018 w 8014"/>
                <a:gd name="T21" fmla="*/ 572 h 1944"/>
                <a:gd name="T22" fmla="*/ 5013 w 8014"/>
                <a:gd name="T23" fmla="*/ 286 h 1944"/>
                <a:gd name="T24" fmla="*/ 4007 w 8014"/>
                <a:gd name="T25" fmla="*/ 1 h 1944"/>
                <a:gd name="T26" fmla="*/ 3002 w 8014"/>
                <a:gd name="T27" fmla="*/ 286 h 1944"/>
                <a:gd name="T28" fmla="*/ 1996 w 8014"/>
                <a:gd name="T29" fmla="*/ 572 h 1944"/>
                <a:gd name="T30" fmla="*/ 991 w 8014"/>
                <a:gd name="T31" fmla="*/ 286 h 1944"/>
                <a:gd name="T32" fmla="*/ 0 w 8014"/>
                <a:gd name="T33" fmla="*/ 1 h 1944"/>
                <a:gd name="T34" fmla="*/ 2 w 8014"/>
                <a:gd name="T35" fmla="*/ 199 h 1944"/>
                <a:gd name="T36" fmla="*/ 164 w 8014"/>
                <a:gd name="T37" fmla="*/ 1385 h 1944"/>
                <a:gd name="T38" fmla="*/ 991 w 8014"/>
                <a:gd name="T39" fmla="*/ 1658 h 1944"/>
                <a:gd name="T40" fmla="*/ 1996 w 8014"/>
                <a:gd name="T41" fmla="*/ 1944 h 1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14" h="1944">
                  <a:moveTo>
                    <a:pt x="1996" y="1944"/>
                  </a:moveTo>
                  <a:cubicBezTo>
                    <a:pt x="2384" y="1943"/>
                    <a:pt x="2770" y="1758"/>
                    <a:pt x="3002" y="1658"/>
                  </a:cubicBezTo>
                  <a:cubicBezTo>
                    <a:pt x="3234" y="1558"/>
                    <a:pt x="3619" y="1373"/>
                    <a:pt x="4007" y="1373"/>
                  </a:cubicBezTo>
                  <a:cubicBezTo>
                    <a:pt x="4395" y="1372"/>
                    <a:pt x="4781" y="1558"/>
                    <a:pt x="5013" y="1658"/>
                  </a:cubicBezTo>
                  <a:cubicBezTo>
                    <a:pt x="5245" y="1758"/>
                    <a:pt x="5630" y="1943"/>
                    <a:pt x="6018" y="1944"/>
                  </a:cubicBezTo>
                  <a:cubicBezTo>
                    <a:pt x="6407" y="1944"/>
                    <a:pt x="6792" y="1758"/>
                    <a:pt x="7024" y="1658"/>
                  </a:cubicBezTo>
                  <a:cubicBezTo>
                    <a:pt x="7220" y="1574"/>
                    <a:pt x="7526" y="1428"/>
                    <a:pt x="7850" y="1385"/>
                  </a:cubicBezTo>
                  <a:cubicBezTo>
                    <a:pt x="7951" y="989"/>
                    <a:pt x="8007" y="590"/>
                    <a:pt x="8011" y="199"/>
                  </a:cubicBezTo>
                  <a:cubicBezTo>
                    <a:pt x="8014" y="1"/>
                    <a:pt x="8014" y="1"/>
                    <a:pt x="8014" y="1"/>
                  </a:cubicBezTo>
                  <a:cubicBezTo>
                    <a:pt x="7631" y="6"/>
                    <a:pt x="7252" y="187"/>
                    <a:pt x="7024" y="286"/>
                  </a:cubicBezTo>
                  <a:cubicBezTo>
                    <a:pt x="6792" y="386"/>
                    <a:pt x="6407" y="572"/>
                    <a:pt x="6018" y="572"/>
                  </a:cubicBezTo>
                  <a:cubicBezTo>
                    <a:pt x="5630" y="571"/>
                    <a:pt x="5245" y="386"/>
                    <a:pt x="5013" y="286"/>
                  </a:cubicBezTo>
                  <a:cubicBezTo>
                    <a:pt x="4781" y="186"/>
                    <a:pt x="4395" y="0"/>
                    <a:pt x="4007" y="1"/>
                  </a:cubicBezTo>
                  <a:cubicBezTo>
                    <a:pt x="3619" y="1"/>
                    <a:pt x="3234" y="186"/>
                    <a:pt x="3002" y="286"/>
                  </a:cubicBezTo>
                  <a:cubicBezTo>
                    <a:pt x="2770" y="386"/>
                    <a:pt x="2384" y="571"/>
                    <a:pt x="1996" y="572"/>
                  </a:cubicBezTo>
                  <a:cubicBezTo>
                    <a:pt x="1608" y="572"/>
                    <a:pt x="1223" y="386"/>
                    <a:pt x="991" y="286"/>
                  </a:cubicBezTo>
                  <a:cubicBezTo>
                    <a:pt x="762" y="187"/>
                    <a:pt x="383" y="5"/>
                    <a:pt x="0" y="1"/>
                  </a:cubicBezTo>
                  <a:cubicBezTo>
                    <a:pt x="2" y="199"/>
                    <a:pt x="2" y="199"/>
                    <a:pt x="2" y="199"/>
                  </a:cubicBezTo>
                  <a:cubicBezTo>
                    <a:pt x="7" y="590"/>
                    <a:pt x="62" y="989"/>
                    <a:pt x="164" y="1385"/>
                  </a:cubicBezTo>
                  <a:cubicBezTo>
                    <a:pt x="488" y="1427"/>
                    <a:pt x="795" y="1573"/>
                    <a:pt x="991" y="1658"/>
                  </a:cubicBezTo>
                  <a:cubicBezTo>
                    <a:pt x="1223" y="1758"/>
                    <a:pt x="1608" y="1944"/>
                    <a:pt x="1996" y="19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80" name="Freeform 24">
              <a:extLst>
                <a:ext uri="{FF2B5EF4-FFF2-40B4-BE49-F238E27FC236}">
                  <a16:creationId xmlns:a16="http://schemas.microsoft.com/office/drawing/2014/main" id="{944234CC-A225-4B7C-9E6B-4D230194A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" y="2203"/>
              <a:ext cx="250" cy="203"/>
            </a:xfrm>
            <a:custGeom>
              <a:avLst/>
              <a:gdLst>
                <a:gd name="T0" fmla="*/ 250 w 250"/>
                <a:gd name="T1" fmla="*/ 0 h 203"/>
                <a:gd name="T2" fmla="*/ 1 w 250"/>
                <a:gd name="T3" fmla="*/ 69 h 203"/>
                <a:gd name="T4" fmla="*/ 0 w 250"/>
                <a:gd name="T5" fmla="*/ 203 h 203"/>
                <a:gd name="T6" fmla="*/ 250 w 250"/>
                <a:gd name="T7" fmla="*/ 178 h 203"/>
                <a:gd name="T8" fmla="*/ 250 w 25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203">
                  <a:moveTo>
                    <a:pt x="250" y="0"/>
                  </a:moveTo>
                  <a:lnTo>
                    <a:pt x="1" y="69"/>
                  </a:lnTo>
                  <a:lnTo>
                    <a:pt x="0" y="203"/>
                  </a:lnTo>
                  <a:lnTo>
                    <a:pt x="250" y="178"/>
                  </a:lnTo>
                  <a:lnTo>
                    <a:pt x="2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81" name="Freeform 25">
              <a:extLst>
                <a:ext uri="{FF2B5EF4-FFF2-40B4-BE49-F238E27FC236}">
                  <a16:creationId xmlns:a16="http://schemas.microsoft.com/office/drawing/2014/main" id="{A796E301-8FFC-43C8-8B09-177FA92BF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" y="1508"/>
              <a:ext cx="254" cy="406"/>
            </a:xfrm>
            <a:custGeom>
              <a:avLst/>
              <a:gdLst>
                <a:gd name="T0" fmla="*/ 3 w 254"/>
                <a:gd name="T1" fmla="*/ 406 h 406"/>
                <a:gd name="T2" fmla="*/ 254 w 254"/>
                <a:gd name="T3" fmla="*/ 263 h 406"/>
                <a:gd name="T4" fmla="*/ 254 w 254"/>
                <a:gd name="T5" fmla="*/ 0 h 406"/>
                <a:gd name="T6" fmla="*/ 0 w 254"/>
                <a:gd name="T7" fmla="*/ 207 h 406"/>
                <a:gd name="T8" fmla="*/ 3 w 254"/>
                <a:gd name="T9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406">
                  <a:moveTo>
                    <a:pt x="3" y="406"/>
                  </a:moveTo>
                  <a:lnTo>
                    <a:pt x="254" y="263"/>
                  </a:lnTo>
                  <a:lnTo>
                    <a:pt x="254" y="0"/>
                  </a:lnTo>
                  <a:lnTo>
                    <a:pt x="0" y="207"/>
                  </a:lnTo>
                  <a:lnTo>
                    <a:pt x="3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4156A886-4D41-4CF3-8FBE-7E2CE5039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2023"/>
              <a:ext cx="248" cy="201"/>
            </a:xfrm>
            <a:custGeom>
              <a:avLst/>
              <a:gdLst>
                <a:gd name="T0" fmla="*/ 1 w 248"/>
                <a:gd name="T1" fmla="*/ 103 h 201"/>
                <a:gd name="T2" fmla="*/ 1 w 248"/>
                <a:gd name="T3" fmla="*/ 104 h 201"/>
                <a:gd name="T4" fmla="*/ 0 w 248"/>
                <a:gd name="T5" fmla="*/ 201 h 201"/>
                <a:gd name="T6" fmla="*/ 248 w 248"/>
                <a:gd name="T7" fmla="*/ 133 h 201"/>
                <a:gd name="T8" fmla="*/ 248 w 248"/>
                <a:gd name="T9" fmla="*/ 0 h 201"/>
                <a:gd name="T10" fmla="*/ 1 w 248"/>
                <a:gd name="T11" fmla="*/ 10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01">
                  <a:moveTo>
                    <a:pt x="1" y="103"/>
                  </a:moveTo>
                  <a:lnTo>
                    <a:pt x="1" y="104"/>
                  </a:lnTo>
                  <a:lnTo>
                    <a:pt x="0" y="201"/>
                  </a:lnTo>
                  <a:lnTo>
                    <a:pt x="248" y="133"/>
                  </a:lnTo>
                  <a:lnTo>
                    <a:pt x="248" y="0"/>
                  </a:lnTo>
                  <a:lnTo>
                    <a:pt x="1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1A37D922-166A-41D6-A9F1-CF70BD7C5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979"/>
              <a:ext cx="262" cy="678"/>
            </a:xfrm>
            <a:custGeom>
              <a:avLst/>
              <a:gdLst>
                <a:gd name="T0" fmla="*/ 0 w 262"/>
                <a:gd name="T1" fmla="*/ 321 h 678"/>
                <a:gd name="T2" fmla="*/ 0 w 262"/>
                <a:gd name="T3" fmla="*/ 321 h 678"/>
                <a:gd name="T4" fmla="*/ 7 w 262"/>
                <a:gd name="T5" fmla="*/ 678 h 678"/>
                <a:gd name="T6" fmla="*/ 262 w 262"/>
                <a:gd name="T7" fmla="*/ 470 h 678"/>
                <a:gd name="T8" fmla="*/ 262 w 262"/>
                <a:gd name="T9" fmla="*/ 0 h 678"/>
                <a:gd name="T10" fmla="*/ 0 w 262"/>
                <a:gd name="T11" fmla="*/ 321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678">
                  <a:moveTo>
                    <a:pt x="0" y="321"/>
                  </a:moveTo>
                  <a:lnTo>
                    <a:pt x="0" y="321"/>
                  </a:lnTo>
                  <a:lnTo>
                    <a:pt x="7" y="678"/>
                  </a:lnTo>
                  <a:lnTo>
                    <a:pt x="262" y="470"/>
                  </a:lnTo>
                  <a:lnTo>
                    <a:pt x="262" y="0"/>
                  </a:lnTo>
                  <a:lnTo>
                    <a:pt x="0" y="3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CC847C1F-B4E5-4A25-9D84-A985AB4A7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3108"/>
              <a:ext cx="287" cy="132"/>
            </a:xfrm>
            <a:custGeom>
              <a:avLst/>
              <a:gdLst>
                <a:gd name="T0" fmla="*/ 0 w 1154"/>
                <a:gd name="T1" fmla="*/ 529 h 529"/>
                <a:gd name="T2" fmla="*/ 1154 w 1154"/>
                <a:gd name="T3" fmla="*/ 529 h 529"/>
                <a:gd name="T4" fmla="*/ 929 w 1154"/>
                <a:gd name="T5" fmla="*/ 0 h 529"/>
                <a:gd name="T6" fmla="*/ 0 w 1154"/>
                <a:gd name="T7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4" h="529">
                  <a:moveTo>
                    <a:pt x="0" y="529"/>
                  </a:moveTo>
                  <a:cubicBezTo>
                    <a:pt x="1154" y="529"/>
                    <a:pt x="1154" y="529"/>
                    <a:pt x="1154" y="529"/>
                  </a:cubicBezTo>
                  <a:cubicBezTo>
                    <a:pt x="1070" y="355"/>
                    <a:pt x="995" y="179"/>
                    <a:pt x="929" y="0"/>
                  </a:cubicBezTo>
                  <a:lnTo>
                    <a:pt x="0" y="5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85" name="Freeform 29">
              <a:extLst>
                <a:ext uri="{FF2B5EF4-FFF2-40B4-BE49-F238E27FC236}">
                  <a16:creationId xmlns:a16="http://schemas.microsoft.com/office/drawing/2014/main" id="{8DA8C4D0-CCFC-4908-906E-235C46FD0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" y="781"/>
              <a:ext cx="568" cy="519"/>
            </a:xfrm>
            <a:custGeom>
              <a:avLst/>
              <a:gdLst>
                <a:gd name="T0" fmla="*/ 272 w 568"/>
                <a:gd name="T1" fmla="*/ 40 h 519"/>
                <a:gd name="T2" fmla="*/ 0 w 568"/>
                <a:gd name="T3" fmla="*/ 519 h 519"/>
                <a:gd name="T4" fmla="*/ 247 w 568"/>
                <a:gd name="T5" fmla="*/ 519 h 519"/>
                <a:gd name="T6" fmla="*/ 568 w 568"/>
                <a:gd name="T7" fmla="*/ 126 h 519"/>
                <a:gd name="T8" fmla="*/ 568 w 568"/>
                <a:gd name="T9" fmla="*/ 0 h 519"/>
                <a:gd name="T10" fmla="*/ 272 w 568"/>
                <a:gd name="T11" fmla="*/ 4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8" h="519">
                  <a:moveTo>
                    <a:pt x="272" y="40"/>
                  </a:moveTo>
                  <a:lnTo>
                    <a:pt x="0" y="519"/>
                  </a:lnTo>
                  <a:lnTo>
                    <a:pt x="247" y="519"/>
                  </a:lnTo>
                  <a:lnTo>
                    <a:pt x="568" y="126"/>
                  </a:lnTo>
                  <a:lnTo>
                    <a:pt x="568" y="0"/>
                  </a:lnTo>
                  <a:lnTo>
                    <a:pt x="272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DDA1363F-7018-4E7C-8EEC-59EDB0594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8" y="2426"/>
              <a:ext cx="252" cy="220"/>
            </a:xfrm>
            <a:custGeom>
              <a:avLst/>
              <a:gdLst>
                <a:gd name="T0" fmla="*/ 2 w 252"/>
                <a:gd name="T1" fmla="*/ 26 h 220"/>
                <a:gd name="T2" fmla="*/ 1 w 252"/>
                <a:gd name="T3" fmla="*/ 140 h 220"/>
                <a:gd name="T4" fmla="*/ 0 w 252"/>
                <a:gd name="T5" fmla="*/ 194 h 220"/>
                <a:gd name="T6" fmla="*/ 252 w 252"/>
                <a:gd name="T7" fmla="*/ 220 h 220"/>
                <a:gd name="T8" fmla="*/ 252 w 252"/>
                <a:gd name="T9" fmla="*/ 0 h 220"/>
                <a:gd name="T10" fmla="*/ 2 w 252"/>
                <a:gd name="T11" fmla="*/ 2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20">
                  <a:moveTo>
                    <a:pt x="2" y="26"/>
                  </a:moveTo>
                  <a:lnTo>
                    <a:pt x="1" y="140"/>
                  </a:lnTo>
                  <a:lnTo>
                    <a:pt x="0" y="194"/>
                  </a:lnTo>
                  <a:lnTo>
                    <a:pt x="252" y="220"/>
                  </a:lnTo>
                  <a:lnTo>
                    <a:pt x="252" y="0"/>
                  </a:lnTo>
                  <a:lnTo>
                    <a:pt x="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87" name="Freeform 31">
              <a:extLst>
                <a:ext uri="{FF2B5EF4-FFF2-40B4-BE49-F238E27FC236}">
                  <a16:creationId xmlns:a16="http://schemas.microsoft.com/office/drawing/2014/main" id="{93E5E2FD-13FC-429F-BAB3-19D4BFE9B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661"/>
              <a:ext cx="314" cy="639"/>
            </a:xfrm>
            <a:custGeom>
              <a:avLst/>
              <a:gdLst>
                <a:gd name="T0" fmla="*/ 0 w 314"/>
                <a:gd name="T1" fmla="*/ 181 h 639"/>
                <a:gd name="T2" fmla="*/ 190 w 314"/>
                <a:gd name="T3" fmla="*/ 639 h 639"/>
                <a:gd name="T4" fmla="*/ 314 w 314"/>
                <a:gd name="T5" fmla="*/ 639 h 639"/>
                <a:gd name="T6" fmla="*/ 138 w 314"/>
                <a:gd name="T7" fmla="*/ 0 h 639"/>
                <a:gd name="T8" fmla="*/ 0 w 314"/>
                <a:gd name="T9" fmla="*/ 18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639">
                  <a:moveTo>
                    <a:pt x="0" y="181"/>
                  </a:moveTo>
                  <a:lnTo>
                    <a:pt x="190" y="639"/>
                  </a:lnTo>
                  <a:lnTo>
                    <a:pt x="314" y="639"/>
                  </a:lnTo>
                  <a:lnTo>
                    <a:pt x="138" y="0"/>
                  </a:lnTo>
                  <a:lnTo>
                    <a:pt x="0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88" name="Freeform 32">
              <a:extLst>
                <a:ext uri="{FF2B5EF4-FFF2-40B4-BE49-F238E27FC236}">
                  <a16:creationId xmlns:a16="http://schemas.microsoft.com/office/drawing/2014/main" id="{E7D13D7D-DE6F-451A-A22B-66AC1C5E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284"/>
              <a:ext cx="355" cy="1016"/>
            </a:xfrm>
            <a:custGeom>
              <a:avLst/>
              <a:gdLst>
                <a:gd name="T0" fmla="*/ 0 w 355"/>
                <a:gd name="T1" fmla="*/ 330 h 1016"/>
                <a:gd name="T2" fmla="*/ 188 w 355"/>
                <a:gd name="T3" fmla="*/ 1016 h 1016"/>
                <a:gd name="T4" fmla="*/ 355 w 355"/>
                <a:gd name="T5" fmla="*/ 1016 h 1016"/>
                <a:gd name="T6" fmla="*/ 252 w 355"/>
                <a:gd name="T7" fmla="*/ 0 h 1016"/>
                <a:gd name="T8" fmla="*/ 0 w 355"/>
                <a:gd name="T9" fmla="*/ 330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1016">
                  <a:moveTo>
                    <a:pt x="0" y="330"/>
                  </a:moveTo>
                  <a:lnTo>
                    <a:pt x="188" y="1016"/>
                  </a:lnTo>
                  <a:lnTo>
                    <a:pt x="355" y="1016"/>
                  </a:lnTo>
                  <a:lnTo>
                    <a:pt x="252" y="0"/>
                  </a:lnTo>
                  <a:lnTo>
                    <a:pt x="0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89" name="Rectangle 33">
              <a:extLst>
                <a:ext uri="{FF2B5EF4-FFF2-40B4-BE49-F238E27FC236}">
                  <a16:creationId xmlns:a16="http://schemas.microsoft.com/office/drawing/2014/main" id="{B40182F7-A42C-4087-A7F3-08588E491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9" y="1904"/>
              <a:ext cx="391" cy="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90" name="Freeform 34">
              <a:extLst>
                <a:ext uri="{FF2B5EF4-FFF2-40B4-BE49-F238E27FC236}">
                  <a16:creationId xmlns:a16="http://schemas.microsoft.com/office/drawing/2014/main" id="{57494755-9CD3-42DF-A176-246893636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1562"/>
              <a:ext cx="506" cy="314"/>
            </a:xfrm>
            <a:custGeom>
              <a:avLst/>
              <a:gdLst>
                <a:gd name="T0" fmla="*/ 2034 w 2034"/>
                <a:gd name="T1" fmla="*/ 496 h 1260"/>
                <a:gd name="T2" fmla="*/ 1943 w 2034"/>
                <a:gd name="T3" fmla="*/ 405 h 1260"/>
                <a:gd name="T4" fmla="*/ 1877 w 2034"/>
                <a:gd name="T5" fmla="*/ 433 h 1260"/>
                <a:gd name="T6" fmla="*/ 1594 w 2034"/>
                <a:gd name="T7" fmla="*/ 566 h 1260"/>
                <a:gd name="T8" fmla="*/ 1151 w 2034"/>
                <a:gd name="T9" fmla="*/ 185 h 1260"/>
                <a:gd name="T10" fmla="*/ 1131 w 2034"/>
                <a:gd name="T11" fmla="*/ 92 h 1260"/>
                <a:gd name="T12" fmla="*/ 1017 w 2034"/>
                <a:gd name="T13" fmla="*/ 0 h 1260"/>
                <a:gd name="T14" fmla="*/ 903 w 2034"/>
                <a:gd name="T15" fmla="*/ 92 h 1260"/>
                <a:gd name="T16" fmla="*/ 883 w 2034"/>
                <a:gd name="T17" fmla="*/ 185 h 1260"/>
                <a:gd name="T18" fmla="*/ 440 w 2034"/>
                <a:gd name="T19" fmla="*/ 566 h 1260"/>
                <a:gd name="T20" fmla="*/ 157 w 2034"/>
                <a:gd name="T21" fmla="*/ 433 h 1260"/>
                <a:gd name="T22" fmla="*/ 91 w 2034"/>
                <a:gd name="T23" fmla="*/ 405 h 1260"/>
                <a:gd name="T24" fmla="*/ 0 w 2034"/>
                <a:gd name="T25" fmla="*/ 496 h 1260"/>
                <a:gd name="T26" fmla="*/ 20 w 2034"/>
                <a:gd name="T27" fmla="*/ 552 h 1260"/>
                <a:gd name="T28" fmla="*/ 230 w 2034"/>
                <a:gd name="T29" fmla="*/ 1133 h 1260"/>
                <a:gd name="T30" fmla="*/ 230 w 2034"/>
                <a:gd name="T31" fmla="*/ 1260 h 1260"/>
                <a:gd name="T32" fmla="*/ 1804 w 2034"/>
                <a:gd name="T33" fmla="*/ 1260 h 1260"/>
                <a:gd name="T34" fmla="*/ 1804 w 2034"/>
                <a:gd name="T35" fmla="*/ 1133 h 1260"/>
                <a:gd name="T36" fmla="*/ 2015 w 2034"/>
                <a:gd name="T37" fmla="*/ 552 h 1260"/>
                <a:gd name="T38" fmla="*/ 2034 w 2034"/>
                <a:gd name="T39" fmla="*/ 496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4" h="1260">
                  <a:moveTo>
                    <a:pt x="2034" y="496"/>
                  </a:moveTo>
                  <a:cubicBezTo>
                    <a:pt x="2034" y="446"/>
                    <a:pt x="1993" y="405"/>
                    <a:pt x="1943" y="405"/>
                  </a:cubicBezTo>
                  <a:cubicBezTo>
                    <a:pt x="1917" y="405"/>
                    <a:pt x="1893" y="416"/>
                    <a:pt x="1877" y="433"/>
                  </a:cubicBezTo>
                  <a:cubicBezTo>
                    <a:pt x="1804" y="509"/>
                    <a:pt x="1707" y="566"/>
                    <a:pt x="1594" y="566"/>
                  </a:cubicBezTo>
                  <a:cubicBezTo>
                    <a:pt x="1375" y="566"/>
                    <a:pt x="1198" y="390"/>
                    <a:pt x="1151" y="185"/>
                  </a:cubicBezTo>
                  <a:cubicBezTo>
                    <a:pt x="1131" y="92"/>
                    <a:pt x="1131" y="92"/>
                    <a:pt x="1131" y="92"/>
                  </a:cubicBezTo>
                  <a:cubicBezTo>
                    <a:pt x="1121" y="39"/>
                    <a:pt x="1073" y="0"/>
                    <a:pt x="1017" y="0"/>
                  </a:cubicBezTo>
                  <a:cubicBezTo>
                    <a:pt x="961" y="0"/>
                    <a:pt x="914" y="39"/>
                    <a:pt x="903" y="92"/>
                  </a:cubicBezTo>
                  <a:cubicBezTo>
                    <a:pt x="883" y="185"/>
                    <a:pt x="883" y="185"/>
                    <a:pt x="883" y="185"/>
                  </a:cubicBezTo>
                  <a:cubicBezTo>
                    <a:pt x="836" y="390"/>
                    <a:pt x="659" y="566"/>
                    <a:pt x="440" y="566"/>
                  </a:cubicBezTo>
                  <a:cubicBezTo>
                    <a:pt x="327" y="566"/>
                    <a:pt x="230" y="509"/>
                    <a:pt x="157" y="433"/>
                  </a:cubicBezTo>
                  <a:cubicBezTo>
                    <a:pt x="141" y="416"/>
                    <a:pt x="117" y="405"/>
                    <a:pt x="91" y="405"/>
                  </a:cubicBezTo>
                  <a:cubicBezTo>
                    <a:pt x="41" y="405"/>
                    <a:pt x="0" y="446"/>
                    <a:pt x="0" y="496"/>
                  </a:cubicBezTo>
                  <a:cubicBezTo>
                    <a:pt x="0" y="518"/>
                    <a:pt x="7" y="536"/>
                    <a:pt x="20" y="552"/>
                  </a:cubicBezTo>
                  <a:cubicBezTo>
                    <a:pt x="148" y="711"/>
                    <a:pt x="230" y="913"/>
                    <a:pt x="230" y="1133"/>
                  </a:cubicBezTo>
                  <a:cubicBezTo>
                    <a:pt x="230" y="1260"/>
                    <a:pt x="230" y="1260"/>
                    <a:pt x="230" y="1260"/>
                  </a:cubicBezTo>
                  <a:cubicBezTo>
                    <a:pt x="1804" y="1260"/>
                    <a:pt x="1804" y="1260"/>
                    <a:pt x="1804" y="1260"/>
                  </a:cubicBezTo>
                  <a:cubicBezTo>
                    <a:pt x="1804" y="1133"/>
                    <a:pt x="1804" y="1133"/>
                    <a:pt x="1804" y="1133"/>
                  </a:cubicBezTo>
                  <a:cubicBezTo>
                    <a:pt x="1804" y="913"/>
                    <a:pt x="1886" y="711"/>
                    <a:pt x="2015" y="552"/>
                  </a:cubicBezTo>
                  <a:cubicBezTo>
                    <a:pt x="2027" y="536"/>
                    <a:pt x="2034" y="518"/>
                    <a:pt x="2034" y="4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91" name="Freeform 35">
              <a:extLst>
                <a:ext uri="{FF2B5EF4-FFF2-40B4-BE49-F238E27FC236}">
                  <a16:creationId xmlns:a16="http://schemas.microsoft.com/office/drawing/2014/main" id="{BE7CDF70-9576-477C-83AB-5EB4C6E4D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" y="829"/>
              <a:ext cx="408" cy="471"/>
            </a:xfrm>
            <a:custGeom>
              <a:avLst/>
              <a:gdLst>
                <a:gd name="T0" fmla="*/ 0 w 408"/>
                <a:gd name="T1" fmla="*/ 0 h 471"/>
                <a:gd name="T2" fmla="*/ 268 w 408"/>
                <a:gd name="T3" fmla="*/ 471 h 471"/>
                <a:gd name="T4" fmla="*/ 408 w 408"/>
                <a:gd name="T5" fmla="*/ 471 h 471"/>
                <a:gd name="T6" fmla="*/ 226 w 408"/>
                <a:gd name="T7" fmla="*/ 30 h 471"/>
                <a:gd name="T8" fmla="*/ 0 w 408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471">
                  <a:moveTo>
                    <a:pt x="0" y="0"/>
                  </a:moveTo>
                  <a:lnTo>
                    <a:pt x="268" y="471"/>
                  </a:lnTo>
                  <a:lnTo>
                    <a:pt x="408" y="471"/>
                  </a:lnTo>
                  <a:lnTo>
                    <a:pt x="226" y="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92" name="Freeform 36">
              <a:extLst>
                <a:ext uri="{FF2B5EF4-FFF2-40B4-BE49-F238E27FC236}">
                  <a16:creationId xmlns:a16="http://schemas.microsoft.com/office/drawing/2014/main" id="{ED40187E-47EE-4439-B72D-3BC90D2D6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" y="2324"/>
              <a:ext cx="1489" cy="424"/>
            </a:xfrm>
            <a:custGeom>
              <a:avLst/>
              <a:gdLst>
                <a:gd name="T0" fmla="*/ 120 w 5988"/>
                <a:gd name="T1" fmla="*/ 1090 h 1705"/>
                <a:gd name="T2" fmla="*/ 928 w 5988"/>
                <a:gd name="T3" fmla="*/ 1705 h 1705"/>
                <a:gd name="T4" fmla="*/ 5988 w 5988"/>
                <a:gd name="T5" fmla="*/ 1190 h 1705"/>
                <a:gd name="T6" fmla="*/ 5985 w 5988"/>
                <a:gd name="T7" fmla="*/ 974 h 1705"/>
                <a:gd name="T8" fmla="*/ 5980 w 5988"/>
                <a:gd name="T9" fmla="*/ 513 h 1705"/>
                <a:gd name="T10" fmla="*/ 928 w 5988"/>
                <a:gd name="T11" fmla="*/ 0 h 1705"/>
                <a:gd name="T12" fmla="*/ 120 w 5988"/>
                <a:gd name="T13" fmla="*/ 614 h 1705"/>
                <a:gd name="T14" fmla="*/ 86 w 5988"/>
                <a:gd name="T15" fmla="*/ 644 h 1705"/>
                <a:gd name="T16" fmla="*/ 0 w 5988"/>
                <a:gd name="T17" fmla="*/ 852 h 1705"/>
                <a:gd name="T18" fmla="*/ 86 w 5988"/>
                <a:gd name="T19" fmla="*/ 1061 h 1705"/>
                <a:gd name="T20" fmla="*/ 120 w 5988"/>
                <a:gd name="T21" fmla="*/ 109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8" h="1705">
                  <a:moveTo>
                    <a:pt x="120" y="1090"/>
                  </a:moveTo>
                  <a:cubicBezTo>
                    <a:pt x="928" y="1705"/>
                    <a:pt x="928" y="1705"/>
                    <a:pt x="928" y="1705"/>
                  </a:cubicBezTo>
                  <a:cubicBezTo>
                    <a:pt x="5988" y="1190"/>
                    <a:pt x="5988" y="1190"/>
                    <a:pt x="5988" y="1190"/>
                  </a:cubicBezTo>
                  <a:cubicBezTo>
                    <a:pt x="5985" y="974"/>
                    <a:pt x="5985" y="974"/>
                    <a:pt x="5985" y="974"/>
                  </a:cubicBezTo>
                  <a:cubicBezTo>
                    <a:pt x="5985" y="974"/>
                    <a:pt x="5983" y="777"/>
                    <a:pt x="5980" y="513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120" y="614"/>
                    <a:pt x="120" y="614"/>
                    <a:pt x="120" y="614"/>
                  </a:cubicBezTo>
                  <a:cubicBezTo>
                    <a:pt x="108" y="623"/>
                    <a:pt x="97" y="633"/>
                    <a:pt x="86" y="644"/>
                  </a:cubicBezTo>
                  <a:cubicBezTo>
                    <a:pt x="28" y="701"/>
                    <a:pt x="0" y="777"/>
                    <a:pt x="0" y="852"/>
                  </a:cubicBezTo>
                  <a:cubicBezTo>
                    <a:pt x="0" y="927"/>
                    <a:pt x="28" y="1004"/>
                    <a:pt x="86" y="1061"/>
                  </a:cubicBezTo>
                  <a:cubicBezTo>
                    <a:pt x="97" y="1072"/>
                    <a:pt x="108" y="1081"/>
                    <a:pt x="120" y="10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93" name="Freeform 37">
              <a:extLst>
                <a:ext uri="{FF2B5EF4-FFF2-40B4-BE49-F238E27FC236}">
                  <a16:creationId xmlns:a16="http://schemas.microsoft.com/office/drawing/2014/main" id="{8C38132E-868D-4945-9A27-3D1B9CC28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2666"/>
              <a:ext cx="262" cy="203"/>
            </a:xfrm>
            <a:custGeom>
              <a:avLst/>
              <a:gdLst>
                <a:gd name="T0" fmla="*/ 37 w 1053"/>
                <a:gd name="T1" fmla="*/ 0 h 816"/>
                <a:gd name="T2" fmla="*/ 0 w 1053"/>
                <a:gd name="T3" fmla="*/ 526 h 816"/>
                <a:gd name="T4" fmla="*/ 1053 w 1053"/>
                <a:gd name="T5" fmla="*/ 816 h 816"/>
                <a:gd name="T6" fmla="*/ 1053 w 1053"/>
                <a:gd name="T7" fmla="*/ 103 h 816"/>
                <a:gd name="T8" fmla="*/ 37 w 1053"/>
                <a:gd name="T9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816">
                  <a:moveTo>
                    <a:pt x="37" y="0"/>
                  </a:moveTo>
                  <a:cubicBezTo>
                    <a:pt x="34" y="175"/>
                    <a:pt x="21" y="350"/>
                    <a:pt x="0" y="526"/>
                  </a:cubicBezTo>
                  <a:cubicBezTo>
                    <a:pt x="1053" y="816"/>
                    <a:pt x="1053" y="816"/>
                    <a:pt x="1053" y="816"/>
                  </a:cubicBezTo>
                  <a:cubicBezTo>
                    <a:pt x="1053" y="103"/>
                    <a:pt x="1053" y="103"/>
                    <a:pt x="1053" y="103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94" name="Freeform 38">
              <a:extLst>
                <a:ext uri="{FF2B5EF4-FFF2-40B4-BE49-F238E27FC236}">
                  <a16:creationId xmlns:a16="http://schemas.microsoft.com/office/drawing/2014/main" id="{24379E42-F589-428C-9E95-2FDC7913C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" y="765"/>
              <a:ext cx="684" cy="535"/>
            </a:xfrm>
            <a:custGeom>
              <a:avLst/>
              <a:gdLst>
                <a:gd name="T0" fmla="*/ 684 w 684"/>
                <a:gd name="T1" fmla="*/ 535 h 535"/>
                <a:gd name="T2" fmla="*/ 412 w 684"/>
                <a:gd name="T3" fmla="*/ 56 h 535"/>
                <a:gd name="T4" fmla="*/ 0 w 684"/>
                <a:gd name="T5" fmla="*/ 0 h 535"/>
                <a:gd name="T6" fmla="*/ 436 w 684"/>
                <a:gd name="T7" fmla="*/ 535 h 535"/>
                <a:gd name="T8" fmla="*/ 684 w 684"/>
                <a:gd name="T9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535">
                  <a:moveTo>
                    <a:pt x="684" y="535"/>
                  </a:moveTo>
                  <a:lnTo>
                    <a:pt x="412" y="56"/>
                  </a:lnTo>
                  <a:lnTo>
                    <a:pt x="0" y="0"/>
                  </a:lnTo>
                  <a:lnTo>
                    <a:pt x="436" y="535"/>
                  </a:lnTo>
                  <a:lnTo>
                    <a:pt x="684" y="5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95" name="Freeform 39">
              <a:extLst>
                <a:ext uri="{FF2B5EF4-FFF2-40B4-BE49-F238E27FC236}">
                  <a16:creationId xmlns:a16="http://schemas.microsoft.com/office/drawing/2014/main" id="{DD58D562-9A1F-4F6E-9C81-B35CB733C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" y="2976"/>
              <a:ext cx="664" cy="264"/>
            </a:xfrm>
            <a:custGeom>
              <a:avLst/>
              <a:gdLst>
                <a:gd name="T0" fmla="*/ 2670 w 2670"/>
                <a:gd name="T1" fmla="*/ 356 h 1061"/>
                <a:gd name="T2" fmla="*/ 2563 w 2670"/>
                <a:gd name="T3" fmla="*/ 0 h 1061"/>
                <a:gd name="T4" fmla="*/ 0 w 2670"/>
                <a:gd name="T5" fmla="*/ 1061 h 1061"/>
                <a:gd name="T6" fmla="*/ 1430 w 2670"/>
                <a:gd name="T7" fmla="*/ 1061 h 1061"/>
                <a:gd name="T8" fmla="*/ 2670 w 2670"/>
                <a:gd name="T9" fmla="*/ 356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0" h="1061">
                  <a:moveTo>
                    <a:pt x="2670" y="356"/>
                  </a:moveTo>
                  <a:cubicBezTo>
                    <a:pt x="2630" y="237"/>
                    <a:pt x="2595" y="119"/>
                    <a:pt x="2563" y="0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1430" y="1061"/>
                    <a:pt x="1430" y="1061"/>
                    <a:pt x="1430" y="1061"/>
                  </a:cubicBezTo>
                  <a:lnTo>
                    <a:pt x="2670" y="3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96" name="Freeform 40">
              <a:extLst>
                <a:ext uri="{FF2B5EF4-FFF2-40B4-BE49-F238E27FC236}">
                  <a16:creationId xmlns:a16="http://schemas.microsoft.com/office/drawing/2014/main" id="{D8CD14F7-F7F2-439D-BB91-FF8230085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" y="2843"/>
              <a:ext cx="286" cy="206"/>
            </a:xfrm>
            <a:custGeom>
              <a:avLst/>
              <a:gdLst>
                <a:gd name="T0" fmla="*/ 0 w 1149"/>
                <a:gd name="T1" fmla="*/ 353 h 829"/>
                <a:gd name="T2" fmla="*/ 1149 w 1149"/>
                <a:gd name="T3" fmla="*/ 829 h 829"/>
                <a:gd name="T4" fmla="*/ 1149 w 1149"/>
                <a:gd name="T5" fmla="*/ 297 h 829"/>
                <a:gd name="T6" fmla="*/ 69 w 1149"/>
                <a:gd name="T7" fmla="*/ 0 h 829"/>
                <a:gd name="T8" fmla="*/ 0 w 1149"/>
                <a:gd name="T9" fmla="*/ 353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9" h="829">
                  <a:moveTo>
                    <a:pt x="0" y="353"/>
                  </a:moveTo>
                  <a:cubicBezTo>
                    <a:pt x="1149" y="829"/>
                    <a:pt x="1149" y="829"/>
                    <a:pt x="1149" y="829"/>
                  </a:cubicBezTo>
                  <a:cubicBezTo>
                    <a:pt x="1149" y="297"/>
                    <a:pt x="1149" y="297"/>
                    <a:pt x="1149" y="297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1" y="117"/>
                    <a:pt x="27" y="235"/>
                    <a:pt x="0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97" name="Rectangle 41">
              <a:extLst>
                <a:ext uri="{FF2B5EF4-FFF2-40B4-BE49-F238E27FC236}">
                  <a16:creationId xmlns:a16="http://schemas.microsoft.com/office/drawing/2014/main" id="{2449F479-59E1-4EA9-84CE-F2D875A6F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1904"/>
              <a:ext cx="392" cy="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98" name="Freeform 42">
              <a:extLst>
                <a:ext uri="{FF2B5EF4-FFF2-40B4-BE49-F238E27FC236}">
                  <a16:creationId xmlns:a16="http://schemas.microsoft.com/office/drawing/2014/main" id="{3C3CBC52-23B4-46F2-9B89-07D1F9650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" y="0"/>
              <a:ext cx="424" cy="1300"/>
            </a:xfrm>
            <a:custGeom>
              <a:avLst/>
              <a:gdLst>
                <a:gd name="T0" fmla="*/ 1062 w 1706"/>
                <a:gd name="T1" fmla="*/ 86 h 5225"/>
                <a:gd name="T2" fmla="*/ 853 w 1706"/>
                <a:gd name="T3" fmla="*/ 0 h 5225"/>
                <a:gd name="T4" fmla="*/ 644 w 1706"/>
                <a:gd name="T5" fmla="*/ 86 h 5225"/>
                <a:gd name="T6" fmla="*/ 615 w 1706"/>
                <a:gd name="T7" fmla="*/ 120 h 5225"/>
                <a:gd name="T8" fmla="*/ 0 w 1706"/>
                <a:gd name="T9" fmla="*/ 929 h 5225"/>
                <a:gd name="T10" fmla="*/ 437 w 1706"/>
                <a:gd name="T11" fmla="*/ 5225 h 5225"/>
                <a:gd name="T12" fmla="*/ 1268 w 1706"/>
                <a:gd name="T13" fmla="*/ 5225 h 5225"/>
                <a:gd name="T14" fmla="*/ 1706 w 1706"/>
                <a:gd name="T15" fmla="*/ 929 h 5225"/>
                <a:gd name="T16" fmla="*/ 1091 w 1706"/>
                <a:gd name="T17" fmla="*/ 120 h 5225"/>
                <a:gd name="T18" fmla="*/ 1062 w 1706"/>
                <a:gd name="T19" fmla="*/ 86 h 5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6" h="5225">
                  <a:moveTo>
                    <a:pt x="1062" y="86"/>
                  </a:moveTo>
                  <a:cubicBezTo>
                    <a:pt x="1004" y="29"/>
                    <a:pt x="928" y="0"/>
                    <a:pt x="853" y="0"/>
                  </a:cubicBezTo>
                  <a:cubicBezTo>
                    <a:pt x="778" y="0"/>
                    <a:pt x="702" y="29"/>
                    <a:pt x="644" y="86"/>
                  </a:cubicBezTo>
                  <a:cubicBezTo>
                    <a:pt x="633" y="97"/>
                    <a:pt x="624" y="108"/>
                    <a:pt x="615" y="120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437" y="5225"/>
                    <a:pt x="437" y="5225"/>
                    <a:pt x="437" y="5225"/>
                  </a:cubicBezTo>
                  <a:cubicBezTo>
                    <a:pt x="1268" y="5225"/>
                    <a:pt x="1268" y="5225"/>
                    <a:pt x="1268" y="5225"/>
                  </a:cubicBezTo>
                  <a:cubicBezTo>
                    <a:pt x="1706" y="929"/>
                    <a:pt x="1706" y="929"/>
                    <a:pt x="1706" y="929"/>
                  </a:cubicBezTo>
                  <a:cubicBezTo>
                    <a:pt x="1091" y="120"/>
                    <a:pt x="1091" y="120"/>
                    <a:pt x="1091" y="120"/>
                  </a:cubicBezTo>
                  <a:cubicBezTo>
                    <a:pt x="1082" y="108"/>
                    <a:pt x="1072" y="97"/>
                    <a:pt x="1062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99" name="Freeform 43">
              <a:extLst>
                <a:ext uri="{FF2B5EF4-FFF2-40B4-BE49-F238E27FC236}">
                  <a16:creationId xmlns:a16="http://schemas.microsoft.com/office/drawing/2014/main" id="{E7E704FD-A84E-4798-A6C4-273990CA1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562"/>
              <a:ext cx="506" cy="314"/>
            </a:xfrm>
            <a:custGeom>
              <a:avLst/>
              <a:gdLst>
                <a:gd name="T0" fmla="*/ 2034 w 2034"/>
                <a:gd name="T1" fmla="*/ 496 h 1260"/>
                <a:gd name="T2" fmla="*/ 1942 w 2034"/>
                <a:gd name="T3" fmla="*/ 405 h 1260"/>
                <a:gd name="T4" fmla="*/ 1876 w 2034"/>
                <a:gd name="T5" fmla="*/ 433 h 1260"/>
                <a:gd name="T6" fmla="*/ 1594 w 2034"/>
                <a:gd name="T7" fmla="*/ 566 h 1260"/>
                <a:gd name="T8" fmla="*/ 1151 w 2034"/>
                <a:gd name="T9" fmla="*/ 185 h 1260"/>
                <a:gd name="T10" fmla="*/ 1131 w 2034"/>
                <a:gd name="T11" fmla="*/ 92 h 1260"/>
                <a:gd name="T12" fmla="*/ 1017 w 2034"/>
                <a:gd name="T13" fmla="*/ 0 h 1260"/>
                <a:gd name="T14" fmla="*/ 903 w 2034"/>
                <a:gd name="T15" fmla="*/ 92 h 1260"/>
                <a:gd name="T16" fmla="*/ 882 w 2034"/>
                <a:gd name="T17" fmla="*/ 185 h 1260"/>
                <a:gd name="T18" fmla="*/ 439 w 2034"/>
                <a:gd name="T19" fmla="*/ 566 h 1260"/>
                <a:gd name="T20" fmla="*/ 157 w 2034"/>
                <a:gd name="T21" fmla="*/ 433 h 1260"/>
                <a:gd name="T22" fmla="*/ 91 w 2034"/>
                <a:gd name="T23" fmla="*/ 405 h 1260"/>
                <a:gd name="T24" fmla="*/ 0 w 2034"/>
                <a:gd name="T25" fmla="*/ 496 h 1260"/>
                <a:gd name="T26" fmla="*/ 19 w 2034"/>
                <a:gd name="T27" fmla="*/ 552 h 1260"/>
                <a:gd name="T28" fmla="*/ 230 w 2034"/>
                <a:gd name="T29" fmla="*/ 1133 h 1260"/>
                <a:gd name="T30" fmla="*/ 229 w 2034"/>
                <a:gd name="T31" fmla="*/ 1260 h 1260"/>
                <a:gd name="T32" fmla="*/ 1804 w 2034"/>
                <a:gd name="T33" fmla="*/ 1260 h 1260"/>
                <a:gd name="T34" fmla="*/ 1804 w 2034"/>
                <a:gd name="T35" fmla="*/ 1133 h 1260"/>
                <a:gd name="T36" fmla="*/ 2014 w 2034"/>
                <a:gd name="T37" fmla="*/ 552 h 1260"/>
                <a:gd name="T38" fmla="*/ 2034 w 2034"/>
                <a:gd name="T39" fmla="*/ 496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4" h="1260">
                  <a:moveTo>
                    <a:pt x="2034" y="496"/>
                  </a:moveTo>
                  <a:cubicBezTo>
                    <a:pt x="2034" y="446"/>
                    <a:pt x="1993" y="405"/>
                    <a:pt x="1942" y="405"/>
                  </a:cubicBezTo>
                  <a:cubicBezTo>
                    <a:pt x="1917" y="405"/>
                    <a:pt x="1893" y="416"/>
                    <a:pt x="1876" y="433"/>
                  </a:cubicBezTo>
                  <a:cubicBezTo>
                    <a:pt x="1804" y="509"/>
                    <a:pt x="1707" y="566"/>
                    <a:pt x="1594" y="566"/>
                  </a:cubicBezTo>
                  <a:cubicBezTo>
                    <a:pt x="1374" y="566"/>
                    <a:pt x="1198" y="390"/>
                    <a:pt x="1151" y="185"/>
                  </a:cubicBezTo>
                  <a:cubicBezTo>
                    <a:pt x="1131" y="92"/>
                    <a:pt x="1131" y="92"/>
                    <a:pt x="1131" y="92"/>
                  </a:cubicBezTo>
                  <a:cubicBezTo>
                    <a:pt x="1120" y="39"/>
                    <a:pt x="1072" y="0"/>
                    <a:pt x="1017" y="0"/>
                  </a:cubicBezTo>
                  <a:cubicBezTo>
                    <a:pt x="961" y="0"/>
                    <a:pt x="913" y="39"/>
                    <a:pt x="903" y="92"/>
                  </a:cubicBezTo>
                  <a:cubicBezTo>
                    <a:pt x="882" y="185"/>
                    <a:pt x="882" y="185"/>
                    <a:pt x="882" y="185"/>
                  </a:cubicBezTo>
                  <a:cubicBezTo>
                    <a:pt x="835" y="390"/>
                    <a:pt x="659" y="566"/>
                    <a:pt x="439" y="566"/>
                  </a:cubicBezTo>
                  <a:cubicBezTo>
                    <a:pt x="326" y="566"/>
                    <a:pt x="230" y="509"/>
                    <a:pt x="157" y="433"/>
                  </a:cubicBezTo>
                  <a:cubicBezTo>
                    <a:pt x="140" y="416"/>
                    <a:pt x="117" y="405"/>
                    <a:pt x="91" y="405"/>
                  </a:cubicBezTo>
                  <a:cubicBezTo>
                    <a:pt x="40" y="405"/>
                    <a:pt x="0" y="446"/>
                    <a:pt x="0" y="496"/>
                  </a:cubicBezTo>
                  <a:cubicBezTo>
                    <a:pt x="0" y="518"/>
                    <a:pt x="6" y="536"/>
                    <a:pt x="19" y="552"/>
                  </a:cubicBezTo>
                  <a:cubicBezTo>
                    <a:pt x="147" y="711"/>
                    <a:pt x="230" y="913"/>
                    <a:pt x="230" y="1133"/>
                  </a:cubicBezTo>
                  <a:cubicBezTo>
                    <a:pt x="229" y="1260"/>
                    <a:pt x="229" y="1260"/>
                    <a:pt x="229" y="1260"/>
                  </a:cubicBezTo>
                  <a:cubicBezTo>
                    <a:pt x="1804" y="1260"/>
                    <a:pt x="1804" y="1260"/>
                    <a:pt x="1804" y="1260"/>
                  </a:cubicBezTo>
                  <a:cubicBezTo>
                    <a:pt x="1804" y="1133"/>
                    <a:pt x="1804" y="1133"/>
                    <a:pt x="1804" y="1133"/>
                  </a:cubicBezTo>
                  <a:cubicBezTo>
                    <a:pt x="1804" y="913"/>
                    <a:pt x="1886" y="711"/>
                    <a:pt x="2014" y="552"/>
                  </a:cubicBezTo>
                  <a:cubicBezTo>
                    <a:pt x="2027" y="536"/>
                    <a:pt x="2034" y="518"/>
                    <a:pt x="2034" y="4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00" name="Freeform 44">
              <a:extLst>
                <a:ext uri="{FF2B5EF4-FFF2-40B4-BE49-F238E27FC236}">
                  <a16:creationId xmlns:a16="http://schemas.microsoft.com/office/drawing/2014/main" id="{F0741FB6-03FB-4E3F-943C-B6005A0BA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5" y="661"/>
              <a:ext cx="314" cy="639"/>
            </a:xfrm>
            <a:custGeom>
              <a:avLst/>
              <a:gdLst>
                <a:gd name="T0" fmla="*/ 0 w 314"/>
                <a:gd name="T1" fmla="*/ 639 h 639"/>
                <a:gd name="T2" fmla="*/ 124 w 314"/>
                <a:gd name="T3" fmla="*/ 639 h 639"/>
                <a:gd name="T4" fmla="*/ 314 w 314"/>
                <a:gd name="T5" fmla="*/ 181 h 639"/>
                <a:gd name="T6" fmla="*/ 176 w 314"/>
                <a:gd name="T7" fmla="*/ 0 h 639"/>
                <a:gd name="T8" fmla="*/ 0 w 314"/>
                <a:gd name="T9" fmla="*/ 63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639">
                  <a:moveTo>
                    <a:pt x="0" y="639"/>
                  </a:moveTo>
                  <a:lnTo>
                    <a:pt x="124" y="639"/>
                  </a:lnTo>
                  <a:lnTo>
                    <a:pt x="314" y="181"/>
                  </a:lnTo>
                  <a:lnTo>
                    <a:pt x="176" y="0"/>
                  </a:lnTo>
                  <a:lnTo>
                    <a:pt x="0" y="6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01" name="Freeform 45">
              <a:extLst>
                <a:ext uri="{FF2B5EF4-FFF2-40B4-BE49-F238E27FC236}">
                  <a16:creationId xmlns:a16="http://schemas.microsoft.com/office/drawing/2014/main" id="{21099497-B685-4688-80D7-AD78453A4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" y="829"/>
              <a:ext cx="408" cy="471"/>
            </a:xfrm>
            <a:custGeom>
              <a:avLst/>
              <a:gdLst>
                <a:gd name="T0" fmla="*/ 182 w 408"/>
                <a:gd name="T1" fmla="*/ 30 h 471"/>
                <a:gd name="T2" fmla="*/ 0 w 408"/>
                <a:gd name="T3" fmla="*/ 471 h 471"/>
                <a:gd name="T4" fmla="*/ 140 w 408"/>
                <a:gd name="T5" fmla="*/ 471 h 471"/>
                <a:gd name="T6" fmla="*/ 408 w 408"/>
                <a:gd name="T7" fmla="*/ 0 h 471"/>
                <a:gd name="T8" fmla="*/ 182 w 408"/>
                <a:gd name="T9" fmla="*/ 3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471">
                  <a:moveTo>
                    <a:pt x="182" y="30"/>
                  </a:moveTo>
                  <a:lnTo>
                    <a:pt x="0" y="471"/>
                  </a:lnTo>
                  <a:lnTo>
                    <a:pt x="140" y="471"/>
                  </a:lnTo>
                  <a:lnTo>
                    <a:pt x="408" y="0"/>
                  </a:lnTo>
                  <a:lnTo>
                    <a:pt x="18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02" name="Rectangle 46">
              <a:extLst>
                <a:ext uri="{FF2B5EF4-FFF2-40B4-BE49-F238E27FC236}">
                  <a16:creationId xmlns:a16="http://schemas.microsoft.com/office/drawing/2014/main" id="{E165B884-60F1-43EA-B871-08E389AB9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6" y="1904"/>
              <a:ext cx="392" cy="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03" name="Freeform 47">
              <a:extLst>
                <a:ext uri="{FF2B5EF4-FFF2-40B4-BE49-F238E27FC236}">
                  <a16:creationId xmlns:a16="http://schemas.microsoft.com/office/drawing/2014/main" id="{B85D8000-7C87-4D04-9600-E3765BE6C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" y="284"/>
              <a:ext cx="355" cy="1016"/>
            </a:xfrm>
            <a:custGeom>
              <a:avLst/>
              <a:gdLst>
                <a:gd name="T0" fmla="*/ 0 w 355"/>
                <a:gd name="T1" fmla="*/ 1016 h 1016"/>
                <a:gd name="T2" fmla="*/ 167 w 355"/>
                <a:gd name="T3" fmla="*/ 1016 h 1016"/>
                <a:gd name="T4" fmla="*/ 355 w 355"/>
                <a:gd name="T5" fmla="*/ 330 h 1016"/>
                <a:gd name="T6" fmla="*/ 103 w 355"/>
                <a:gd name="T7" fmla="*/ 0 h 1016"/>
                <a:gd name="T8" fmla="*/ 0 w 355"/>
                <a:gd name="T9" fmla="*/ 1016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1016">
                  <a:moveTo>
                    <a:pt x="0" y="1016"/>
                  </a:moveTo>
                  <a:lnTo>
                    <a:pt x="167" y="1016"/>
                  </a:lnTo>
                  <a:lnTo>
                    <a:pt x="355" y="330"/>
                  </a:lnTo>
                  <a:lnTo>
                    <a:pt x="103" y="0"/>
                  </a:lnTo>
                  <a:lnTo>
                    <a:pt x="0" y="10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  <p:sp>
          <p:nvSpPr>
            <p:cNvPr id="104" name="Freeform 48">
              <a:extLst>
                <a:ext uri="{FF2B5EF4-FFF2-40B4-BE49-F238E27FC236}">
                  <a16:creationId xmlns:a16="http://schemas.microsoft.com/office/drawing/2014/main" id="{D42256D9-E5AC-472C-A8D8-FF4FFFA53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1562"/>
              <a:ext cx="506" cy="314"/>
            </a:xfrm>
            <a:custGeom>
              <a:avLst/>
              <a:gdLst>
                <a:gd name="T0" fmla="*/ 1804 w 2034"/>
                <a:gd name="T1" fmla="*/ 1133 h 1260"/>
                <a:gd name="T2" fmla="*/ 2014 w 2034"/>
                <a:gd name="T3" fmla="*/ 552 h 1260"/>
                <a:gd name="T4" fmla="*/ 2034 w 2034"/>
                <a:gd name="T5" fmla="*/ 496 h 1260"/>
                <a:gd name="T6" fmla="*/ 1942 w 2034"/>
                <a:gd name="T7" fmla="*/ 405 h 1260"/>
                <a:gd name="T8" fmla="*/ 1877 w 2034"/>
                <a:gd name="T9" fmla="*/ 433 h 1260"/>
                <a:gd name="T10" fmla="*/ 1594 w 2034"/>
                <a:gd name="T11" fmla="*/ 566 h 1260"/>
                <a:gd name="T12" fmla="*/ 1151 w 2034"/>
                <a:gd name="T13" fmla="*/ 185 h 1260"/>
                <a:gd name="T14" fmla="*/ 1131 w 2034"/>
                <a:gd name="T15" fmla="*/ 92 h 1260"/>
                <a:gd name="T16" fmla="*/ 1017 w 2034"/>
                <a:gd name="T17" fmla="*/ 0 h 1260"/>
                <a:gd name="T18" fmla="*/ 903 w 2034"/>
                <a:gd name="T19" fmla="*/ 92 h 1260"/>
                <a:gd name="T20" fmla="*/ 882 w 2034"/>
                <a:gd name="T21" fmla="*/ 185 h 1260"/>
                <a:gd name="T22" fmla="*/ 440 w 2034"/>
                <a:gd name="T23" fmla="*/ 566 h 1260"/>
                <a:gd name="T24" fmla="*/ 157 w 2034"/>
                <a:gd name="T25" fmla="*/ 433 h 1260"/>
                <a:gd name="T26" fmla="*/ 91 w 2034"/>
                <a:gd name="T27" fmla="*/ 405 h 1260"/>
                <a:gd name="T28" fmla="*/ 0 w 2034"/>
                <a:gd name="T29" fmla="*/ 496 h 1260"/>
                <a:gd name="T30" fmla="*/ 19 w 2034"/>
                <a:gd name="T31" fmla="*/ 552 h 1260"/>
                <a:gd name="T32" fmla="*/ 230 w 2034"/>
                <a:gd name="T33" fmla="*/ 1133 h 1260"/>
                <a:gd name="T34" fmla="*/ 230 w 2034"/>
                <a:gd name="T35" fmla="*/ 1260 h 1260"/>
                <a:gd name="T36" fmla="*/ 1804 w 2034"/>
                <a:gd name="T37" fmla="*/ 1260 h 1260"/>
                <a:gd name="T38" fmla="*/ 1804 w 2034"/>
                <a:gd name="T39" fmla="*/ 1133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4" h="1260">
                  <a:moveTo>
                    <a:pt x="1804" y="1133"/>
                  </a:moveTo>
                  <a:cubicBezTo>
                    <a:pt x="1804" y="913"/>
                    <a:pt x="1886" y="711"/>
                    <a:pt x="2014" y="552"/>
                  </a:cubicBezTo>
                  <a:cubicBezTo>
                    <a:pt x="2027" y="536"/>
                    <a:pt x="2034" y="518"/>
                    <a:pt x="2034" y="496"/>
                  </a:cubicBezTo>
                  <a:cubicBezTo>
                    <a:pt x="2034" y="446"/>
                    <a:pt x="1993" y="405"/>
                    <a:pt x="1942" y="405"/>
                  </a:cubicBezTo>
                  <a:cubicBezTo>
                    <a:pt x="1917" y="405"/>
                    <a:pt x="1893" y="416"/>
                    <a:pt x="1877" y="433"/>
                  </a:cubicBezTo>
                  <a:cubicBezTo>
                    <a:pt x="1804" y="509"/>
                    <a:pt x="1707" y="566"/>
                    <a:pt x="1594" y="566"/>
                  </a:cubicBezTo>
                  <a:cubicBezTo>
                    <a:pt x="1375" y="566"/>
                    <a:pt x="1198" y="390"/>
                    <a:pt x="1151" y="185"/>
                  </a:cubicBezTo>
                  <a:cubicBezTo>
                    <a:pt x="1131" y="92"/>
                    <a:pt x="1131" y="92"/>
                    <a:pt x="1131" y="92"/>
                  </a:cubicBezTo>
                  <a:cubicBezTo>
                    <a:pt x="1120" y="39"/>
                    <a:pt x="1072" y="0"/>
                    <a:pt x="1017" y="0"/>
                  </a:cubicBezTo>
                  <a:cubicBezTo>
                    <a:pt x="961" y="0"/>
                    <a:pt x="913" y="39"/>
                    <a:pt x="903" y="92"/>
                  </a:cubicBezTo>
                  <a:cubicBezTo>
                    <a:pt x="882" y="185"/>
                    <a:pt x="882" y="185"/>
                    <a:pt x="882" y="185"/>
                  </a:cubicBezTo>
                  <a:cubicBezTo>
                    <a:pt x="836" y="390"/>
                    <a:pt x="659" y="566"/>
                    <a:pt x="440" y="566"/>
                  </a:cubicBezTo>
                  <a:cubicBezTo>
                    <a:pt x="327" y="566"/>
                    <a:pt x="230" y="509"/>
                    <a:pt x="157" y="433"/>
                  </a:cubicBezTo>
                  <a:cubicBezTo>
                    <a:pt x="140" y="416"/>
                    <a:pt x="117" y="405"/>
                    <a:pt x="91" y="405"/>
                  </a:cubicBezTo>
                  <a:cubicBezTo>
                    <a:pt x="41" y="405"/>
                    <a:pt x="0" y="446"/>
                    <a:pt x="0" y="496"/>
                  </a:cubicBezTo>
                  <a:cubicBezTo>
                    <a:pt x="0" y="518"/>
                    <a:pt x="7" y="536"/>
                    <a:pt x="19" y="552"/>
                  </a:cubicBezTo>
                  <a:cubicBezTo>
                    <a:pt x="148" y="711"/>
                    <a:pt x="230" y="913"/>
                    <a:pt x="230" y="1133"/>
                  </a:cubicBezTo>
                  <a:cubicBezTo>
                    <a:pt x="230" y="1260"/>
                    <a:pt x="230" y="1260"/>
                    <a:pt x="230" y="1260"/>
                  </a:cubicBezTo>
                  <a:cubicBezTo>
                    <a:pt x="1804" y="1260"/>
                    <a:pt x="1804" y="1260"/>
                    <a:pt x="1804" y="1260"/>
                  </a:cubicBezTo>
                  <a:lnTo>
                    <a:pt x="1804" y="1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320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864EF977-D00A-4452-8077-F9B1E3FF5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720001"/>
            <a:ext cx="2259624" cy="981007"/>
          </a:xfrm>
          <a:prstGeom prst="rect">
            <a:avLst/>
          </a:prstGeom>
        </p:spPr>
      </p:pic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B390E306-3287-41D3-9270-AF0D222A46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37814" y="720000"/>
            <a:ext cx="1621926" cy="973482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B7DB89DF-0C23-440C-9D46-63C4C8888C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46539" y="720000"/>
            <a:ext cx="1621926" cy="973482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F6498768-C25A-461A-8CF8-88E2466123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9552" y="720001"/>
            <a:ext cx="1621926" cy="973481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</p:spTree>
    <p:extLst>
      <p:ext uri="{BB962C8B-B14F-4D97-AF65-F5344CB8AC3E}">
        <p14:creationId xmlns:p14="http://schemas.microsoft.com/office/powerpoint/2010/main" val="195065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FEC-5BAA-46CE-93A6-50B4CA581F2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1062E-DFB4-4620-AD6C-74948ABE99BE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F51CC659-B275-490F-A369-65F96117D2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7939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DA2D013-B217-4AE5-862C-40892AE38D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3740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EE834004-DFB7-4392-A5D4-7851FD87BD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83832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</p:spTree>
    <p:extLst>
      <p:ext uri="{BB962C8B-B14F-4D97-AF65-F5344CB8AC3E}">
        <p14:creationId xmlns:p14="http://schemas.microsoft.com/office/powerpoint/2010/main" val="331172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 marL="898525" indent="-450850">
              <a:defRPr sz="2800"/>
            </a:lvl4pPr>
            <a:lvl5pPr marL="1346200" indent="-447675"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9A54BE7-06B4-435E-852F-1E41DD2EE72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7384FEC-5BAA-46CE-93A6-50B4CA581F2C}" type="datetimeFigureOut">
              <a:rPr lang="en-GB" smtClean="0"/>
              <a:pPr/>
              <a:t>24/09/2024</a:t>
            </a:fld>
            <a:endParaRPr lang="en-GB" sz="140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5E5AABF-91C8-4EDE-BAF1-E30E56D56AF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CFBDA2-8C99-41A3-AF1E-8468D83D5B3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E1062E-DFB4-4620-AD6C-74948ABE99BE}" type="slidenum">
              <a:rPr lang="en-GB" smtClean="0"/>
              <a:pPr/>
              <a:t>‹#›</a:t>
            </a:fld>
            <a:endParaRPr lang="en-GB" sz="1400" dirty="0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5AF0E405-E7E7-4634-B7CA-1A41B75C3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7939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8893F3A5-6E48-46C6-AEEE-313F4859F3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3740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A4DAA17B-90A8-4660-BD38-E396A841C6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83832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</p:spTree>
    <p:extLst>
      <p:ext uri="{BB962C8B-B14F-4D97-AF65-F5344CB8AC3E}">
        <p14:creationId xmlns:p14="http://schemas.microsoft.com/office/powerpoint/2010/main" val="392923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6F5E-0AC7-49F2-B82C-F4F443CF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F2FCC-57C7-4A94-AC20-29BA735F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FEC-5BAA-46CE-93A6-50B4CA581F2C}" type="datetimeFigureOut">
              <a:rPr lang="en-GB" smtClean="0"/>
              <a:pPr/>
              <a:t>24/09/2024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E120F-3DB7-4EB7-AAC2-DD48150A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5C641-8710-44A4-A6CF-9F9FF2F3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1062E-DFB4-4620-AD6C-74948ABE99B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57A9BB-A58D-4B18-8C91-1BD12F601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079500" y="1700211"/>
            <a:ext cx="7221288" cy="34944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4BC6623-6845-414C-8B88-7D3489B4F9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7939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C6C6956F-496E-4083-9DA2-8698204FCE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13740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6527CF61-86CF-48C4-8BFF-BBD678295EA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83832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</p:spTree>
    <p:extLst>
      <p:ext uri="{BB962C8B-B14F-4D97-AF65-F5344CB8AC3E}">
        <p14:creationId xmlns:p14="http://schemas.microsoft.com/office/powerpoint/2010/main" val="6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6F5E-0AC7-49F2-B82C-F4F443CF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F2FCC-57C7-4A94-AC20-29BA735F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FEC-5BAA-46CE-93A6-50B4CA581F2C}" type="datetimeFigureOut">
              <a:rPr lang="en-GB" smtClean="0"/>
              <a:pPr/>
              <a:t>24/09/2024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E120F-3DB7-4EB7-AAC2-DD48150A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5C641-8710-44A4-A6CF-9F9FF2F3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1062E-DFB4-4620-AD6C-74948ABE99B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57A9BB-A58D-4B18-8C91-1BD12F601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079501" y="1700213"/>
            <a:ext cx="3354388" cy="34944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263E687-20C7-4748-A812-2CCCE40FD8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946400" y="1700213"/>
            <a:ext cx="3354388" cy="34944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7D08043-E465-4D0E-A95A-2E80960547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57939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6F43ADE7-679A-4949-88A7-6FF6E30B36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13740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DF51666-169F-436F-85FA-1C2E828774A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83832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</p:spTree>
    <p:extLst>
      <p:ext uri="{BB962C8B-B14F-4D97-AF65-F5344CB8AC3E}">
        <p14:creationId xmlns:p14="http://schemas.microsoft.com/office/powerpoint/2010/main" val="3472435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4D91F1-450B-48BF-B3DA-2A9C8ADFD0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71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4D91F1-450B-48BF-B3DA-2A9C8ADFD0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50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5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6F5E-0AC7-49F2-B82C-F4F443CF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F2FCC-57C7-4A94-AC20-29BA735F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FEC-5BAA-46CE-93A6-50B4CA581F2C}" type="datetimeFigureOut">
              <a:rPr lang="en-GB" smtClean="0"/>
              <a:pPr/>
              <a:t>24/09/2024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E120F-3DB7-4EB7-AAC2-DD48150A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5C641-8710-44A4-A6CF-9F9FF2F3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1062E-DFB4-4620-AD6C-74948ABE99B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57A9BB-A58D-4B18-8C91-1BD12F601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079500" y="1700213"/>
            <a:ext cx="3189600" cy="31824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055221-6D8A-48D3-8339-8306DCF77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700214"/>
            <a:ext cx="4130674" cy="3526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9C5C09D-9C0E-4082-AD68-E24C2B4D0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7939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0034706-EA3B-440E-988F-83800DD56B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13740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538BA86-17D2-4204-B930-669595401B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83832" y="5966400"/>
            <a:ext cx="774000" cy="499200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 dirty="0"/>
              <a:t>Partner Logo, if required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7CD756B-EFFE-45DC-BA2E-F2CF20C6172E}"/>
                  </a:ext>
                </a:extLst>
              </p14:cNvPr>
              <p14:cNvContentPartPr/>
              <p14:nvPr userDrawn="1"/>
            </p14:nvContentPartPr>
            <p14:xfrm>
              <a:off x="3260590" y="3406443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7CD756B-EFFE-45DC-BA2E-F2CF20C617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1950" y="339744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070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0001" y="806402"/>
            <a:ext cx="7622675" cy="8938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000" y="1700212"/>
            <a:ext cx="7622675" cy="4033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0011" y="5966401"/>
            <a:ext cx="871989" cy="365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87384FEC-5BAA-46CE-93A6-50B4CA581F2C}" type="datetimeFigureOut">
              <a:rPr lang="en-GB" smtClean="0"/>
              <a:pPr/>
              <a:t>24/09/2024</a:t>
            </a:fld>
            <a:endParaRPr lang="en-GB"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602" y="5966401"/>
            <a:ext cx="2160000" cy="365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GB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0" y="5966401"/>
            <a:ext cx="443102" cy="365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A5E1062E-DFB4-4620-AD6C-74948ABE99BE}" type="slidenum">
              <a:rPr lang="en-GB" smtClean="0"/>
              <a:pPr/>
              <a:t>‹#›</a:t>
            </a:fld>
            <a:endParaRPr lang="en-GB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2CCFF2-ED9A-4953-94DA-B4E5F3D87C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75" y="5966401"/>
            <a:ext cx="1123200" cy="48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2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2" r:id="rId3"/>
    <p:sldLayoutId id="2147483672" r:id="rId4"/>
    <p:sldLayoutId id="2147483674" r:id="rId5"/>
    <p:sldLayoutId id="2147483673" r:id="rId6"/>
    <p:sldLayoutId id="2147483675" r:id="rId7"/>
    <p:sldLayoutId id="2147483678" r:id="rId8"/>
    <p:sldLayoutId id="2147483676" r:id="rId9"/>
    <p:sldLayoutId id="2147483664" r:id="rId10"/>
    <p:sldLayoutId id="2147483666" r:id="rId11"/>
    <p:sldLayoutId id="2147483667" r:id="rId12"/>
  </p:sldLayoutIdLst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600" b="0" kern="1200">
          <a:solidFill>
            <a:schemeClr val="accent1"/>
          </a:solidFill>
          <a:latin typeface="+mj-lt"/>
          <a:ea typeface="+mn-ea"/>
          <a:cs typeface="+mn-cs"/>
        </a:defRPr>
      </a:lvl2pPr>
      <a:lvl3pPr marL="447675" indent="-447675" algn="l" defTabSz="914377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450850" algn="l" defTabSz="914377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Calibri" panose="020F050202020403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447675" algn="l" defTabSz="914377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Calibri" panose="020F050202020403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680" userDrawn="1">
          <p15:clr>
            <a:srgbClr val="F26B43"/>
          </p15:clr>
        </p15:guide>
        <p15:guide id="4" pos="5482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509" userDrawn="1">
          <p15:clr>
            <a:srgbClr val="F26B43"/>
          </p15:clr>
        </p15:guide>
        <p15:guide id="8" orient="horz" pos="36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>
            <a:extLst>
              <a:ext uri="{FF2B5EF4-FFF2-40B4-BE49-F238E27FC236}">
                <a16:creationId xmlns:a16="http://schemas.microsoft.com/office/drawing/2014/main" id="{F64F6F0A-0AC1-4D12-9999-FE4303CB5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3086400"/>
            <a:ext cx="7794000" cy="2248997"/>
          </a:xfrm>
        </p:spPr>
        <p:txBody>
          <a:bodyPr/>
          <a:lstStyle/>
          <a:p>
            <a:pPr algn="ctr"/>
            <a:br>
              <a:rPr lang="en-GB" dirty="0"/>
            </a:br>
            <a:r>
              <a:rPr lang="en-GB" dirty="0"/>
              <a:t>New Command Units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A8E339A-4CD5-4C6F-8628-C0DBEF160D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6000002"/>
            <a:ext cx="7794000" cy="554599"/>
          </a:xfrm>
        </p:spPr>
        <p:txBody>
          <a:bodyPr/>
          <a:lstStyle/>
          <a:p>
            <a:r>
              <a:rPr lang="en-GB" dirty="0"/>
              <a:t>Abdel Guermellou			24/09/2024</a:t>
            </a:r>
          </a:p>
        </p:txBody>
      </p:sp>
    </p:spTree>
    <p:extLst>
      <p:ext uri="{BB962C8B-B14F-4D97-AF65-F5344CB8AC3E}">
        <p14:creationId xmlns:p14="http://schemas.microsoft.com/office/powerpoint/2010/main" val="1443610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E525-7A88-43A9-B2AC-05518FB3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901" y="377777"/>
            <a:ext cx="7622675" cy="893809"/>
          </a:xfrm>
        </p:spPr>
        <p:txBody>
          <a:bodyPr/>
          <a:lstStyle/>
          <a:p>
            <a:r>
              <a:rPr lang="en-GB" dirty="0"/>
              <a:t>Change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14E04B-6FF3-2683-EAF0-509CD182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effectLst/>
                <a:ea typeface="Calibri" panose="020F0502020204030204" pitchFamily="34" charset="0"/>
              </a:rPr>
              <a:t>Engaging Stakeholders - Methods used to engage internal stakeholders (meetings, training, workshops).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effectLst/>
                <a:ea typeface="Calibri" panose="020F0502020204030204" pitchFamily="34" charset="0"/>
              </a:rPr>
              <a:t>End-user involvement throughout the process.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effectLst/>
                <a:ea typeface="Calibri" panose="020F0502020204030204" pitchFamily="34" charset="0"/>
              </a:rPr>
              <a:t>Internal communications and support mechanisms.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86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E525-7A88-43A9-B2AC-05518FB3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806402"/>
            <a:ext cx="7622675" cy="4339530"/>
          </a:xfrm>
        </p:spPr>
        <p:txBody>
          <a:bodyPr/>
          <a:lstStyle/>
          <a:p>
            <a:pPr algn="ctr"/>
            <a:br>
              <a:rPr lang="en-GB" dirty="0"/>
            </a:br>
            <a:br>
              <a:rPr lang="en-GB" dirty="0"/>
            </a:br>
            <a:r>
              <a:rPr lang="en-GB" sz="9600" dirty="0"/>
              <a:t>Q&amp;A</a:t>
            </a:r>
            <a:br>
              <a:rPr lang="en-GB" sz="9600" dirty="0"/>
            </a:br>
            <a:r>
              <a:rPr lang="en-GB" sz="2800" dirty="0"/>
              <a:t>IRIS Input to follow</a:t>
            </a:r>
            <a:br>
              <a:rPr lang="en-GB" sz="9600" dirty="0"/>
            </a:b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304393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E525-7A88-43A9-B2AC-05518FB3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806402"/>
            <a:ext cx="7622675" cy="893809"/>
          </a:xfrm>
        </p:spPr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F38E0-5B60-4D2F-826D-7D0A045F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700212"/>
            <a:ext cx="7622675" cy="403383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The CURP started in March 2017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Aimed to be a one stop solution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Split into two procurement streams 2019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LFB ICT procured new incident command operating system 2022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CU’s going live 2023</a:t>
            </a:r>
          </a:p>
        </p:txBody>
      </p:sp>
    </p:spTree>
    <p:extLst>
      <p:ext uri="{BB962C8B-B14F-4D97-AF65-F5344CB8AC3E}">
        <p14:creationId xmlns:p14="http://schemas.microsoft.com/office/powerpoint/2010/main" val="271183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E525-7A88-43A9-B2AC-05518FB3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806402"/>
            <a:ext cx="7622675" cy="893809"/>
          </a:xfrm>
        </p:spPr>
        <p:txBody>
          <a:bodyPr/>
          <a:lstStyle/>
          <a:p>
            <a:r>
              <a:rPr lang="en-GB" dirty="0"/>
              <a:t>Command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F38E0-5B60-4D2F-826D-7D0A045F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700212"/>
            <a:ext cx="7622675" cy="40338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Consultation over six months, with all personnel CU to Commissioner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Consultation steered the requirements for the new vehicles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Tender process completed February 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Contract award April 2021.</a:t>
            </a:r>
          </a:p>
        </p:txBody>
      </p:sp>
    </p:spTree>
    <p:extLst>
      <p:ext uri="{BB962C8B-B14F-4D97-AF65-F5344CB8AC3E}">
        <p14:creationId xmlns:p14="http://schemas.microsoft.com/office/powerpoint/2010/main" val="261945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D156-1DCD-4FF6-9562-C0F6D54C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806402"/>
            <a:ext cx="7622675" cy="893809"/>
          </a:xfrm>
        </p:spPr>
        <p:txBody>
          <a:bodyPr/>
          <a:lstStyle/>
          <a:p>
            <a:r>
              <a:rPr lang="en-GB" dirty="0"/>
              <a:t>CU Build and Conversion</a:t>
            </a:r>
          </a:p>
        </p:txBody>
      </p:sp>
      <p:pic>
        <p:nvPicPr>
          <p:cNvPr id="10" name="Picture Placeholder 9" descr="A vehicle in a factory">
            <a:extLst>
              <a:ext uri="{FF2B5EF4-FFF2-40B4-BE49-F238E27FC236}">
                <a16:creationId xmlns:a16="http://schemas.microsoft.com/office/drawing/2014/main" id="{3755DCD5-BD6D-81BF-CE56-8EB44852FA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1" r="28411"/>
          <a:stretch>
            <a:fillRect/>
          </a:stretch>
        </p:blipFill>
        <p:spPr>
          <a:xfrm>
            <a:off x="1079501" y="1700213"/>
            <a:ext cx="2690242" cy="1922881"/>
          </a:xfrm>
        </p:spPr>
      </p:pic>
      <p:pic>
        <p:nvPicPr>
          <p:cNvPr id="28" name="Picture Placeholder 27" descr="A red bus parked in front of a building&#10;&#10;Description automatically generated">
            <a:extLst>
              <a:ext uri="{FF2B5EF4-FFF2-40B4-BE49-F238E27FC236}">
                <a16:creationId xmlns:a16="http://schemas.microsoft.com/office/drawing/2014/main" id="{9637CB22-9D6E-5518-22A0-6FE692A2FB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1" r="28381"/>
          <a:stretch>
            <a:fillRect/>
          </a:stretch>
        </p:blipFill>
        <p:spPr>
          <a:xfrm>
            <a:off x="4891338" y="1630392"/>
            <a:ext cx="3354388" cy="1992702"/>
          </a:xfrm>
        </p:spPr>
      </p:pic>
      <p:pic>
        <p:nvPicPr>
          <p:cNvPr id="30" name="Picture 29" descr="A red and yellow fire truck&#10;&#10;Description automatically generated with low confidence">
            <a:extLst>
              <a:ext uri="{FF2B5EF4-FFF2-40B4-BE49-F238E27FC236}">
                <a16:creationId xmlns:a16="http://schemas.microsoft.com/office/drawing/2014/main" id="{C0CBE640-D860-3055-76BB-DD497A8AF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3726611"/>
            <a:ext cx="7166225" cy="221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96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D156-1DCD-4FF6-9562-C0F6D54C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806402"/>
            <a:ext cx="7622675" cy="893809"/>
          </a:xfrm>
        </p:spPr>
        <p:txBody>
          <a:bodyPr/>
          <a:lstStyle/>
          <a:p>
            <a:r>
              <a:rPr lang="en-GB" dirty="0"/>
              <a:t>CU Build and Conversion</a:t>
            </a:r>
          </a:p>
        </p:txBody>
      </p:sp>
      <p:pic>
        <p:nvPicPr>
          <p:cNvPr id="8" name="Picture 8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8C4D7170-0D39-6DF5-E3FD-38A9E761CB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99" r="1999"/>
          <a:stretch/>
        </p:blipFill>
        <p:spPr/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F7513A7-FFEA-5E5C-F97A-4E5DD256C6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99" r="1999"/>
          <a:stretch/>
        </p:blipFill>
        <p:spPr>
          <a:xfrm>
            <a:off x="1044332" y="1747105"/>
            <a:ext cx="3354388" cy="3494400"/>
          </a:xfrm>
        </p:spPr>
      </p:pic>
    </p:spTree>
    <p:extLst>
      <p:ext uri="{BB962C8B-B14F-4D97-AF65-F5344CB8AC3E}">
        <p14:creationId xmlns:p14="http://schemas.microsoft.com/office/powerpoint/2010/main" val="3598610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D156-1DCD-4FF6-9562-C0F6D54C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806402"/>
            <a:ext cx="7622675" cy="893809"/>
          </a:xfrm>
        </p:spPr>
        <p:txBody>
          <a:bodyPr/>
          <a:lstStyle/>
          <a:p>
            <a:r>
              <a:rPr lang="en-GB" dirty="0"/>
              <a:t>CU Build and Conversion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0721B0AF-61C2-1AAB-2775-D881F199E0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99" r="1999"/>
          <a:stretch/>
        </p:blipFill>
        <p:spPr/>
      </p:pic>
      <p:pic>
        <p:nvPicPr>
          <p:cNvPr id="10" name="Picture 10" descr="A picture containing indoor, cabin, ceiling&#10;&#10;Description automatically generated">
            <a:extLst>
              <a:ext uri="{FF2B5EF4-FFF2-40B4-BE49-F238E27FC236}">
                <a16:creationId xmlns:a16="http://schemas.microsoft.com/office/drawing/2014/main" id="{C8A9D498-E9DE-0682-4CD4-BE934C08B31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999" r="1999"/>
          <a:stretch/>
        </p:blipFill>
        <p:spPr/>
      </p:pic>
    </p:spTree>
    <p:extLst>
      <p:ext uri="{BB962C8B-B14F-4D97-AF65-F5344CB8AC3E}">
        <p14:creationId xmlns:p14="http://schemas.microsoft.com/office/powerpoint/2010/main" val="683406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E525-7A88-43A9-B2AC-05518FB3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806402"/>
            <a:ext cx="7622675" cy="893809"/>
          </a:xfrm>
        </p:spPr>
        <p:txBody>
          <a:bodyPr/>
          <a:lstStyle/>
          <a:p>
            <a:r>
              <a:rPr lang="en-GB" dirty="0"/>
              <a:t>CU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F38E0-5B60-4D2F-826D-7D0A045F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700212"/>
            <a:ext cx="7622675" cy="40338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Dedicated operator and conferencing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Deployable cameras – one per command unit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Mast mounted optical and thermal camera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5G internet connection (Dual sim cards)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Generator starts at 50% battery life (approx. 4 hours running) Variable speed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Multiple radios – three fixed Airwave, two incident ground and two fixed repeater radios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MS teams through Office.com for conferencing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85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E525-7A88-43A9-B2AC-05518FB3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806402"/>
            <a:ext cx="7622675" cy="893809"/>
          </a:xfrm>
        </p:spPr>
        <p:txBody>
          <a:bodyPr/>
          <a:lstStyle/>
          <a:p>
            <a:r>
              <a:rPr lang="en-GB" dirty="0"/>
              <a:t>CU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F38E0-5B60-4D2F-826D-7D0A045F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700212"/>
            <a:ext cx="7622675" cy="40338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Access to Citrix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IRIS – Incident Command Operating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Recording system within the  conferencing area.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6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E525-7A88-43A9-B2AC-05518FB3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806402"/>
            <a:ext cx="7622675" cy="893809"/>
          </a:xfrm>
        </p:spPr>
        <p:txBody>
          <a:bodyPr/>
          <a:lstStyle/>
          <a:p>
            <a:r>
              <a:rPr lang="en-GB" dirty="0"/>
              <a:t>Command Unit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F38E0-5B60-4D2F-826D-7D0A045F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700212"/>
            <a:ext cx="7622675" cy="40338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1800" u="sng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FF MDs only, four per watch per CU location (112 in total)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One-day command unit driver handling followed by a two-day driving and blue light runs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Command unit operator familiarisation, two days per watch.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CU Operator familiarisation and rollout dates on next slide.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u="sng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u="sng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u="sng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u="sng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800" u="sng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84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FB Red PPT theme">
  <a:themeElements>
    <a:clrScheme name="LFB Red colour theme">
      <a:dk1>
        <a:sysClr val="windowText" lastClr="000000"/>
      </a:dk1>
      <a:lt1>
        <a:sysClr val="window" lastClr="FFFFFF"/>
      </a:lt1>
      <a:dk2>
        <a:srgbClr val="D52B1E"/>
      </a:dk2>
      <a:lt2>
        <a:srgbClr val="818A8F"/>
      </a:lt2>
      <a:accent1>
        <a:srgbClr val="D52B1E"/>
      </a:accent1>
      <a:accent2>
        <a:srgbClr val="FCD350"/>
      </a:accent2>
      <a:accent3>
        <a:srgbClr val="E98300"/>
      </a:accent3>
      <a:accent4>
        <a:srgbClr val="981E32"/>
      </a:accent4>
      <a:accent5>
        <a:srgbClr val="C6BC89"/>
      </a:accent5>
      <a:accent6>
        <a:srgbClr val="522D24"/>
      </a:accent6>
      <a:hlink>
        <a:srgbClr val="0563C1"/>
      </a:hlink>
      <a:folHlink>
        <a:srgbClr val="954F72"/>
      </a:folHlink>
    </a:clrScheme>
    <a:fontScheme name="LFB Foundry Font Theme">
      <a:majorFont>
        <a:latin typeface="FoundrySansDemi"/>
        <a:ea typeface=""/>
        <a:cs typeface=""/>
      </a:majorFont>
      <a:minorFont>
        <a:latin typeface="Foundry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800" dirty="0" err="1" smtClean="0"/>
        </a:defPPr>
      </a:lstStyle>
    </a:txDef>
  </a:objectDefaults>
  <a:extraClrSchemeLst/>
  <a:custClrLst>
    <a:custClr name="Pantone 269 100%">
      <a:srgbClr val="4B306A"/>
    </a:custClr>
    <a:custClr name="Pantone 201 100%">
      <a:srgbClr val="981E32"/>
    </a:custClr>
    <a:custClr name="Pantone 213 100%">
      <a:srgbClr val="C90062"/>
    </a:custClr>
    <a:custClr name="Pantone 430 100%">
      <a:srgbClr val="818A8F"/>
    </a:custClr>
    <a:custClr name="Pantone 3425 100%">
      <a:srgbClr val="006643"/>
    </a:custClr>
    <a:custClr name="Pantone 367 100%">
      <a:srgbClr val="A5D867"/>
    </a:custClr>
    <a:custClr name="Pantone 5555 100%">
      <a:srgbClr val="6A8A7F"/>
    </a:custClr>
    <a:custClr name="Pantone 122 100%">
      <a:srgbClr val="FCD450"/>
    </a:custClr>
    <a:custClr name="Pantone 294 100%">
      <a:srgbClr val="003478"/>
    </a:custClr>
    <a:custClr name="Pantone 630 100%">
      <a:srgbClr val="85EDDB"/>
    </a:custClr>
    <a:custClr name="Pantone 269 80%">
      <a:srgbClr val="6F5988"/>
    </a:custClr>
    <a:custClr name="Pantone 201 80%">
      <a:srgbClr val="AD4B5B"/>
    </a:custClr>
    <a:custClr name="Pantone 213 80%">
      <a:srgbClr val="D43481"/>
    </a:custClr>
    <a:custClr name="Pantone 430 80%">
      <a:srgbClr val="9AA1A5"/>
    </a:custClr>
    <a:custClr name="Pantone 3425 80%">
      <a:srgbClr val="338569"/>
    </a:custClr>
    <a:custClr name="Pantone 367 80%">
      <a:srgbClr val="B7E085"/>
    </a:custClr>
    <a:custClr name="Pantone 5555 80%">
      <a:srgbClr val="88A199"/>
    </a:custClr>
    <a:custClr name="Pantone 122 80%">
      <a:srgbClr val="FDDC73"/>
    </a:custClr>
    <a:custClr name="Pantone 269 80%">
      <a:srgbClr val="335D93"/>
    </a:custClr>
    <a:custClr name="Pantone 630 80%">
      <a:srgbClr val="9DD7E2"/>
    </a:custClr>
    <a:custClr name="Pantone 269 60%">
      <a:srgbClr val="9383A6"/>
    </a:custClr>
    <a:custClr name="Pantone 201 60%">
      <a:srgbClr val="C17884"/>
    </a:custClr>
    <a:custClr name="Pantone 213 60%">
      <a:srgbClr val="DF67A1"/>
    </a:custClr>
    <a:custClr name="Pantone 430 60%">
      <a:srgbClr val="B3B9BC"/>
    </a:custClr>
    <a:custClr name="Pantone 3425 60%">
      <a:srgbClr val="66A38E"/>
    </a:custClr>
    <a:custClr name="Pantone 367 60%">
      <a:srgbClr val="C9E8A4"/>
    </a:custClr>
    <a:custClr name="Pantone 5555 60%">
      <a:srgbClr val="A6B9B2"/>
    </a:custClr>
    <a:custClr name="Pantone 122 60%">
      <a:srgbClr val="FDE596"/>
    </a:custClr>
    <a:custClr name="Pantone 294 60%">
      <a:srgbClr val="6685AE"/>
    </a:custClr>
    <a:custClr name="Pantone 630 60%">
      <a:srgbClr val="B6E1E9"/>
    </a:custClr>
    <a:custClr name="Pantone 269 40%">
      <a:srgbClr val="B7ACC3"/>
    </a:custClr>
    <a:custClr name="Pantone 201 40%">
      <a:srgbClr val="D6A5AD"/>
    </a:custClr>
    <a:custClr name="Pantone 213 40%">
      <a:srgbClr val="E999C0"/>
    </a:custClr>
    <a:custClr name="Pantone 430 40%">
      <a:srgbClr val="CDD0D2"/>
    </a:custClr>
    <a:custClr name="Pantone 3425 40%">
      <a:srgbClr val="99C2B4"/>
    </a:custClr>
    <a:custClr name="Pantone 367 40%">
      <a:srgbClr val="DBEFC2"/>
    </a:custClr>
    <a:custClr name="Pantone 5555 40%">
      <a:srgbClr val="C3D0CC"/>
    </a:custClr>
    <a:custClr name="Pantone 122 40%">
      <a:srgbClr val="FEEDB9"/>
    </a:custClr>
    <a:custClr name="Pantone 294 40%">
      <a:srgbClr val="99AEC9"/>
    </a:custClr>
    <a:custClr name="Pantone 630 40%">
      <a:srgbClr val="CEEBF1"/>
    </a:custClr>
    <a:custClr name="Pantone 269 20%">
      <a:srgbClr val="DBD6E1"/>
    </a:custClr>
    <a:custClr name="Pantone 201 20%">
      <a:srgbClr val="EAD2D6"/>
    </a:custClr>
    <a:custClr name="Pantone 213 20%">
      <a:srgbClr val="F4CCE0"/>
    </a:custClr>
    <a:custClr name="Pantone 430 20%">
      <a:srgbClr val="E6E8E9"/>
    </a:custClr>
    <a:custClr name="Pantone 3425 20%">
      <a:srgbClr val="CCE0D9"/>
    </a:custClr>
    <a:custClr name="Pantone 367 20%">
      <a:srgbClr val="EDF7E1"/>
    </a:custClr>
    <a:custClr name="Pantone 5555 20%">
      <a:srgbClr val="E1E8E5"/>
    </a:custClr>
    <a:custClr name="Pantone 122 20%">
      <a:srgbClr val="FEF6DC"/>
    </a:custClr>
    <a:custClr name="Pantone 294 20%">
      <a:srgbClr val="CCD6E4"/>
    </a:custClr>
    <a:custClr name="Pantone 630 20%">
      <a:srgbClr val="E7F5F8"/>
    </a:custClr>
  </a:custClrLst>
  <a:extLst>
    <a:ext uri="{05A4C25C-085E-4340-85A3-A5531E510DB2}">
      <thm15:themeFamily xmlns:thm15="http://schemas.microsoft.com/office/thememl/2012/main" name="LFB_Red 4_3 PowerPoint template.potx" id="{5FF659E3-01F9-44A8-B700-86B7004DA4C1}" vid="{9F9C4B2A-A3A2-4B04-AE92-34F5C454C0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71cbc2-7aad-4078-97f5-8f2e50a1d68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9446820F79EB4498DEEEB2A05294AB" ma:contentTypeVersion="15" ma:contentTypeDescription="Create a new document." ma:contentTypeScope="" ma:versionID="10cf6b41dbe7ca268708bd13f0a67317">
  <xsd:schema xmlns:xsd="http://www.w3.org/2001/XMLSchema" xmlns:xs="http://www.w3.org/2001/XMLSchema" xmlns:p="http://schemas.microsoft.com/office/2006/metadata/properties" xmlns:ns3="fb72c7fa-4bd1-4ae0-aa33-9068faf3b438" xmlns:ns4="7c71cbc2-7aad-4078-97f5-8f2e50a1d68e" targetNamespace="http://schemas.microsoft.com/office/2006/metadata/properties" ma:root="true" ma:fieldsID="c10f7746e7a8807228c349796323993d" ns3:_="" ns4:_="">
    <xsd:import namespace="fb72c7fa-4bd1-4ae0-aa33-9068faf3b438"/>
    <xsd:import namespace="7c71cbc2-7aad-4078-97f5-8f2e50a1d68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DateTaken" minOccurs="0"/>
                <xsd:element ref="ns4:_activity" minOccurs="0"/>
                <xsd:element ref="ns4:MediaServiceObjectDetectorVersion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2c7fa-4bd1-4ae0-aa33-9068faf3b4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1cbc2-7aad-4078-97f5-8f2e50a1d6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2F84D9-332B-4E39-A1E9-DCBC5619DDA1}">
  <ds:schemaRefs>
    <ds:schemaRef ds:uri="7c71cbc2-7aad-4078-97f5-8f2e50a1d68e"/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fb72c7fa-4bd1-4ae0-aa33-9068faf3b438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CB05355-1685-44B3-A215-B5D53A7003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72c7fa-4bd1-4ae0-aa33-9068faf3b438"/>
    <ds:schemaRef ds:uri="7c71cbc2-7aad-4078-97f5-8f2e50a1d6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63E6B4-1854-4A7E-AB0F-6E4371D45F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LFB PowerPoint template Red 4_3</Template>
  <TotalTime>392</TotalTime>
  <Words>265</Words>
  <Application>Microsoft Office PowerPoint</Application>
  <PresentationFormat>On-screen Show (4:3)</PresentationFormat>
  <Paragraphs>44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Foundry Sans</vt:lpstr>
      <vt:lpstr>FoundrySansDemi</vt:lpstr>
      <vt:lpstr>LFB Red PPT theme</vt:lpstr>
      <vt:lpstr> New Command Units</vt:lpstr>
      <vt:lpstr>Background</vt:lpstr>
      <vt:lpstr>Command Units</vt:lpstr>
      <vt:lpstr>CU Build and Conversion</vt:lpstr>
      <vt:lpstr>CU Build and Conversion</vt:lpstr>
      <vt:lpstr>CU Build and Conversion</vt:lpstr>
      <vt:lpstr>CU Capabilities</vt:lpstr>
      <vt:lpstr>CU Capabilities</vt:lpstr>
      <vt:lpstr>Command Unit Training</vt:lpstr>
      <vt:lpstr>Change management</vt:lpstr>
      <vt:lpstr>  Q&amp;A IRIS Input to follow </vt:lpstr>
    </vt:vector>
  </TitlesOfParts>
  <Company>London Fire Brigade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and example slides</dc:title>
  <dc:creator>ABDEL.GUERMELLOU@london-fire.gov.uk</dc:creator>
  <cp:lastModifiedBy>Abdel Guermellou</cp:lastModifiedBy>
  <cp:revision>51</cp:revision>
  <dcterms:created xsi:type="dcterms:W3CDTF">2023-04-20T12:39:49Z</dcterms:created>
  <dcterms:modified xsi:type="dcterms:W3CDTF">2024-09-24T11:17:43Z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0x010100C89446820F79EB4498DEEEB2A05294AB</vt:lpwstr>
  </property>
</Properties>
</file>