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58" r:id="rId7"/>
    <p:sldId id="259" r:id="rId8"/>
    <p:sldId id="260" r:id="rId9"/>
    <p:sldId id="262" r:id="rId10"/>
    <p:sldId id="261" r:id="rId11"/>
    <p:sldId id="263" r:id="rId12"/>
    <p:sldId id="264" r:id="rId13"/>
    <p:sldId id="265" r:id="rId14"/>
    <p:sldId id="266"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E0F1"/>
    <a:srgbClr val="526987"/>
    <a:srgbClr val="0059E6"/>
    <a:srgbClr val="FFCB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6320" autoAdjust="0"/>
  </p:normalViewPr>
  <p:slideViewPr>
    <p:cSldViewPr snapToGrid="0" showGuides="1">
      <p:cViewPr varScale="1">
        <p:scale>
          <a:sx n="65" d="100"/>
          <a:sy n="65" d="100"/>
        </p:scale>
        <p:origin x="596" y="60"/>
      </p:cViewPr>
      <p:guideLst>
        <p:guide orient="horz" pos="2160"/>
        <p:guide pos="3840"/>
      </p:guideLst>
    </p:cSldViewPr>
  </p:slideViewPr>
  <p:outlineViewPr>
    <p:cViewPr>
      <p:scale>
        <a:sx n="33" d="100"/>
        <a:sy n="33" d="100"/>
      </p:scale>
      <p:origin x="0" y="-12888"/>
    </p:cViewPr>
  </p:outlineViewPr>
  <p:notesTextViewPr>
    <p:cViewPr>
      <p:scale>
        <a:sx n="1" d="1"/>
        <a:sy n="1" d="1"/>
      </p:scale>
      <p:origin x="0" y="0"/>
    </p:cViewPr>
  </p:notesTextViewPr>
  <p:notesViewPr>
    <p:cSldViewPr snapToGrid="0" showGuides="1">
      <p:cViewPr varScale="1">
        <p:scale>
          <a:sx n="122" d="100"/>
          <a:sy n="122" d="100"/>
        </p:scale>
        <p:origin x="3956"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E757D0E5-4B95-4DFD-9E89-CDD50E616F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576C40DE-FB14-4F27-9845-3591878B81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BD4458-F148-4D3D-874C-18F2F37D8FFC}" type="datetimeFigureOut">
              <a:rPr lang="fi-FI" smtClean="0"/>
              <a:t>20.09.2024</a:t>
            </a:fld>
            <a:endParaRPr lang="fi-FI"/>
          </a:p>
        </p:txBody>
      </p:sp>
      <p:sp>
        <p:nvSpPr>
          <p:cNvPr id="4" name="Alatunnisteen paikkamerkki 3">
            <a:extLst>
              <a:ext uri="{FF2B5EF4-FFF2-40B4-BE49-F238E27FC236}">
                <a16:creationId xmlns:a16="http://schemas.microsoft.com/office/drawing/2014/main" id="{0F844F8E-1480-412C-AE0D-B5FB20F5BA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5DB50351-EE4B-4DCC-8115-E21F299CA9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E2F83-812D-4041-AA4B-C92DBD18F4F8}" type="slidenum">
              <a:rPr lang="fi-FI" smtClean="0"/>
              <a:t>‹#›</a:t>
            </a:fld>
            <a:endParaRPr lang="fi-FI"/>
          </a:p>
        </p:txBody>
      </p:sp>
    </p:spTree>
    <p:extLst>
      <p:ext uri="{BB962C8B-B14F-4D97-AF65-F5344CB8AC3E}">
        <p14:creationId xmlns:p14="http://schemas.microsoft.com/office/powerpoint/2010/main" val="1765367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F6BC-C3AC-471B-A838-B70FD4272352}" type="datetimeFigureOut">
              <a:rPr lang="fi-FI" smtClean="0"/>
              <a:t>20.09.2024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3.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540327" y="1122363"/>
            <a:ext cx="4114800" cy="2041092"/>
          </a:xfrm>
        </p:spPr>
        <p:txBody>
          <a:bodyPr anchor="b"/>
          <a:lstStyle>
            <a:lvl1pPr algn="l">
              <a:defRPr sz="4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540327" y="3292619"/>
            <a:ext cx="4114800" cy="1655762"/>
          </a:xfrm>
        </p:spPr>
        <p:txBody>
          <a:bodyPr/>
          <a:lstStyle>
            <a:lvl1pPr marL="0" indent="0" algn="l">
              <a:spcBef>
                <a:spcPts val="0"/>
              </a:spcBef>
              <a:buNone/>
              <a:defRPr sz="3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Tekstin paikkamerkki 9">
            <a:extLst>
              <a:ext uri="{FF2B5EF4-FFF2-40B4-BE49-F238E27FC236}">
                <a16:creationId xmlns:a16="http://schemas.microsoft.com/office/drawing/2014/main" id="{376B5ED9-5CBC-4252-B78D-72E8C8FB2192}"/>
              </a:ext>
            </a:extLst>
          </p:cNvPr>
          <p:cNvSpPr>
            <a:spLocks noGrp="1"/>
          </p:cNvSpPr>
          <p:nvPr>
            <p:ph type="body" sz="quarter" idx="10"/>
          </p:nvPr>
        </p:nvSpPr>
        <p:spPr>
          <a:xfrm>
            <a:off x="539750" y="5297054"/>
            <a:ext cx="4114800" cy="1034617"/>
          </a:xfrm>
        </p:spPr>
        <p:txBody>
          <a:bodyPr/>
          <a:lstStyle>
            <a:lvl1pPr marL="0" indent="0">
              <a:lnSpc>
                <a:spcPct val="95000"/>
              </a:lnSpc>
              <a:spcBef>
                <a:spcPts val="0"/>
              </a:spcBef>
              <a:buFont typeface="Arial" panose="020B0604020202020204" pitchFamily="34" charset="0"/>
              <a:buNone/>
              <a:defRPr sz="1800">
                <a:solidFill>
                  <a:schemeClr val="tx2"/>
                </a:solidFill>
              </a:defRPr>
            </a:lvl1pPr>
          </a:lstStyle>
          <a:p>
            <a:pPr lvl="0"/>
            <a:r>
              <a:rPr lang="fi-FI"/>
              <a:t>Muokkaa tekstin perustyylejä</a:t>
            </a:r>
          </a:p>
        </p:txBody>
      </p:sp>
      <p:sp>
        <p:nvSpPr>
          <p:cNvPr id="4" name="Päivämäärän paikkamerkki 3">
            <a:extLst>
              <a:ext uri="{FF2B5EF4-FFF2-40B4-BE49-F238E27FC236}">
                <a16:creationId xmlns:a16="http://schemas.microsoft.com/office/drawing/2014/main" id="{1E9B7E6E-FC05-45EF-9962-02C245B0D236}"/>
              </a:ext>
            </a:extLst>
          </p:cNvPr>
          <p:cNvSpPr>
            <a:spLocks noGrp="1"/>
          </p:cNvSpPr>
          <p:nvPr>
            <p:ph type="dt" sz="half" idx="14"/>
          </p:nvPr>
        </p:nvSpPr>
        <p:spPr/>
        <p:txBody>
          <a:bodyPr/>
          <a:lstStyle/>
          <a:p>
            <a:fld id="{EBAAA9AE-1901-4E1E-A862-0F557C2228F7}" type="datetime1">
              <a:rPr lang="fi-FI" smtClean="0"/>
              <a:t>20.09.2024</a:t>
            </a:fld>
            <a:endParaRPr lang="fi-FI" sz="800" dirty="0"/>
          </a:p>
        </p:txBody>
      </p:sp>
      <p:sp>
        <p:nvSpPr>
          <p:cNvPr id="5" name="Alatunnisteen paikkamerkki 4">
            <a:extLst>
              <a:ext uri="{FF2B5EF4-FFF2-40B4-BE49-F238E27FC236}">
                <a16:creationId xmlns:a16="http://schemas.microsoft.com/office/drawing/2014/main" id="{F5B1347E-E8A1-4FAF-82AE-5721048AC84A}"/>
              </a:ext>
            </a:extLst>
          </p:cNvPr>
          <p:cNvSpPr>
            <a:spLocks noGrp="1"/>
          </p:cNvSpPr>
          <p:nvPr>
            <p:ph type="ftr" sz="quarter" idx="15"/>
          </p:nvPr>
        </p:nvSpPr>
        <p:spPr/>
        <p:txBody>
          <a:bodyPr/>
          <a:lstStyle/>
          <a:p>
            <a:endParaRPr lang="fi-FI" sz="800" dirty="0"/>
          </a:p>
        </p:txBody>
      </p:sp>
      <p:sp>
        <p:nvSpPr>
          <p:cNvPr id="6" name="Dian numeron paikkamerkki 5">
            <a:extLst>
              <a:ext uri="{FF2B5EF4-FFF2-40B4-BE49-F238E27FC236}">
                <a16:creationId xmlns:a16="http://schemas.microsoft.com/office/drawing/2014/main" id="{19CE2C68-A44D-42AF-9417-BFE0F43C6C11}"/>
              </a:ext>
            </a:extLst>
          </p:cNvPr>
          <p:cNvSpPr>
            <a:spLocks noGrp="1"/>
          </p:cNvSpPr>
          <p:nvPr>
            <p:ph type="sldNum" sz="quarter" idx="16"/>
          </p:nvPr>
        </p:nvSpPr>
        <p:spPr/>
        <p:txBody>
          <a:bodyPr/>
          <a:lstStyle/>
          <a:p>
            <a:pPr algn="l"/>
            <a:fld id="{03D2D5F4-4871-4469-8343-ED7F6811B37D}" type="slidenum">
              <a:rPr lang="fi-FI" smtClean="0"/>
              <a:pPr/>
              <a:t>‹#›</a:t>
            </a:fld>
            <a:endParaRPr lang="fi-FI" dirty="0"/>
          </a:p>
        </p:txBody>
      </p:sp>
      <p:pic>
        <p:nvPicPr>
          <p:cNvPr id="9" name="Kuva 8">
            <a:extLst>
              <a:ext uri="{FF2B5EF4-FFF2-40B4-BE49-F238E27FC236}">
                <a16:creationId xmlns:a16="http://schemas.microsoft.com/office/drawing/2014/main" id="{00E2422D-4348-4AF1-9916-AAD82C40709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87" y="233690"/>
            <a:ext cx="1687500" cy="540000"/>
          </a:xfrm>
          <a:prstGeom prst="rect">
            <a:avLst/>
          </a:prstGeom>
        </p:spPr>
      </p:pic>
      <p:pic>
        <p:nvPicPr>
          <p:cNvPr id="12" name="Kuvan paikkamerkki 6">
            <a:extLst>
              <a:ext uri="{FF2B5EF4-FFF2-40B4-BE49-F238E27FC236}">
                <a16:creationId xmlns:a16="http://schemas.microsoft.com/office/drawing/2014/main" id="{96FDC80A-3120-1F0D-66C4-E6DACD4F99B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l="150" r="150"/>
          <a:stretch>
            <a:fillRect/>
          </a:stretch>
        </p:blipFill>
        <p:spPr>
          <a:xfrm>
            <a:off x="4979989" y="188912"/>
            <a:ext cx="7019924" cy="6480175"/>
          </a:xfrm>
          <a:prstGeom prst="rect">
            <a:avLst/>
          </a:prstGeom>
        </p:spPr>
      </p:pic>
    </p:spTree>
    <p:extLst>
      <p:ext uri="{BB962C8B-B14F-4D97-AF65-F5344CB8AC3E}">
        <p14:creationId xmlns:p14="http://schemas.microsoft.com/office/powerpoint/2010/main" val="3090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1 palsta sitaatti">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587534" y="542167"/>
            <a:ext cx="5788990" cy="1130880"/>
          </a:xfrm>
        </p:spPr>
        <p:txBody>
          <a:bodyPr anchor="b" anchorCtr="0"/>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587534" y="2109789"/>
            <a:ext cx="5780898" cy="3740754"/>
          </a:xfrm>
        </p:spPr>
        <p:txBody>
          <a:bodyPr/>
          <a:lstStyle>
            <a:lvl1pPr marL="360363" indent="-360363">
              <a:lnSpc>
                <a:spcPct val="95000"/>
              </a:lnSpc>
              <a:spcBef>
                <a:spcPts val="1200"/>
              </a:spcBef>
              <a:buClr>
                <a:srgbClr val="002060"/>
              </a:buClr>
              <a:buSzPct val="110000"/>
              <a:buFont typeface="Arial" panose="020B0604020202020204" pitchFamily="34" charset="0"/>
              <a:buChar char="•"/>
              <a:defRPr/>
            </a:lvl1pPr>
            <a:lvl2pPr>
              <a:lnSpc>
                <a:spcPct val="95000"/>
              </a:lnSpc>
              <a:spcBef>
                <a:spcPts val="1200"/>
              </a:spcBef>
              <a:defRPr/>
            </a:lvl2pPr>
            <a:lvl3pPr>
              <a:lnSpc>
                <a:spcPct val="95000"/>
              </a:lnSpc>
              <a:spcBef>
                <a:spcPts val="1200"/>
              </a:spcBef>
              <a:defRPr/>
            </a:lvl3pPr>
            <a:lvl4pPr>
              <a:lnSpc>
                <a:spcPct val="95000"/>
              </a:lnSpc>
              <a:spcBef>
                <a:spcPts val="1200"/>
              </a:spcBef>
              <a:defRPr/>
            </a:lvl4pPr>
            <a:lvl5pPr>
              <a:lnSpc>
                <a:spcPct val="95000"/>
              </a:lnSpc>
              <a:spcBef>
                <a:spcPts val="1200"/>
              </a:spcBef>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2" name="Kuva 11">
            <a:extLst>
              <a:ext uri="{FF2B5EF4-FFF2-40B4-BE49-F238E27FC236}">
                <a16:creationId xmlns:a16="http://schemas.microsoft.com/office/drawing/2014/main" id="{6005E229-90CF-4D47-AA60-0EB5B92F22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6124" y="2087745"/>
            <a:ext cx="4423998" cy="3766617"/>
          </a:xfrm>
          <a:prstGeom prst="rect">
            <a:avLst/>
          </a:prstGeom>
        </p:spPr>
      </p:pic>
      <p:sp>
        <p:nvSpPr>
          <p:cNvPr id="13" name="Sisällön paikkamerkki 2">
            <a:extLst>
              <a:ext uri="{FF2B5EF4-FFF2-40B4-BE49-F238E27FC236}">
                <a16:creationId xmlns:a16="http://schemas.microsoft.com/office/drawing/2014/main" id="{A49994ED-D05C-D40E-8B52-78FFF83105B9}"/>
              </a:ext>
            </a:extLst>
          </p:cNvPr>
          <p:cNvSpPr>
            <a:spLocks noGrp="1"/>
          </p:cNvSpPr>
          <p:nvPr>
            <p:ph idx="13"/>
          </p:nvPr>
        </p:nvSpPr>
        <p:spPr>
          <a:xfrm>
            <a:off x="6991519" y="2095837"/>
            <a:ext cx="4418250" cy="3196354"/>
          </a:xfrm>
        </p:spPr>
        <p:txBody>
          <a:bodyPr lIns="540000" tIns="540000" rIns="540000" bIns="540000" anchor="ctr" anchorCtr="0"/>
          <a:lstStyle>
            <a:lvl1pPr marL="0" indent="0" algn="ctr">
              <a:lnSpc>
                <a:spcPct val="95000"/>
              </a:lnSpc>
              <a:buClr>
                <a:srgbClr val="002060"/>
              </a:buClr>
              <a:buSzPct val="110000"/>
              <a:buFontTx/>
              <a:buNone/>
              <a:defRPr b="1">
                <a:solidFill>
                  <a:schemeClr val="bg1"/>
                </a:solidFill>
              </a:defRPr>
            </a:lvl1pPr>
            <a:lvl2pPr>
              <a:lnSpc>
                <a:spcPct val="95000"/>
              </a:lnSpc>
              <a:defRPr/>
            </a:lvl2pPr>
            <a:lvl3pPr>
              <a:lnSpc>
                <a:spcPct val="95000"/>
              </a:lnSpc>
              <a:defRPr/>
            </a:lvl3pPr>
            <a:lvl4pPr>
              <a:lnSpc>
                <a:spcPct val="95000"/>
              </a:lnSpc>
              <a:defRPr/>
            </a:lvl4pPr>
            <a:lvl5pPr>
              <a:lnSpc>
                <a:spcPct val="95000"/>
              </a:lnSpc>
              <a:defRPr/>
            </a:lvl5pPr>
          </a:lstStyle>
          <a:p>
            <a:pPr lvl="0"/>
            <a:r>
              <a:rPr lang="fi-FI"/>
              <a:t>Muokkaa tekstin perustyylejä</a:t>
            </a:r>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7F010384-E349-4C47-A539-84B38B0AD366}" type="datetime1">
              <a:rPr lang="fi-FI" smtClean="0"/>
              <a:t>20.09.2024</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pic>
        <p:nvPicPr>
          <p:cNvPr id="4" name="Kuva 3">
            <a:extLst>
              <a:ext uri="{FF2B5EF4-FFF2-40B4-BE49-F238E27FC236}">
                <a16:creationId xmlns:a16="http://schemas.microsoft.com/office/drawing/2014/main" id="{7832C89C-315D-C714-2177-86B2A850C74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5977" y="6084661"/>
            <a:ext cx="1687500" cy="540000"/>
          </a:xfrm>
          <a:prstGeom prst="rect">
            <a:avLst/>
          </a:prstGeom>
        </p:spPr>
      </p:pic>
    </p:spTree>
    <p:extLst>
      <p:ext uri="{BB962C8B-B14F-4D97-AF65-F5344CB8AC3E}">
        <p14:creationId xmlns:p14="http://schemas.microsoft.com/office/powerpoint/2010/main" val="288477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1 palsta kuva">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B1E7438F-9801-1B99-A076-9D36CE2B47EE}"/>
              </a:ext>
            </a:extLst>
          </p:cNvPr>
          <p:cNvSpPr>
            <a:spLocks noGrp="1"/>
          </p:cNvSpPr>
          <p:nvPr>
            <p:ph type="title"/>
          </p:nvPr>
        </p:nvSpPr>
        <p:spPr>
          <a:xfrm>
            <a:off x="587534" y="542167"/>
            <a:ext cx="5508466" cy="1130880"/>
          </a:xfrm>
        </p:spPr>
        <p:txBody>
          <a:bodyPr anchor="b" anchorCtr="0"/>
          <a:lstStyle/>
          <a:p>
            <a:r>
              <a:rPr lang="fi-FI"/>
              <a:t>Muokkaa ots. perustyyl. napsautt.</a:t>
            </a:r>
            <a:endParaRPr lang="fi-FI" dirty="0"/>
          </a:p>
        </p:txBody>
      </p:sp>
      <p:sp>
        <p:nvSpPr>
          <p:cNvPr id="5" name="Sisällön paikkamerkki 2">
            <a:extLst>
              <a:ext uri="{FF2B5EF4-FFF2-40B4-BE49-F238E27FC236}">
                <a16:creationId xmlns:a16="http://schemas.microsoft.com/office/drawing/2014/main" id="{11FE369F-5720-5420-5EBF-F686678F842C}"/>
              </a:ext>
            </a:extLst>
          </p:cNvPr>
          <p:cNvSpPr>
            <a:spLocks noGrp="1"/>
          </p:cNvSpPr>
          <p:nvPr>
            <p:ph idx="1"/>
          </p:nvPr>
        </p:nvSpPr>
        <p:spPr>
          <a:xfrm>
            <a:off x="587533" y="2109789"/>
            <a:ext cx="5508467" cy="3740754"/>
          </a:xfrm>
        </p:spPr>
        <p:txBody>
          <a:bodyPr/>
          <a:lstStyle>
            <a:lvl1pPr marL="360363" indent="-360363">
              <a:lnSpc>
                <a:spcPct val="95000"/>
              </a:lnSpc>
              <a:spcBef>
                <a:spcPts val="1200"/>
              </a:spcBef>
              <a:buClr>
                <a:srgbClr val="002060"/>
              </a:buClr>
              <a:buSzPct val="110000"/>
              <a:buFont typeface="Arial" panose="020B0604020202020204" pitchFamily="34" charset="0"/>
              <a:buChar char="•"/>
              <a:defRPr/>
            </a:lvl1pPr>
            <a:lvl2pPr>
              <a:lnSpc>
                <a:spcPct val="95000"/>
              </a:lnSpc>
              <a:spcBef>
                <a:spcPts val="1200"/>
              </a:spcBef>
              <a:defRPr/>
            </a:lvl2pPr>
            <a:lvl3pPr>
              <a:lnSpc>
                <a:spcPct val="95000"/>
              </a:lnSpc>
              <a:spcBef>
                <a:spcPts val="1200"/>
              </a:spcBef>
              <a:defRPr/>
            </a:lvl3pPr>
            <a:lvl4pPr>
              <a:lnSpc>
                <a:spcPct val="95000"/>
              </a:lnSpc>
              <a:spcBef>
                <a:spcPts val="1200"/>
              </a:spcBef>
              <a:defRPr/>
            </a:lvl4pPr>
            <a:lvl5pPr>
              <a:lnSpc>
                <a:spcPct val="95000"/>
              </a:lnSpc>
              <a:spcBef>
                <a:spcPts val="1200"/>
              </a:spcBef>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7F010384-E349-4C47-A539-84B38B0AD366}" type="datetime1">
              <a:rPr lang="fi-FI" smtClean="0"/>
              <a:t>20.09.2024</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10" name="Kuvan paikkamerkki 2">
            <a:extLst>
              <a:ext uri="{FF2B5EF4-FFF2-40B4-BE49-F238E27FC236}">
                <a16:creationId xmlns:a16="http://schemas.microsoft.com/office/drawing/2014/main" id="{4C2C7941-F5D0-4A92-B14A-3E2E1F12889F}"/>
              </a:ext>
              <a:ext uri="{C183D7F6-B498-43B3-948B-1728B52AA6E4}">
                <adec:decorative xmlns:adec="http://schemas.microsoft.com/office/drawing/2017/decorative" val="1"/>
              </a:ext>
            </a:extLst>
          </p:cNvPr>
          <p:cNvSpPr>
            <a:spLocks noGrp="1"/>
          </p:cNvSpPr>
          <p:nvPr>
            <p:ph type="pic" idx="13"/>
          </p:nvPr>
        </p:nvSpPr>
        <p:spPr>
          <a:xfrm>
            <a:off x="7234237" y="188913"/>
            <a:ext cx="4765675" cy="6480175"/>
          </a:xfrm>
          <a:solidFill>
            <a:schemeClr val="bg1">
              <a:lumMod val="95000"/>
            </a:schemeClr>
          </a:solidFill>
        </p:spPr>
        <p:txBody>
          <a:bodyPr anchor="ctr" anchorCtr="0"/>
          <a:lstStyle>
            <a:lvl1pPr marL="0" indent="0" algn="ctr">
              <a:buNone/>
              <a:defRPr sz="20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414713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90AACDB7-CE3E-4B32-A3E7-5CF3FA8C9C45}"/>
              </a:ext>
            </a:extLst>
          </p:cNvPr>
          <p:cNvSpPr>
            <a:spLocks noGrp="1"/>
          </p:cNvSpPr>
          <p:nvPr>
            <p:ph type="sldNum" sz="quarter" idx="12"/>
          </p:nvPr>
        </p:nvSpPr>
        <p:spPr/>
        <p:txBody>
          <a:bodyPr/>
          <a:lstStyle/>
          <a:p>
            <a:fld id="{03D2D5F4-4871-4469-8343-ED7F6811B37D}" type="slidenum">
              <a:rPr lang="fi-FI" smtClean="0"/>
              <a:t>‹#›</a:t>
            </a:fld>
            <a:endParaRPr lang="fi-FI"/>
          </a:p>
        </p:txBody>
      </p:sp>
      <p:sp>
        <p:nvSpPr>
          <p:cNvPr id="3" name="Päivämäärän paikkamerkki 2">
            <a:extLst>
              <a:ext uri="{FF2B5EF4-FFF2-40B4-BE49-F238E27FC236}">
                <a16:creationId xmlns:a16="http://schemas.microsoft.com/office/drawing/2014/main" id="{5797E4D7-4DF3-42F7-A8B1-E81360052CE5}"/>
              </a:ext>
            </a:extLst>
          </p:cNvPr>
          <p:cNvSpPr>
            <a:spLocks noGrp="1"/>
          </p:cNvSpPr>
          <p:nvPr>
            <p:ph type="dt" sz="half" idx="10"/>
          </p:nvPr>
        </p:nvSpPr>
        <p:spPr/>
        <p:txBody>
          <a:bodyPr/>
          <a:lstStyle/>
          <a:p>
            <a:fld id="{8AD6CBB5-69C8-45FA-8B66-9736F84B0626}" type="datetime1">
              <a:rPr lang="fi-FI" smtClean="0"/>
              <a:t>20.09.2024</a:t>
            </a:fld>
            <a:endParaRPr lang="fi-FI"/>
          </a:p>
        </p:txBody>
      </p:sp>
      <p:sp>
        <p:nvSpPr>
          <p:cNvPr id="4" name="Alatunnisteen paikkamerkki 3">
            <a:extLst>
              <a:ext uri="{FF2B5EF4-FFF2-40B4-BE49-F238E27FC236}">
                <a16:creationId xmlns:a16="http://schemas.microsoft.com/office/drawing/2014/main" id="{115DA5D9-220B-4CA2-AF56-616A41B79E7E}"/>
              </a:ext>
            </a:extLst>
          </p:cNvPr>
          <p:cNvSpPr>
            <a:spLocks noGrp="1"/>
          </p:cNvSpPr>
          <p:nvPr>
            <p:ph type="ftr" sz="quarter" idx="11"/>
          </p:nvPr>
        </p:nvSpPr>
        <p:spPr/>
        <p:txBody>
          <a:bodyPr/>
          <a:lstStyle/>
          <a:p>
            <a:endParaRPr lang="fi-FI"/>
          </a:p>
        </p:txBody>
      </p:sp>
      <p:pic>
        <p:nvPicPr>
          <p:cNvPr id="6" name="Kuva 5">
            <a:extLst>
              <a:ext uri="{FF2B5EF4-FFF2-40B4-BE49-F238E27FC236}">
                <a16:creationId xmlns:a16="http://schemas.microsoft.com/office/drawing/2014/main" id="{619F4B5B-7549-8A19-D693-F27121747E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977" y="6084661"/>
            <a:ext cx="1687500" cy="540000"/>
          </a:xfrm>
          <a:prstGeom prst="rect">
            <a:avLst/>
          </a:prstGeom>
        </p:spPr>
      </p:pic>
      <p:sp>
        <p:nvSpPr>
          <p:cNvPr id="7" name="Otsikko 1">
            <a:extLst>
              <a:ext uri="{FF2B5EF4-FFF2-40B4-BE49-F238E27FC236}">
                <a16:creationId xmlns:a16="http://schemas.microsoft.com/office/drawing/2014/main" id="{09B3F981-CE2A-F1F0-7B5D-C71B4792F91F}"/>
              </a:ext>
            </a:extLst>
          </p:cNvPr>
          <p:cNvSpPr>
            <a:spLocks noGrp="1"/>
          </p:cNvSpPr>
          <p:nvPr>
            <p:ph type="title"/>
          </p:nvPr>
        </p:nvSpPr>
        <p:spPr>
          <a:xfrm>
            <a:off x="587533" y="542167"/>
            <a:ext cx="10619935" cy="1130880"/>
          </a:xfrm>
        </p:spPr>
        <p:txBody>
          <a:bodyPr anchor="b" anchorCtr="0"/>
          <a:lstStyle/>
          <a:p>
            <a:r>
              <a:rPr lang="fi-FI"/>
              <a:t>Muokkaa ots. perustyyl. napsautt.</a:t>
            </a:r>
            <a:endParaRPr lang="fi-FI" dirty="0"/>
          </a:p>
        </p:txBody>
      </p:sp>
    </p:spTree>
    <p:extLst>
      <p:ext uri="{BB962C8B-B14F-4D97-AF65-F5344CB8AC3E}">
        <p14:creationId xmlns:p14="http://schemas.microsoft.com/office/powerpoint/2010/main" val="380222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2899E54-642F-4A9A-8599-805DAF4404EE}"/>
              </a:ext>
            </a:extLst>
          </p:cNvPr>
          <p:cNvSpPr>
            <a:spLocks noGrp="1"/>
          </p:cNvSpPr>
          <p:nvPr>
            <p:ph type="sldNum" sz="quarter" idx="12"/>
          </p:nvPr>
        </p:nvSpPr>
        <p:spPr/>
        <p:txBody>
          <a:bodyPr/>
          <a:lstStyle/>
          <a:p>
            <a:fld id="{03D2D5F4-4871-4469-8343-ED7F6811B37D}" type="slidenum">
              <a:rPr lang="fi-FI" smtClean="0"/>
              <a:t>‹#›</a:t>
            </a:fld>
            <a:endParaRPr lang="fi-FI"/>
          </a:p>
        </p:txBody>
      </p:sp>
      <p:sp>
        <p:nvSpPr>
          <p:cNvPr id="2" name="Päivämäärän paikkamerkki 1">
            <a:extLst>
              <a:ext uri="{FF2B5EF4-FFF2-40B4-BE49-F238E27FC236}">
                <a16:creationId xmlns:a16="http://schemas.microsoft.com/office/drawing/2014/main" id="{E1A1614D-52CF-45AF-A901-12FA2C0515D9}"/>
              </a:ext>
            </a:extLst>
          </p:cNvPr>
          <p:cNvSpPr>
            <a:spLocks noGrp="1"/>
          </p:cNvSpPr>
          <p:nvPr>
            <p:ph type="dt" sz="half" idx="10"/>
          </p:nvPr>
        </p:nvSpPr>
        <p:spPr/>
        <p:txBody>
          <a:bodyPr/>
          <a:lstStyle/>
          <a:p>
            <a:fld id="{6EF939EB-243D-41F4-88D3-CC57D63E7EE4}" type="datetime1">
              <a:rPr lang="fi-FI" smtClean="0"/>
              <a:t>20.09.2024</a:t>
            </a:fld>
            <a:endParaRPr lang="fi-FI"/>
          </a:p>
        </p:txBody>
      </p:sp>
      <p:sp>
        <p:nvSpPr>
          <p:cNvPr id="3" name="Alatunnisteen paikkamerkki 2">
            <a:extLst>
              <a:ext uri="{FF2B5EF4-FFF2-40B4-BE49-F238E27FC236}">
                <a16:creationId xmlns:a16="http://schemas.microsoft.com/office/drawing/2014/main" id="{62A2215A-8FD8-4FBF-887A-0CE9E0203E9F}"/>
              </a:ext>
            </a:extLst>
          </p:cNvPr>
          <p:cNvSpPr>
            <a:spLocks noGrp="1"/>
          </p:cNvSpPr>
          <p:nvPr>
            <p:ph type="ftr" sz="quarter" idx="11"/>
          </p:nvPr>
        </p:nvSpPr>
        <p:spPr/>
        <p:txBody>
          <a:bodyPr/>
          <a:lstStyle/>
          <a:p>
            <a:endParaRPr lang="fi-FI"/>
          </a:p>
        </p:txBody>
      </p:sp>
      <p:pic>
        <p:nvPicPr>
          <p:cNvPr id="5" name="Kuva 4">
            <a:extLst>
              <a:ext uri="{FF2B5EF4-FFF2-40B4-BE49-F238E27FC236}">
                <a16:creationId xmlns:a16="http://schemas.microsoft.com/office/drawing/2014/main" id="{1103EB3A-F25B-E8AA-BF37-A3947D78E1C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977" y="6084661"/>
            <a:ext cx="1687500" cy="540000"/>
          </a:xfrm>
          <a:prstGeom prst="rect">
            <a:avLst/>
          </a:prstGeom>
        </p:spPr>
      </p:pic>
    </p:spTree>
    <p:extLst>
      <p:ext uri="{BB962C8B-B14F-4D97-AF65-F5344CB8AC3E}">
        <p14:creationId xmlns:p14="http://schemas.microsoft.com/office/powerpoint/2010/main" val="2157964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kuvalla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7743825" y="1090077"/>
            <a:ext cx="3933825" cy="4197249"/>
          </a:xfrm>
        </p:spPr>
        <p:txBody>
          <a:bodyPr anchor="ctr" anchorCtr="0"/>
          <a:lstStyle>
            <a:lvl1pPr>
              <a:defRPr sz="4000">
                <a:solidFill>
                  <a:schemeClr val="bg1"/>
                </a:solidFill>
              </a:defRPr>
            </a:lvl1pPr>
          </a:lstStyle>
          <a:p>
            <a:r>
              <a:rPr lang="fi-FI"/>
              <a:t>Muokkaa ots. perustyyl. napsautt.</a:t>
            </a:r>
            <a:endParaRPr lang="fi-FI" dirty="0"/>
          </a:p>
        </p:txBody>
      </p:sp>
      <p:sp>
        <p:nvSpPr>
          <p:cNvPr id="3" name="Suorakulmio 2">
            <a:extLst>
              <a:ext uri="{FF2B5EF4-FFF2-40B4-BE49-F238E27FC236}">
                <a16:creationId xmlns:a16="http://schemas.microsoft.com/office/drawing/2014/main" id="{8EB6B7E2-2979-4B5F-9835-B6F149F5AC49}"/>
              </a:ext>
              <a:ext uri="{C183D7F6-B498-43B3-948B-1728B52AA6E4}">
                <adec:decorative xmlns:adec="http://schemas.microsoft.com/office/drawing/2017/decorative" val="1"/>
              </a:ext>
            </a:extLst>
          </p:cNvPr>
          <p:cNvSpPr/>
          <p:nvPr userDrawn="1"/>
        </p:nvSpPr>
        <p:spPr>
          <a:xfrm>
            <a:off x="7253289" y="188913"/>
            <a:ext cx="4746624"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l">
              <a:lnSpc>
                <a:spcPct val="90000"/>
              </a:lnSpc>
            </a:pPr>
            <a:endParaRPr lang="fi-FI" sz="2400" b="1" dirty="0"/>
          </a:p>
        </p:txBody>
      </p:sp>
      <p:sp>
        <p:nvSpPr>
          <p:cNvPr id="10" name="Kuvan paikkamerkki 2">
            <a:extLst>
              <a:ext uri="{FF2B5EF4-FFF2-40B4-BE49-F238E27FC236}">
                <a16:creationId xmlns:a16="http://schemas.microsoft.com/office/drawing/2014/main" id="{4C2C7941-F5D0-4A92-B14A-3E2E1F12889F}"/>
              </a:ext>
              <a:ext uri="{C183D7F6-B498-43B3-948B-1728B52AA6E4}">
                <adec:decorative xmlns:adec="http://schemas.microsoft.com/office/drawing/2017/decorative" val="1"/>
              </a:ext>
            </a:extLst>
          </p:cNvPr>
          <p:cNvSpPr>
            <a:spLocks noGrp="1"/>
          </p:cNvSpPr>
          <p:nvPr>
            <p:ph type="pic" idx="13"/>
          </p:nvPr>
        </p:nvSpPr>
        <p:spPr>
          <a:xfrm>
            <a:off x="192088" y="188913"/>
            <a:ext cx="7061200" cy="6480175"/>
          </a:xfrm>
          <a:solidFill>
            <a:schemeClr val="bg1">
              <a:lumMod val="95000"/>
            </a:schemeClr>
          </a:solidFill>
        </p:spPr>
        <p:txBody>
          <a:bodyPr anchor="ctr" anchorCtr="0"/>
          <a:lstStyle>
            <a:lvl1pPr marL="0" indent="0" algn="ctr">
              <a:buNone/>
              <a:defRPr sz="20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1" name="Kuva 10">
            <a:extLst>
              <a:ext uri="{FF2B5EF4-FFF2-40B4-BE49-F238E27FC236}">
                <a16:creationId xmlns:a16="http://schemas.microsoft.com/office/drawing/2014/main" id="{CAB58B85-AFBE-44D5-8EE5-BF7FDD4FF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3025" y="5972307"/>
            <a:ext cx="1694532" cy="540000"/>
          </a:xfrm>
          <a:prstGeom prst="rect">
            <a:avLst/>
          </a:prstGeom>
        </p:spPr>
      </p:pic>
    </p:spTree>
    <p:extLst>
      <p:ext uri="{BB962C8B-B14F-4D97-AF65-F5344CB8AC3E}">
        <p14:creationId xmlns:p14="http://schemas.microsoft.com/office/powerpoint/2010/main" val="1030301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kuvalla 2">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EB6B7E2-2979-4B5F-9835-B6F149F5AC49}"/>
              </a:ext>
              <a:ext uri="{C183D7F6-B498-43B3-948B-1728B52AA6E4}">
                <adec:decorative xmlns:adec="http://schemas.microsoft.com/office/drawing/2017/decorative" val="1"/>
              </a:ext>
            </a:extLst>
          </p:cNvPr>
          <p:cNvSpPr/>
          <p:nvPr userDrawn="1"/>
        </p:nvSpPr>
        <p:spPr>
          <a:xfrm>
            <a:off x="192089" y="188913"/>
            <a:ext cx="47879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l">
              <a:lnSpc>
                <a:spcPct val="90000"/>
              </a:lnSpc>
            </a:pPr>
            <a:endParaRPr lang="fi-FI" sz="2400" b="1" dirty="0"/>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758804" y="1090077"/>
            <a:ext cx="3933825" cy="4197249"/>
          </a:xfrm>
        </p:spPr>
        <p:txBody>
          <a:bodyPr anchor="ctr" anchorCtr="0"/>
          <a:lstStyle>
            <a:lvl1pPr>
              <a:defRPr sz="4000">
                <a:solidFill>
                  <a:schemeClr val="bg1"/>
                </a:solidFill>
              </a:defRPr>
            </a:lvl1pPr>
          </a:lstStyle>
          <a:p>
            <a:r>
              <a:rPr lang="fi-FI"/>
              <a:t>Muokkaa ots. perustyyl. napsautt.</a:t>
            </a:r>
            <a:endParaRPr lang="fi-FI" dirty="0"/>
          </a:p>
        </p:txBody>
      </p:sp>
      <p:sp>
        <p:nvSpPr>
          <p:cNvPr id="10" name="Kuvan paikkamerkki 2">
            <a:extLst>
              <a:ext uri="{FF2B5EF4-FFF2-40B4-BE49-F238E27FC236}">
                <a16:creationId xmlns:a16="http://schemas.microsoft.com/office/drawing/2014/main" id="{4C2C7941-F5D0-4A92-B14A-3E2E1F12889F}"/>
              </a:ext>
              <a:ext uri="{C183D7F6-B498-43B3-948B-1728B52AA6E4}">
                <adec:decorative xmlns:adec="http://schemas.microsoft.com/office/drawing/2017/decorative" val="1"/>
              </a:ext>
            </a:extLst>
          </p:cNvPr>
          <p:cNvSpPr>
            <a:spLocks noGrp="1"/>
          </p:cNvSpPr>
          <p:nvPr>
            <p:ph type="pic" idx="13"/>
          </p:nvPr>
        </p:nvSpPr>
        <p:spPr>
          <a:xfrm>
            <a:off x="4979988" y="188913"/>
            <a:ext cx="7130010" cy="6480175"/>
          </a:xfrm>
          <a:solidFill>
            <a:schemeClr val="bg1">
              <a:lumMod val="95000"/>
            </a:schemeClr>
          </a:solidFill>
        </p:spPr>
        <p:txBody>
          <a:bodyPr anchor="ctr" anchorCtr="0"/>
          <a:lstStyle>
            <a:lvl1pPr marL="0" indent="0" algn="ctr">
              <a:buNone/>
              <a:defRPr sz="20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6" name="Kuva 5">
            <a:extLst>
              <a:ext uri="{FF2B5EF4-FFF2-40B4-BE49-F238E27FC236}">
                <a16:creationId xmlns:a16="http://schemas.microsoft.com/office/drawing/2014/main" id="{1A37DF7D-3DB3-492B-A433-0778D4105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989" y="5918490"/>
            <a:ext cx="1694532" cy="540000"/>
          </a:xfrm>
          <a:prstGeom prst="rect">
            <a:avLst/>
          </a:prstGeom>
        </p:spPr>
      </p:pic>
    </p:spTree>
    <p:extLst>
      <p:ext uri="{BB962C8B-B14F-4D97-AF65-F5344CB8AC3E}">
        <p14:creationId xmlns:p14="http://schemas.microsoft.com/office/powerpoint/2010/main" val="33636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kuvalla 3">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EB6B7E2-2979-4B5F-9835-B6F149F5AC49}"/>
              </a:ext>
              <a:ext uri="{C183D7F6-B498-43B3-948B-1728B52AA6E4}">
                <adec:decorative xmlns:adec="http://schemas.microsoft.com/office/drawing/2017/decorative" val="1"/>
              </a:ext>
            </a:extLst>
          </p:cNvPr>
          <p:cNvSpPr/>
          <p:nvPr userDrawn="1"/>
        </p:nvSpPr>
        <p:spPr>
          <a:xfrm>
            <a:off x="192089" y="188913"/>
            <a:ext cx="4787900" cy="6480175"/>
          </a:xfrm>
          <a:prstGeom prst="rect">
            <a:avLst/>
          </a:prstGeom>
          <a:solidFill>
            <a:srgbClr val="B5E0F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l">
              <a:lnSpc>
                <a:spcPct val="90000"/>
              </a:lnSpc>
            </a:pPr>
            <a:endParaRPr lang="fi-FI" sz="2400" b="1" dirty="0"/>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758804" y="1090077"/>
            <a:ext cx="3933825" cy="4197249"/>
          </a:xfrm>
        </p:spPr>
        <p:txBody>
          <a:bodyPr anchor="ctr" anchorCtr="0"/>
          <a:lstStyle>
            <a:lvl1pPr>
              <a:defRPr sz="4000">
                <a:solidFill>
                  <a:schemeClr val="tx2"/>
                </a:solidFill>
              </a:defRPr>
            </a:lvl1pPr>
          </a:lstStyle>
          <a:p>
            <a:r>
              <a:rPr lang="fi-FI"/>
              <a:t>Muokkaa ots. perustyyl. napsautt.</a:t>
            </a:r>
            <a:endParaRPr lang="fi-FI" dirty="0"/>
          </a:p>
        </p:txBody>
      </p:sp>
      <p:sp>
        <p:nvSpPr>
          <p:cNvPr id="10" name="Kuvan paikkamerkki 2">
            <a:extLst>
              <a:ext uri="{FF2B5EF4-FFF2-40B4-BE49-F238E27FC236}">
                <a16:creationId xmlns:a16="http://schemas.microsoft.com/office/drawing/2014/main" id="{4C2C7941-F5D0-4A92-B14A-3E2E1F12889F}"/>
              </a:ext>
              <a:ext uri="{C183D7F6-B498-43B3-948B-1728B52AA6E4}">
                <adec:decorative xmlns:adec="http://schemas.microsoft.com/office/drawing/2017/decorative" val="1"/>
              </a:ext>
            </a:extLst>
          </p:cNvPr>
          <p:cNvSpPr>
            <a:spLocks noGrp="1"/>
          </p:cNvSpPr>
          <p:nvPr>
            <p:ph type="pic" idx="13"/>
          </p:nvPr>
        </p:nvSpPr>
        <p:spPr>
          <a:xfrm>
            <a:off x="5061990" y="188912"/>
            <a:ext cx="7130010" cy="6480175"/>
          </a:xfrm>
          <a:solidFill>
            <a:schemeClr val="bg1">
              <a:lumMod val="95000"/>
            </a:schemeClr>
          </a:solidFill>
        </p:spPr>
        <p:txBody>
          <a:bodyPr anchor="ctr" anchorCtr="0"/>
          <a:lstStyle>
            <a:lvl1pPr marL="0" indent="0" algn="ctr">
              <a:buNone/>
              <a:defRPr sz="20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6" name="Kuva 5">
            <a:extLst>
              <a:ext uri="{FF2B5EF4-FFF2-40B4-BE49-F238E27FC236}">
                <a16:creationId xmlns:a16="http://schemas.microsoft.com/office/drawing/2014/main" id="{728AB81A-AB4F-446E-8E3C-6DD2F6435E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02" y="5918490"/>
            <a:ext cx="1687500" cy="540000"/>
          </a:xfrm>
          <a:prstGeom prst="rect">
            <a:avLst/>
          </a:prstGeom>
        </p:spPr>
      </p:pic>
    </p:spTree>
    <p:extLst>
      <p:ext uri="{BB962C8B-B14F-4D97-AF65-F5344CB8AC3E}">
        <p14:creationId xmlns:p14="http://schemas.microsoft.com/office/powerpoint/2010/main" val="1706703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vaalea ikonitaust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192088" y="1415460"/>
            <a:ext cx="11807825" cy="3991926"/>
          </a:xfrm>
        </p:spPr>
        <p:txBody>
          <a:bodyPr lIns="1800000" rIns="1800000" anchor="ctr" anchorCtr="0"/>
          <a:lstStyle>
            <a:lvl1pPr algn="ctr">
              <a:defRPr sz="4000">
                <a:solidFill>
                  <a:schemeClr val="bg1"/>
                </a:solidFill>
              </a:defRPr>
            </a:lvl1pPr>
          </a:lstStyle>
          <a:p>
            <a:r>
              <a:rPr lang="fi-FI"/>
              <a:t>Muokkaa ots. perustyyl. napsautt.</a:t>
            </a:r>
            <a:endParaRPr lang="fi-FI" dirty="0"/>
          </a:p>
        </p:txBody>
      </p:sp>
      <p:pic>
        <p:nvPicPr>
          <p:cNvPr id="6" name="Kuva 5">
            <a:extLst>
              <a:ext uri="{FF2B5EF4-FFF2-40B4-BE49-F238E27FC236}">
                <a16:creationId xmlns:a16="http://schemas.microsoft.com/office/drawing/2014/main" id="{1A37DF7D-3DB3-492B-A433-0778D41054D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4696" y="5918490"/>
            <a:ext cx="1694532" cy="540000"/>
          </a:xfrm>
          <a:prstGeom prst="rect">
            <a:avLst/>
          </a:prstGeom>
        </p:spPr>
      </p:pic>
    </p:spTree>
    <p:extLst>
      <p:ext uri="{BB962C8B-B14F-4D97-AF65-F5344CB8AC3E}">
        <p14:creationId xmlns:p14="http://schemas.microsoft.com/office/powerpoint/2010/main" val="996848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umma ikonitaust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192088" y="1415460"/>
            <a:ext cx="11807825" cy="3991926"/>
          </a:xfrm>
        </p:spPr>
        <p:txBody>
          <a:bodyPr lIns="1800000" rIns="1800000" anchor="ctr" anchorCtr="0"/>
          <a:lstStyle>
            <a:lvl1pPr algn="ctr">
              <a:defRPr sz="4000">
                <a:solidFill>
                  <a:schemeClr val="bg1"/>
                </a:solidFill>
              </a:defRPr>
            </a:lvl1pPr>
          </a:lstStyle>
          <a:p>
            <a:r>
              <a:rPr lang="fi-FI"/>
              <a:t>Muokkaa ots. perustyyl. napsautt.</a:t>
            </a:r>
            <a:endParaRPr lang="fi-FI" dirty="0"/>
          </a:p>
        </p:txBody>
      </p:sp>
      <p:pic>
        <p:nvPicPr>
          <p:cNvPr id="6" name="Kuva 5">
            <a:extLst>
              <a:ext uri="{FF2B5EF4-FFF2-40B4-BE49-F238E27FC236}">
                <a16:creationId xmlns:a16="http://schemas.microsoft.com/office/drawing/2014/main" id="{1A37DF7D-3DB3-492B-A433-0778D41054D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4696" y="5918490"/>
            <a:ext cx="1694532" cy="540000"/>
          </a:xfrm>
          <a:prstGeom prst="rect">
            <a:avLst/>
          </a:prstGeom>
        </p:spPr>
      </p:pic>
    </p:spTree>
    <p:extLst>
      <p:ext uri="{BB962C8B-B14F-4D97-AF65-F5344CB8AC3E}">
        <p14:creationId xmlns:p14="http://schemas.microsoft.com/office/powerpoint/2010/main" val="1769832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dia vaalea kuvatau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EB6B7E2-2979-4B5F-9835-B6F149F5AC49}"/>
              </a:ext>
              <a:ext uri="{C183D7F6-B498-43B3-948B-1728B52AA6E4}">
                <adec:decorative xmlns:adec="http://schemas.microsoft.com/office/drawing/2017/decorative" val="1"/>
              </a:ext>
            </a:extLst>
          </p:cNvPr>
          <p:cNvSpPr/>
          <p:nvPr userDrawn="1"/>
        </p:nvSpPr>
        <p:spPr>
          <a:xfrm>
            <a:off x="0" y="0"/>
            <a:ext cx="12192000" cy="6857999"/>
          </a:xfrm>
          <a:prstGeom prst="rect">
            <a:avLst/>
          </a:prstGeom>
          <a:solidFill>
            <a:schemeClr val="accent4">
              <a:alpha val="800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l">
              <a:lnSpc>
                <a:spcPct val="90000"/>
              </a:lnSpc>
            </a:pPr>
            <a:endParaRPr lang="fi-FI" sz="2400" b="1" dirty="0"/>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1973998" y="1897622"/>
            <a:ext cx="4122002" cy="3062755"/>
          </a:xfrm>
        </p:spPr>
        <p:txBody>
          <a:bodyPr lIns="0" rIns="0" anchor="ctr" anchorCtr="0"/>
          <a:lstStyle>
            <a:lvl1pPr algn="l">
              <a:defRPr sz="4000">
                <a:solidFill>
                  <a:schemeClr val="bg1"/>
                </a:solidFill>
              </a:defRPr>
            </a:lvl1pPr>
          </a:lstStyle>
          <a:p>
            <a:r>
              <a:rPr lang="fi-FI"/>
              <a:t>Muokkaa ots. perustyyl. napsautt.</a:t>
            </a:r>
            <a:endParaRPr lang="fi-FI" dirty="0"/>
          </a:p>
        </p:txBody>
      </p:sp>
      <p:pic>
        <p:nvPicPr>
          <p:cNvPr id="6" name="Kuva 5">
            <a:extLst>
              <a:ext uri="{FF2B5EF4-FFF2-40B4-BE49-F238E27FC236}">
                <a16:creationId xmlns:a16="http://schemas.microsoft.com/office/drawing/2014/main" id="{1A37DF7D-3DB3-492B-A433-0778D41054D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696" y="5918490"/>
            <a:ext cx="1694532" cy="540000"/>
          </a:xfrm>
          <a:prstGeom prst="rect">
            <a:avLst/>
          </a:prstGeom>
        </p:spPr>
      </p:pic>
      <p:cxnSp>
        <p:nvCxnSpPr>
          <p:cNvPr id="4" name="Suora yhdysviiva 3">
            <a:extLst>
              <a:ext uri="{FF2B5EF4-FFF2-40B4-BE49-F238E27FC236}">
                <a16:creationId xmlns:a16="http://schemas.microsoft.com/office/drawing/2014/main" id="{D0580934-FB8B-54F2-A802-03A03E02E644}"/>
              </a:ext>
              <a:ext uri="{C183D7F6-B498-43B3-948B-1728B52AA6E4}">
                <adec:decorative xmlns:adec="http://schemas.microsoft.com/office/drawing/2017/decorative" val="1"/>
              </a:ext>
            </a:extLst>
          </p:cNvPr>
          <p:cNvCxnSpPr>
            <a:cxnSpLocks/>
          </p:cNvCxnSpPr>
          <p:nvPr userDrawn="1"/>
        </p:nvCxnSpPr>
        <p:spPr>
          <a:xfrm>
            <a:off x="1587034" y="2157277"/>
            <a:ext cx="0" cy="2508508"/>
          </a:xfrm>
          <a:prstGeom prst="line">
            <a:avLst/>
          </a:prstGeom>
          <a:ln w="63500" cap="rnd">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78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18F0CDAB-5FC9-7F1C-2E4F-8285C2BF7073}"/>
              </a:ext>
              <a:ext uri="{C183D7F6-B498-43B3-948B-1728B52AA6E4}">
                <adec:decorative xmlns:adec="http://schemas.microsoft.com/office/drawing/2017/decorative" val="1"/>
              </a:ext>
            </a:extLst>
          </p:cNvPr>
          <p:cNvSpPr>
            <a:spLocks noGrp="1"/>
          </p:cNvSpPr>
          <p:nvPr>
            <p:ph type="pic" idx="13" hasCustomPrompt="1"/>
          </p:nvPr>
        </p:nvSpPr>
        <p:spPr>
          <a:xfrm>
            <a:off x="3920067" y="0"/>
            <a:ext cx="8271931" cy="6858000"/>
          </a:xfrm>
          <a:custGeom>
            <a:avLst/>
            <a:gdLst>
              <a:gd name="connsiteX0" fmla="*/ 84738 w 8271931"/>
              <a:gd name="connsiteY0" fmla="*/ 0 h 6858000"/>
              <a:gd name="connsiteX1" fmla="*/ 8271931 w 8271931"/>
              <a:gd name="connsiteY1" fmla="*/ 0 h 6858000"/>
              <a:gd name="connsiteX2" fmla="*/ 8271931 w 8271931"/>
              <a:gd name="connsiteY2" fmla="*/ 6858000 h 6858000"/>
              <a:gd name="connsiteX3" fmla="*/ 0 w 8271931"/>
              <a:gd name="connsiteY3" fmla="*/ 6858000 h 6858000"/>
              <a:gd name="connsiteX4" fmla="*/ 0 w 8271931"/>
              <a:gd name="connsiteY4" fmla="*/ 6857999 h 6858000"/>
              <a:gd name="connsiteX5" fmla="*/ 84738 w 8271931"/>
              <a:gd name="connsiteY5" fmla="*/ 6857999 h 6858000"/>
              <a:gd name="connsiteX6" fmla="*/ 3132526 w 8271931"/>
              <a:gd name="connsiteY6" fmla="*/ 34543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1931" h="6858000">
                <a:moveTo>
                  <a:pt x="84738" y="0"/>
                </a:moveTo>
                <a:lnTo>
                  <a:pt x="8271931" y="0"/>
                </a:lnTo>
                <a:lnTo>
                  <a:pt x="8271931" y="6858000"/>
                </a:lnTo>
                <a:lnTo>
                  <a:pt x="0" y="6858000"/>
                </a:lnTo>
                <a:lnTo>
                  <a:pt x="0" y="6857999"/>
                </a:lnTo>
                <a:lnTo>
                  <a:pt x="84738" y="6857999"/>
                </a:lnTo>
                <a:lnTo>
                  <a:pt x="3132526" y="3454374"/>
                </a:lnTo>
                <a:close/>
              </a:path>
            </a:pathLst>
          </a:custGeom>
          <a:solidFill>
            <a:schemeClr val="bg1">
              <a:lumMod val="95000"/>
            </a:schemeClr>
          </a:solidFill>
        </p:spPr>
        <p:txBody>
          <a:bodyPr wrap="square" anchor="ctr" anchorCtr="0">
            <a:noAutofit/>
          </a:bodyPr>
          <a:lstStyle>
            <a:lvl1pPr marL="0" indent="0" algn="ctr">
              <a:buNone/>
              <a:defRPr sz="20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a:t>
            </a:r>
            <a:br>
              <a:rPr lang="fi-FI" dirty="0"/>
            </a:br>
            <a:r>
              <a:rPr lang="fi-FI" dirty="0"/>
              <a:t>napsauttamalla</a:t>
            </a:r>
            <a:br>
              <a:rPr lang="fi-FI" dirty="0"/>
            </a:br>
            <a:r>
              <a:rPr lang="fi-FI" dirty="0"/>
              <a:t>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540327" y="1354591"/>
            <a:ext cx="4114800" cy="2041092"/>
          </a:xfrm>
        </p:spPr>
        <p:txBody>
          <a:bodyPr anchor="b"/>
          <a:lstStyle>
            <a:lvl1pPr algn="l">
              <a:defRPr sz="4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540327" y="3524847"/>
            <a:ext cx="4114800" cy="1655762"/>
          </a:xfrm>
        </p:spPr>
        <p:txBody>
          <a:bodyPr/>
          <a:lstStyle>
            <a:lvl1pPr marL="0" indent="0" algn="l">
              <a:spcBef>
                <a:spcPts val="0"/>
              </a:spcBef>
              <a:buNone/>
              <a:defRPr sz="3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Tekstin paikkamerkki 9">
            <a:extLst>
              <a:ext uri="{FF2B5EF4-FFF2-40B4-BE49-F238E27FC236}">
                <a16:creationId xmlns:a16="http://schemas.microsoft.com/office/drawing/2014/main" id="{376B5ED9-5CBC-4252-B78D-72E8C8FB2192}"/>
              </a:ext>
            </a:extLst>
          </p:cNvPr>
          <p:cNvSpPr>
            <a:spLocks noGrp="1"/>
          </p:cNvSpPr>
          <p:nvPr>
            <p:ph type="body" sz="quarter" idx="10"/>
          </p:nvPr>
        </p:nvSpPr>
        <p:spPr>
          <a:xfrm>
            <a:off x="539750" y="5529282"/>
            <a:ext cx="4114800" cy="1034617"/>
          </a:xfrm>
        </p:spPr>
        <p:txBody>
          <a:bodyPr/>
          <a:lstStyle>
            <a:lvl1pPr marL="0" indent="0">
              <a:lnSpc>
                <a:spcPct val="95000"/>
              </a:lnSpc>
              <a:spcBef>
                <a:spcPts val="0"/>
              </a:spcBef>
              <a:buFont typeface="Arial" panose="020B0604020202020204" pitchFamily="34" charset="0"/>
              <a:buNone/>
              <a:defRPr sz="1800">
                <a:solidFill>
                  <a:schemeClr val="tx2"/>
                </a:solidFill>
              </a:defRPr>
            </a:lvl1pPr>
          </a:lstStyle>
          <a:p>
            <a:pPr lvl="0"/>
            <a:r>
              <a:rPr lang="fi-FI"/>
              <a:t>Muokkaa tekstin perustyylejä</a:t>
            </a:r>
          </a:p>
        </p:txBody>
      </p:sp>
      <p:sp>
        <p:nvSpPr>
          <p:cNvPr id="6" name="Dian numeron paikkamerkki 5">
            <a:extLst>
              <a:ext uri="{FF2B5EF4-FFF2-40B4-BE49-F238E27FC236}">
                <a16:creationId xmlns:a16="http://schemas.microsoft.com/office/drawing/2014/main" id="{19CE2C68-A44D-42AF-9417-BFE0F43C6C11}"/>
              </a:ext>
            </a:extLst>
          </p:cNvPr>
          <p:cNvSpPr>
            <a:spLocks noGrp="1"/>
          </p:cNvSpPr>
          <p:nvPr>
            <p:ph type="sldNum" sz="quarter" idx="16"/>
          </p:nvPr>
        </p:nvSpPr>
        <p:spPr/>
        <p:txBody>
          <a:bodyPr/>
          <a:lstStyle/>
          <a:p>
            <a:pPr algn="l"/>
            <a:fld id="{03D2D5F4-4871-4469-8343-ED7F6811B37D}" type="slidenum">
              <a:rPr lang="fi-FI" smtClean="0"/>
              <a:pPr/>
              <a:t>‹#›</a:t>
            </a:fld>
            <a:endParaRPr lang="fi-FI" dirty="0"/>
          </a:p>
        </p:txBody>
      </p:sp>
      <p:sp>
        <p:nvSpPr>
          <p:cNvPr id="4" name="Päivämäärän paikkamerkki 3">
            <a:extLst>
              <a:ext uri="{FF2B5EF4-FFF2-40B4-BE49-F238E27FC236}">
                <a16:creationId xmlns:a16="http://schemas.microsoft.com/office/drawing/2014/main" id="{1E9B7E6E-FC05-45EF-9962-02C245B0D236}"/>
              </a:ext>
            </a:extLst>
          </p:cNvPr>
          <p:cNvSpPr>
            <a:spLocks noGrp="1"/>
          </p:cNvSpPr>
          <p:nvPr>
            <p:ph type="dt" sz="half" idx="14"/>
          </p:nvPr>
        </p:nvSpPr>
        <p:spPr/>
        <p:txBody>
          <a:bodyPr/>
          <a:lstStyle/>
          <a:p>
            <a:fld id="{EBAAA9AE-1901-4E1E-A862-0F557C2228F7}" type="datetime1">
              <a:rPr lang="fi-FI" smtClean="0"/>
              <a:t>20.09.2024</a:t>
            </a:fld>
            <a:endParaRPr lang="fi-FI" sz="800" dirty="0"/>
          </a:p>
        </p:txBody>
      </p:sp>
      <p:sp>
        <p:nvSpPr>
          <p:cNvPr id="5" name="Alatunnisteen paikkamerkki 4">
            <a:extLst>
              <a:ext uri="{FF2B5EF4-FFF2-40B4-BE49-F238E27FC236}">
                <a16:creationId xmlns:a16="http://schemas.microsoft.com/office/drawing/2014/main" id="{F5B1347E-E8A1-4FAF-82AE-5721048AC84A}"/>
              </a:ext>
            </a:extLst>
          </p:cNvPr>
          <p:cNvSpPr>
            <a:spLocks noGrp="1"/>
          </p:cNvSpPr>
          <p:nvPr>
            <p:ph type="ftr" sz="quarter" idx="15"/>
          </p:nvPr>
        </p:nvSpPr>
        <p:spPr/>
        <p:txBody>
          <a:bodyPr/>
          <a:lstStyle/>
          <a:p>
            <a:endParaRPr lang="fi-FI" sz="800" dirty="0"/>
          </a:p>
        </p:txBody>
      </p:sp>
      <p:pic>
        <p:nvPicPr>
          <p:cNvPr id="9" name="Kuva 8">
            <a:extLst>
              <a:ext uri="{FF2B5EF4-FFF2-40B4-BE49-F238E27FC236}">
                <a16:creationId xmlns:a16="http://schemas.microsoft.com/office/drawing/2014/main" id="{00E2422D-4348-4AF1-9916-AAD82C40709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87" y="233690"/>
            <a:ext cx="1687500" cy="540000"/>
          </a:xfrm>
          <a:prstGeom prst="rect">
            <a:avLst/>
          </a:prstGeom>
        </p:spPr>
      </p:pic>
    </p:spTree>
    <p:extLst>
      <p:ext uri="{BB962C8B-B14F-4D97-AF65-F5344CB8AC3E}">
        <p14:creationId xmlns:p14="http://schemas.microsoft.com/office/powerpoint/2010/main" val="2014644226"/>
      </p:ext>
    </p:extLst>
  </p:cSld>
  <p:clrMapOvr>
    <a:masterClrMapping/>
  </p:clrMapOvr>
  <p:extLst>
    <p:ext uri="{DCECCB84-F9BA-43D5-87BE-67443E8EF086}">
      <p15:sldGuideLst xmlns:p15="http://schemas.microsoft.com/office/powerpoint/2012/main">
        <p15:guide id="1" pos="2525" userDrawn="1">
          <p15:clr>
            <a:srgbClr val="FBAE40"/>
          </p15:clr>
        </p15:guide>
        <p15:guide id="2" pos="35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dia tumma kuvatau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EB6B7E2-2979-4B5F-9835-B6F149F5AC49}"/>
              </a:ext>
              <a:ext uri="{C183D7F6-B498-43B3-948B-1728B52AA6E4}">
                <adec:decorative xmlns:adec="http://schemas.microsoft.com/office/drawing/2017/decorative" val="1"/>
              </a:ext>
            </a:extLst>
          </p:cNvPr>
          <p:cNvSpPr/>
          <p:nvPr userDrawn="1"/>
        </p:nvSpPr>
        <p:spPr>
          <a:xfrm>
            <a:off x="0" y="0"/>
            <a:ext cx="12192000" cy="6858001"/>
          </a:xfrm>
          <a:prstGeom prst="rect">
            <a:avLst/>
          </a:prstGeom>
          <a:solidFill>
            <a:schemeClr val="tx2">
              <a:alpha val="849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l">
              <a:lnSpc>
                <a:spcPct val="90000"/>
              </a:lnSpc>
            </a:pPr>
            <a:endParaRPr lang="fi-FI" sz="2400" b="1" dirty="0"/>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192088" y="1415460"/>
            <a:ext cx="11807825" cy="3991926"/>
          </a:xfrm>
        </p:spPr>
        <p:txBody>
          <a:bodyPr lIns="1800000" rIns="1800000" anchor="ctr" anchorCtr="0"/>
          <a:lstStyle>
            <a:lvl1pPr algn="ctr">
              <a:defRPr sz="4000">
                <a:solidFill>
                  <a:schemeClr val="bg1"/>
                </a:solidFill>
              </a:defRPr>
            </a:lvl1pPr>
          </a:lstStyle>
          <a:p>
            <a:r>
              <a:rPr lang="fi-FI"/>
              <a:t>Muokkaa ots. perustyyl. napsautt.</a:t>
            </a:r>
            <a:endParaRPr lang="fi-FI" dirty="0"/>
          </a:p>
        </p:txBody>
      </p:sp>
      <p:pic>
        <p:nvPicPr>
          <p:cNvPr id="6" name="Kuva 5">
            <a:extLst>
              <a:ext uri="{FF2B5EF4-FFF2-40B4-BE49-F238E27FC236}">
                <a16:creationId xmlns:a16="http://schemas.microsoft.com/office/drawing/2014/main" id="{1A37DF7D-3DB3-492B-A433-0778D41054D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696" y="5918490"/>
            <a:ext cx="1694532" cy="540000"/>
          </a:xfrm>
          <a:prstGeom prst="rect">
            <a:avLst/>
          </a:prstGeom>
        </p:spPr>
      </p:pic>
    </p:spTree>
    <p:extLst>
      <p:ext uri="{BB962C8B-B14F-4D97-AF65-F5344CB8AC3E}">
        <p14:creationId xmlns:p14="http://schemas.microsoft.com/office/powerpoint/2010/main" val="1280522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taattidia kuvall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410256" y="2114536"/>
            <a:ext cx="3993698" cy="2628928"/>
          </a:xfrm>
        </p:spPr>
        <p:txBody>
          <a:bodyPr anchor="ctr" anchorCtr="0"/>
          <a:lstStyle>
            <a:lvl1pPr algn="l">
              <a:defRPr sz="3400">
                <a:solidFill>
                  <a:schemeClr val="bg1"/>
                </a:solidFill>
              </a:defRPr>
            </a:lvl1pPr>
          </a:lstStyle>
          <a:p>
            <a:r>
              <a:rPr lang="fi-FI" dirty="0"/>
              <a:t>Muokkaa </a:t>
            </a:r>
            <a:r>
              <a:rPr lang="fi-FI" dirty="0" err="1"/>
              <a:t>ots</a:t>
            </a:r>
            <a:r>
              <a:rPr lang="fi-FI" dirty="0"/>
              <a:t>.</a:t>
            </a:r>
            <a:br>
              <a:rPr lang="fi-FI" dirty="0"/>
            </a:br>
            <a:r>
              <a:rPr lang="fi-FI" dirty="0" err="1"/>
              <a:t>perustyyl</a:t>
            </a:r>
            <a:r>
              <a:rPr lang="fi-FI" dirty="0"/>
              <a:t>. </a:t>
            </a:r>
            <a:r>
              <a:rPr lang="fi-FI" dirty="0" err="1"/>
              <a:t>napsautt</a:t>
            </a:r>
            <a:r>
              <a:rPr lang="fi-FI" dirty="0"/>
              <a:t>.</a:t>
            </a:r>
          </a:p>
        </p:txBody>
      </p:sp>
      <p:sp>
        <p:nvSpPr>
          <p:cNvPr id="8" name="Tekstin paikkamerkki 14">
            <a:extLst>
              <a:ext uri="{FF2B5EF4-FFF2-40B4-BE49-F238E27FC236}">
                <a16:creationId xmlns:a16="http://schemas.microsoft.com/office/drawing/2014/main" id="{DC40588E-5A5E-3928-26D2-598113FC3B16}"/>
              </a:ext>
            </a:extLst>
          </p:cNvPr>
          <p:cNvSpPr>
            <a:spLocks noGrp="1"/>
          </p:cNvSpPr>
          <p:nvPr>
            <p:ph type="body" sz="quarter" idx="17" hasCustomPrompt="1"/>
          </p:nvPr>
        </p:nvSpPr>
        <p:spPr>
          <a:xfrm>
            <a:off x="1411170" y="5122716"/>
            <a:ext cx="4000279" cy="371180"/>
          </a:xfrm>
        </p:spPr>
        <p:txBody>
          <a:bodyPr/>
          <a:lstStyle>
            <a:lvl1pPr marL="0" indent="0">
              <a:spcBef>
                <a:spcPts val="0"/>
              </a:spcBef>
              <a:buFont typeface="Arial" panose="020B0604020202020204" pitchFamily="34" charset="0"/>
              <a:buNone/>
              <a:defRPr sz="1800">
                <a:solidFill>
                  <a:schemeClr val="bg1"/>
                </a:solidFill>
              </a:defRPr>
            </a:lvl1pPr>
            <a:lvl2pPr>
              <a:buNone/>
              <a:defRPr/>
            </a:lvl2pPr>
          </a:lstStyle>
          <a:p>
            <a:pPr lvl="0"/>
            <a:r>
              <a:rPr lang="fi-FI" dirty="0"/>
              <a:t>Muokkaa tekstiä napsauttamalla</a:t>
            </a:r>
          </a:p>
        </p:txBody>
      </p:sp>
      <p:pic>
        <p:nvPicPr>
          <p:cNvPr id="10" name="Kuva 9">
            <a:extLst>
              <a:ext uri="{FF2B5EF4-FFF2-40B4-BE49-F238E27FC236}">
                <a16:creationId xmlns:a16="http://schemas.microsoft.com/office/drawing/2014/main" id="{87EF0B4F-8C1E-D5C2-7E92-AF078F2ED54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6026" y="1093788"/>
            <a:ext cx="865267" cy="648950"/>
          </a:xfrm>
          <a:prstGeom prst="rect">
            <a:avLst/>
          </a:prstGeom>
        </p:spPr>
      </p:pic>
      <p:pic>
        <p:nvPicPr>
          <p:cNvPr id="13" name="Kuva 12">
            <a:extLst>
              <a:ext uri="{FF2B5EF4-FFF2-40B4-BE49-F238E27FC236}">
                <a16:creationId xmlns:a16="http://schemas.microsoft.com/office/drawing/2014/main" id="{DD3CB045-7164-0448-089C-A05F51F1E29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253209" y="802704"/>
            <a:ext cx="1894001" cy="2187438"/>
          </a:xfrm>
          <a:prstGeom prst="rect">
            <a:avLst/>
          </a:prstGeom>
        </p:spPr>
      </p:pic>
      <p:sp>
        <p:nvSpPr>
          <p:cNvPr id="7" name="Kuvan paikkamerkki 2">
            <a:extLst>
              <a:ext uri="{FF2B5EF4-FFF2-40B4-BE49-F238E27FC236}">
                <a16:creationId xmlns:a16="http://schemas.microsoft.com/office/drawing/2014/main" id="{E489D298-45D6-C473-627C-0D92DAEEB5FA}"/>
              </a:ext>
              <a:ext uri="{C183D7F6-B498-43B3-948B-1728B52AA6E4}">
                <adec:decorative xmlns:adec="http://schemas.microsoft.com/office/drawing/2017/decorative" val="1"/>
              </a:ext>
            </a:extLst>
          </p:cNvPr>
          <p:cNvSpPr>
            <a:spLocks noGrp="1"/>
          </p:cNvSpPr>
          <p:nvPr>
            <p:ph type="pic" idx="13" hasCustomPrompt="1"/>
          </p:nvPr>
        </p:nvSpPr>
        <p:spPr>
          <a:xfrm>
            <a:off x="6249379" y="1058461"/>
            <a:ext cx="4099203" cy="4741079"/>
          </a:xfrm>
          <a:custGeom>
            <a:avLst/>
            <a:gdLst>
              <a:gd name="connsiteX0" fmla="*/ 5 w 4642762"/>
              <a:gd name="connsiteY0" fmla="*/ 1637022 h 4285789"/>
              <a:gd name="connsiteX1" fmla="*/ 2321381 w 4642762"/>
              <a:gd name="connsiteY1" fmla="*/ 0 h 4285789"/>
              <a:gd name="connsiteX2" fmla="*/ 4642757 w 4642762"/>
              <a:gd name="connsiteY2" fmla="*/ 1637022 h 4285789"/>
              <a:gd name="connsiteX3" fmla="*/ 3756070 w 4642762"/>
              <a:gd name="connsiteY3" fmla="*/ 4285778 h 4285789"/>
              <a:gd name="connsiteX4" fmla="*/ 886692 w 4642762"/>
              <a:gd name="connsiteY4" fmla="*/ 4285778 h 4285789"/>
              <a:gd name="connsiteX5" fmla="*/ 5 w 4642762"/>
              <a:gd name="connsiteY5" fmla="*/ 1637022 h 4285789"/>
              <a:gd name="connsiteX0" fmla="*/ 0 w 4657152"/>
              <a:gd name="connsiteY0" fmla="*/ 1349022 h 4285778"/>
              <a:gd name="connsiteX1" fmla="*/ 2335776 w 4657152"/>
              <a:gd name="connsiteY1" fmla="*/ 0 h 4285778"/>
              <a:gd name="connsiteX2" fmla="*/ 4657152 w 4657152"/>
              <a:gd name="connsiteY2" fmla="*/ 1637022 h 4285778"/>
              <a:gd name="connsiteX3" fmla="*/ 3770465 w 4657152"/>
              <a:gd name="connsiteY3" fmla="*/ 4285778 h 4285778"/>
              <a:gd name="connsiteX4" fmla="*/ 901087 w 4657152"/>
              <a:gd name="connsiteY4" fmla="*/ 4285778 h 4285778"/>
              <a:gd name="connsiteX5" fmla="*/ 0 w 4657152"/>
              <a:gd name="connsiteY5" fmla="*/ 1349022 h 4285778"/>
              <a:gd name="connsiteX0" fmla="*/ 0 w 4649952"/>
              <a:gd name="connsiteY0" fmla="*/ 1349022 h 4285778"/>
              <a:gd name="connsiteX1" fmla="*/ 2335776 w 4649952"/>
              <a:gd name="connsiteY1" fmla="*/ 0 h 4285778"/>
              <a:gd name="connsiteX2" fmla="*/ 4649952 w 4649952"/>
              <a:gd name="connsiteY2" fmla="*/ 1334622 h 4285778"/>
              <a:gd name="connsiteX3" fmla="*/ 3770465 w 4649952"/>
              <a:gd name="connsiteY3" fmla="*/ 4285778 h 4285778"/>
              <a:gd name="connsiteX4" fmla="*/ 901087 w 4649952"/>
              <a:gd name="connsiteY4" fmla="*/ 4285778 h 4285778"/>
              <a:gd name="connsiteX5" fmla="*/ 0 w 4649952"/>
              <a:gd name="connsiteY5" fmla="*/ 1349022 h 4285778"/>
              <a:gd name="connsiteX0" fmla="*/ 0 w 4649952"/>
              <a:gd name="connsiteY0" fmla="*/ 1349022 h 4285778"/>
              <a:gd name="connsiteX1" fmla="*/ 2335776 w 4649952"/>
              <a:gd name="connsiteY1" fmla="*/ 0 h 4285778"/>
              <a:gd name="connsiteX2" fmla="*/ 4649952 w 4649952"/>
              <a:gd name="connsiteY2" fmla="*/ 1334622 h 4285778"/>
              <a:gd name="connsiteX3" fmla="*/ 3770465 w 4649952"/>
              <a:gd name="connsiteY3" fmla="*/ 4285778 h 4285778"/>
              <a:gd name="connsiteX4" fmla="*/ 8287 w 4649952"/>
              <a:gd name="connsiteY4" fmla="*/ 4019378 h 4285778"/>
              <a:gd name="connsiteX5" fmla="*/ 0 w 4649952"/>
              <a:gd name="connsiteY5" fmla="*/ 1349022 h 4285778"/>
              <a:gd name="connsiteX0" fmla="*/ 0 w 4656065"/>
              <a:gd name="connsiteY0" fmla="*/ 1349022 h 4026578"/>
              <a:gd name="connsiteX1" fmla="*/ 2335776 w 4656065"/>
              <a:gd name="connsiteY1" fmla="*/ 0 h 4026578"/>
              <a:gd name="connsiteX2" fmla="*/ 4649952 w 4656065"/>
              <a:gd name="connsiteY2" fmla="*/ 1334622 h 4026578"/>
              <a:gd name="connsiteX3" fmla="*/ 4656065 w 4656065"/>
              <a:gd name="connsiteY3" fmla="*/ 4026578 h 4026578"/>
              <a:gd name="connsiteX4" fmla="*/ 8287 w 4656065"/>
              <a:gd name="connsiteY4" fmla="*/ 4019378 h 4026578"/>
              <a:gd name="connsiteX5" fmla="*/ 0 w 4656065"/>
              <a:gd name="connsiteY5" fmla="*/ 1349022 h 4026578"/>
              <a:gd name="connsiteX0" fmla="*/ 0 w 4656065"/>
              <a:gd name="connsiteY0" fmla="*/ 1349022 h 5342307"/>
              <a:gd name="connsiteX1" fmla="*/ 2335776 w 4656065"/>
              <a:gd name="connsiteY1" fmla="*/ 0 h 5342307"/>
              <a:gd name="connsiteX2" fmla="*/ 4649952 w 4656065"/>
              <a:gd name="connsiteY2" fmla="*/ 1334622 h 5342307"/>
              <a:gd name="connsiteX3" fmla="*/ 4656065 w 4656065"/>
              <a:gd name="connsiteY3" fmla="*/ 4026578 h 5342307"/>
              <a:gd name="connsiteX4" fmla="*/ 2295558 w 4656065"/>
              <a:gd name="connsiteY4" fmla="*/ 5342302 h 5342307"/>
              <a:gd name="connsiteX5" fmla="*/ 8287 w 4656065"/>
              <a:gd name="connsiteY5" fmla="*/ 4019378 h 5342307"/>
              <a:gd name="connsiteX6" fmla="*/ 0 w 4656065"/>
              <a:gd name="connsiteY6" fmla="*/ 1349022 h 5342307"/>
              <a:gd name="connsiteX0" fmla="*/ 0 w 4656065"/>
              <a:gd name="connsiteY0" fmla="*/ 1349022 h 5342302"/>
              <a:gd name="connsiteX1" fmla="*/ 2335776 w 4656065"/>
              <a:gd name="connsiteY1" fmla="*/ 0 h 5342302"/>
              <a:gd name="connsiteX2" fmla="*/ 4649952 w 4656065"/>
              <a:gd name="connsiteY2" fmla="*/ 1334622 h 5342302"/>
              <a:gd name="connsiteX3" fmla="*/ 4656065 w 4656065"/>
              <a:gd name="connsiteY3" fmla="*/ 4026578 h 5342302"/>
              <a:gd name="connsiteX4" fmla="*/ 2295558 w 4656065"/>
              <a:gd name="connsiteY4" fmla="*/ 5342302 h 5342302"/>
              <a:gd name="connsiteX5" fmla="*/ 8287 w 4656065"/>
              <a:gd name="connsiteY5" fmla="*/ 4019378 h 5342302"/>
              <a:gd name="connsiteX6" fmla="*/ 0 w 4656065"/>
              <a:gd name="connsiteY6" fmla="*/ 1349022 h 5342302"/>
              <a:gd name="connsiteX0" fmla="*/ 0 w 4656065"/>
              <a:gd name="connsiteY0" fmla="*/ 1349022 h 5342302"/>
              <a:gd name="connsiteX1" fmla="*/ 2335776 w 4656065"/>
              <a:gd name="connsiteY1" fmla="*/ 0 h 5342302"/>
              <a:gd name="connsiteX2" fmla="*/ 4649952 w 4656065"/>
              <a:gd name="connsiteY2" fmla="*/ 1334622 h 5342302"/>
              <a:gd name="connsiteX3" fmla="*/ 4656065 w 4656065"/>
              <a:gd name="connsiteY3" fmla="*/ 4026578 h 5342302"/>
              <a:gd name="connsiteX4" fmla="*/ 2295558 w 4656065"/>
              <a:gd name="connsiteY4" fmla="*/ 5342302 h 5342302"/>
              <a:gd name="connsiteX5" fmla="*/ 8287 w 4656065"/>
              <a:gd name="connsiteY5" fmla="*/ 4019378 h 5342302"/>
              <a:gd name="connsiteX6" fmla="*/ 0 w 4656065"/>
              <a:gd name="connsiteY6" fmla="*/ 1349022 h 5342302"/>
              <a:gd name="connsiteX0" fmla="*/ 0 w 4656065"/>
              <a:gd name="connsiteY0" fmla="*/ 1349022 h 5342302"/>
              <a:gd name="connsiteX1" fmla="*/ 2335776 w 4656065"/>
              <a:gd name="connsiteY1" fmla="*/ 0 h 5342302"/>
              <a:gd name="connsiteX2" fmla="*/ 4649952 w 4656065"/>
              <a:gd name="connsiteY2" fmla="*/ 1334622 h 5342302"/>
              <a:gd name="connsiteX3" fmla="*/ 4656065 w 4656065"/>
              <a:gd name="connsiteY3" fmla="*/ 4026578 h 5342302"/>
              <a:gd name="connsiteX4" fmla="*/ 2295558 w 4656065"/>
              <a:gd name="connsiteY4" fmla="*/ 5342302 h 5342302"/>
              <a:gd name="connsiteX5" fmla="*/ 8287 w 4656065"/>
              <a:gd name="connsiteY5" fmla="*/ 4019378 h 5342302"/>
              <a:gd name="connsiteX6" fmla="*/ 0 w 4656065"/>
              <a:gd name="connsiteY6" fmla="*/ 1349022 h 5342302"/>
              <a:gd name="connsiteX0" fmla="*/ 0 w 4656065"/>
              <a:gd name="connsiteY0" fmla="*/ 1349022 h 5361352"/>
              <a:gd name="connsiteX1" fmla="*/ 2335776 w 4656065"/>
              <a:gd name="connsiteY1" fmla="*/ 0 h 5361352"/>
              <a:gd name="connsiteX2" fmla="*/ 4649952 w 4656065"/>
              <a:gd name="connsiteY2" fmla="*/ 1334622 h 5361352"/>
              <a:gd name="connsiteX3" fmla="*/ 4656065 w 4656065"/>
              <a:gd name="connsiteY3" fmla="*/ 4026578 h 5361352"/>
              <a:gd name="connsiteX4" fmla="*/ 2324133 w 4656065"/>
              <a:gd name="connsiteY4" fmla="*/ 5361352 h 5361352"/>
              <a:gd name="connsiteX5" fmla="*/ 8287 w 4656065"/>
              <a:gd name="connsiteY5" fmla="*/ 4019378 h 5361352"/>
              <a:gd name="connsiteX6" fmla="*/ 0 w 4656065"/>
              <a:gd name="connsiteY6" fmla="*/ 1349022 h 5361352"/>
              <a:gd name="connsiteX0" fmla="*/ 0 w 4656065"/>
              <a:gd name="connsiteY0" fmla="*/ 1349022 h 5361352"/>
              <a:gd name="connsiteX1" fmla="*/ 2335776 w 4656065"/>
              <a:gd name="connsiteY1" fmla="*/ 0 h 5361352"/>
              <a:gd name="connsiteX2" fmla="*/ 4649952 w 4656065"/>
              <a:gd name="connsiteY2" fmla="*/ 1334622 h 5361352"/>
              <a:gd name="connsiteX3" fmla="*/ 4656065 w 4656065"/>
              <a:gd name="connsiteY3" fmla="*/ 4026578 h 5361352"/>
              <a:gd name="connsiteX4" fmla="*/ 2324133 w 4656065"/>
              <a:gd name="connsiteY4" fmla="*/ 5361352 h 5361352"/>
              <a:gd name="connsiteX5" fmla="*/ 8287 w 4656065"/>
              <a:gd name="connsiteY5" fmla="*/ 4019378 h 5361352"/>
              <a:gd name="connsiteX6" fmla="*/ 0 w 4656065"/>
              <a:gd name="connsiteY6" fmla="*/ 1349022 h 5361352"/>
              <a:gd name="connsiteX0" fmla="*/ 0 w 4650157"/>
              <a:gd name="connsiteY0" fmla="*/ 1349022 h 5361352"/>
              <a:gd name="connsiteX1" fmla="*/ 2335776 w 4650157"/>
              <a:gd name="connsiteY1" fmla="*/ 0 h 5361352"/>
              <a:gd name="connsiteX2" fmla="*/ 4649952 w 4650157"/>
              <a:gd name="connsiteY2" fmla="*/ 1334622 h 5361352"/>
              <a:gd name="connsiteX3" fmla="*/ 4640190 w 4650157"/>
              <a:gd name="connsiteY3" fmla="*/ 3994828 h 5361352"/>
              <a:gd name="connsiteX4" fmla="*/ 2324133 w 4650157"/>
              <a:gd name="connsiteY4" fmla="*/ 5361352 h 5361352"/>
              <a:gd name="connsiteX5" fmla="*/ 8287 w 4650157"/>
              <a:gd name="connsiteY5" fmla="*/ 4019378 h 5361352"/>
              <a:gd name="connsiteX6" fmla="*/ 0 w 4650157"/>
              <a:gd name="connsiteY6" fmla="*/ 1349022 h 5361352"/>
              <a:gd name="connsiteX0" fmla="*/ 0 w 4650514"/>
              <a:gd name="connsiteY0" fmla="*/ 1349022 h 5361352"/>
              <a:gd name="connsiteX1" fmla="*/ 2335776 w 4650514"/>
              <a:gd name="connsiteY1" fmla="*/ 0 h 5361352"/>
              <a:gd name="connsiteX2" fmla="*/ 4649952 w 4650514"/>
              <a:gd name="connsiteY2" fmla="*/ 1334622 h 5361352"/>
              <a:gd name="connsiteX3" fmla="*/ 4649715 w 4650514"/>
              <a:gd name="connsiteY3" fmla="*/ 4023403 h 5361352"/>
              <a:gd name="connsiteX4" fmla="*/ 2324133 w 4650514"/>
              <a:gd name="connsiteY4" fmla="*/ 5361352 h 5361352"/>
              <a:gd name="connsiteX5" fmla="*/ 8287 w 4650514"/>
              <a:gd name="connsiteY5" fmla="*/ 4019378 h 5361352"/>
              <a:gd name="connsiteX6" fmla="*/ 0 w 4650514"/>
              <a:gd name="connsiteY6" fmla="*/ 1349022 h 5361352"/>
              <a:gd name="connsiteX0" fmla="*/ 0 w 4650514"/>
              <a:gd name="connsiteY0" fmla="*/ 1349022 h 5361352"/>
              <a:gd name="connsiteX1" fmla="*/ 2335776 w 4650514"/>
              <a:gd name="connsiteY1" fmla="*/ 0 h 5361352"/>
              <a:gd name="connsiteX2" fmla="*/ 4649952 w 4650514"/>
              <a:gd name="connsiteY2" fmla="*/ 1334622 h 5361352"/>
              <a:gd name="connsiteX3" fmla="*/ 4649715 w 4650514"/>
              <a:gd name="connsiteY3" fmla="*/ 4023403 h 5361352"/>
              <a:gd name="connsiteX4" fmla="*/ 2324133 w 4650514"/>
              <a:gd name="connsiteY4" fmla="*/ 5361352 h 5361352"/>
              <a:gd name="connsiteX5" fmla="*/ 8287 w 4650514"/>
              <a:gd name="connsiteY5" fmla="*/ 4019378 h 5361352"/>
              <a:gd name="connsiteX6" fmla="*/ 0 w 4650514"/>
              <a:gd name="connsiteY6" fmla="*/ 1349022 h 5361352"/>
              <a:gd name="connsiteX0" fmla="*/ 0 w 4650514"/>
              <a:gd name="connsiteY0" fmla="*/ 1349022 h 5361352"/>
              <a:gd name="connsiteX1" fmla="*/ 2335776 w 4650514"/>
              <a:gd name="connsiteY1" fmla="*/ 0 h 5361352"/>
              <a:gd name="connsiteX2" fmla="*/ 4649952 w 4650514"/>
              <a:gd name="connsiteY2" fmla="*/ 1334622 h 5361352"/>
              <a:gd name="connsiteX3" fmla="*/ 4649715 w 4650514"/>
              <a:gd name="connsiteY3" fmla="*/ 4023403 h 5361352"/>
              <a:gd name="connsiteX4" fmla="*/ 2324133 w 4650514"/>
              <a:gd name="connsiteY4" fmla="*/ 5361352 h 5361352"/>
              <a:gd name="connsiteX5" fmla="*/ 8287 w 4650514"/>
              <a:gd name="connsiteY5" fmla="*/ 4019378 h 5361352"/>
              <a:gd name="connsiteX6" fmla="*/ 0 w 4650514"/>
              <a:gd name="connsiteY6" fmla="*/ 1349022 h 5361352"/>
              <a:gd name="connsiteX0" fmla="*/ 0 w 4650514"/>
              <a:gd name="connsiteY0" fmla="*/ 1349022 h 5361352"/>
              <a:gd name="connsiteX1" fmla="*/ 2335776 w 4650514"/>
              <a:gd name="connsiteY1" fmla="*/ 0 h 5361352"/>
              <a:gd name="connsiteX2" fmla="*/ 4649952 w 4650514"/>
              <a:gd name="connsiteY2" fmla="*/ 1334622 h 5361352"/>
              <a:gd name="connsiteX3" fmla="*/ 4649715 w 4650514"/>
              <a:gd name="connsiteY3" fmla="*/ 4023403 h 5361352"/>
              <a:gd name="connsiteX4" fmla="*/ 2324133 w 4650514"/>
              <a:gd name="connsiteY4" fmla="*/ 5361352 h 5361352"/>
              <a:gd name="connsiteX5" fmla="*/ 46387 w 4650514"/>
              <a:gd name="connsiteY5" fmla="*/ 3978103 h 5361352"/>
              <a:gd name="connsiteX6" fmla="*/ 0 w 4650514"/>
              <a:gd name="connsiteY6" fmla="*/ 1349022 h 5361352"/>
              <a:gd name="connsiteX0" fmla="*/ 0 w 4650514"/>
              <a:gd name="connsiteY0" fmla="*/ 1349022 h 5361352"/>
              <a:gd name="connsiteX1" fmla="*/ 2335776 w 4650514"/>
              <a:gd name="connsiteY1" fmla="*/ 0 h 5361352"/>
              <a:gd name="connsiteX2" fmla="*/ 4649952 w 4650514"/>
              <a:gd name="connsiteY2" fmla="*/ 1334622 h 5361352"/>
              <a:gd name="connsiteX3" fmla="*/ 4649715 w 4650514"/>
              <a:gd name="connsiteY3" fmla="*/ 4023403 h 5361352"/>
              <a:gd name="connsiteX4" fmla="*/ 2324133 w 4650514"/>
              <a:gd name="connsiteY4" fmla="*/ 5361352 h 5361352"/>
              <a:gd name="connsiteX5" fmla="*/ 11462 w 4650514"/>
              <a:gd name="connsiteY5" fmla="*/ 4019378 h 5361352"/>
              <a:gd name="connsiteX6" fmla="*/ 0 w 4650514"/>
              <a:gd name="connsiteY6" fmla="*/ 1349022 h 5361352"/>
              <a:gd name="connsiteX0" fmla="*/ 20496 w 4639260"/>
              <a:gd name="connsiteY0" fmla="*/ 1371247 h 5361352"/>
              <a:gd name="connsiteX1" fmla="*/ 2324522 w 4639260"/>
              <a:gd name="connsiteY1" fmla="*/ 0 h 5361352"/>
              <a:gd name="connsiteX2" fmla="*/ 4638698 w 4639260"/>
              <a:gd name="connsiteY2" fmla="*/ 1334622 h 5361352"/>
              <a:gd name="connsiteX3" fmla="*/ 4638461 w 4639260"/>
              <a:gd name="connsiteY3" fmla="*/ 4023403 h 5361352"/>
              <a:gd name="connsiteX4" fmla="*/ 2312879 w 4639260"/>
              <a:gd name="connsiteY4" fmla="*/ 5361352 h 5361352"/>
              <a:gd name="connsiteX5" fmla="*/ 208 w 4639260"/>
              <a:gd name="connsiteY5" fmla="*/ 4019378 h 5361352"/>
              <a:gd name="connsiteX6" fmla="*/ 20496 w 4639260"/>
              <a:gd name="connsiteY6" fmla="*/ 1371247 h 5361352"/>
              <a:gd name="connsiteX0" fmla="*/ 0 w 4640989"/>
              <a:gd name="connsiteY0" fmla="*/ 1336322 h 5361352"/>
              <a:gd name="connsiteX1" fmla="*/ 2326251 w 4640989"/>
              <a:gd name="connsiteY1" fmla="*/ 0 h 5361352"/>
              <a:gd name="connsiteX2" fmla="*/ 4640427 w 4640989"/>
              <a:gd name="connsiteY2" fmla="*/ 1334622 h 5361352"/>
              <a:gd name="connsiteX3" fmla="*/ 4640190 w 4640989"/>
              <a:gd name="connsiteY3" fmla="*/ 4023403 h 5361352"/>
              <a:gd name="connsiteX4" fmla="*/ 2314608 w 4640989"/>
              <a:gd name="connsiteY4" fmla="*/ 5361352 h 5361352"/>
              <a:gd name="connsiteX5" fmla="*/ 1937 w 4640989"/>
              <a:gd name="connsiteY5" fmla="*/ 4019378 h 5361352"/>
              <a:gd name="connsiteX6" fmla="*/ 0 w 4640989"/>
              <a:gd name="connsiteY6" fmla="*/ 1336322 h 5361352"/>
              <a:gd name="connsiteX0" fmla="*/ 0 w 4640190"/>
              <a:gd name="connsiteY0" fmla="*/ 1336322 h 5361352"/>
              <a:gd name="connsiteX1" fmla="*/ 2326251 w 4640190"/>
              <a:gd name="connsiteY1" fmla="*/ 0 h 5361352"/>
              <a:gd name="connsiteX2" fmla="*/ 4599152 w 4640190"/>
              <a:gd name="connsiteY2" fmla="*/ 1375897 h 5361352"/>
              <a:gd name="connsiteX3" fmla="*/ 4640190 w 4640190"/>
              <a:gd name="connsiteY3" fmla="*/ 4023403 h 5361352"/>
              <a:gd name="connsiteX4" fmla="*/ 2314608 w 4640190"/>
              <a:gd name="connsiteY4" fmla="*/ 5361352 h 5361352"/>
              <a:gd name="connsiteX5" fmla="*/ 1937 w 4640190"/>
              <a:gd name="connsiteY5" fmla="*/ 4019378 h 5361352"/>
              <a:gd name="connsiteX6" fmla="*/ 0 w 4640190"/>
              <a:gd name="connsiteY6" fmla="*/ 1336322 h 5361352"/>
              <a:gd name="connsiteX0" fmla="*/ 0 w 4640989"/>
              <a:gd name="connsiteY0" fmla="*/ 1336322 h 5361352"/>
              <a:gd name="connsiteX1" fmla="*/ 2326251 w 4640989"/>
              <a:gd name="connsiteY1" fmla="*/ 0 h 5361352"/>
              <a:gd name="connsiteX2" fmla="*/ 4640427 w 4640989"/>
              <a:gd name="connsiteY2" fmla="*/ 1334622 h 5361352"/>
              <a:gd name="connsiteX3" fmla="*/ 4640190 w 4640989"/>
              <a:gd name="connsiteY3" fmla="*/ 4023403 h 5361352"/>
              <a:gd name="connsiteX4" fmla="*/ 2314608 w 4640989"/>
              <a:gd name="connsiteY4" fmla="*/ 5361352 h 5361352"/>
              <a:gd name="connsiteX5" fmla="*/ 1937 w 4640989"/>
              <a:gd name="connsiteY5" fmla="*/ 4019378 h 5361352"/>
              <a:gd name="connsiteX6" fmla="*/ 0 w 4640989"/>
              <a:gd name="connsiteY6" fmla="*/ 1336322 h 5361352"/>
              <a:gd name="connsiteX0" fmla="*/ 0 w 4640989"/>
              <a:gd name="connsiteY0" fmla="*/ 1269647 h 5294677"/>
              <a:gd name="connsiteX1" fmla="*/ 2319901 w 4640989"/>
              <a:gd name="connsiteY1" fmla="*/ 0 h 5294677"/>
              <a:gd name="connsiteX2" fmla="*/ 4640427 w 4640989"/>
              <a:gd name="connsiteY2" fmla="*/ 1267947 h 5294677"/>
              <a:gd name="connsiteX3" fmla="*/ 4640190 w 4640989"/>
              <a:gd name="connsiteY3" fmla="*/ 3956728 h 5294677"/>
              <a:gd name="connsiteX4" fmla="*/ 2314608 w 4640989"/>
              <a:gd name="connsiteY4" fmla="*/ 5294677 h 5294677"/>
              <a:gd name="connsiteX5" fmla="*/ 1937 w 4640989"/>
              <a:gd name="connsiteY5" fmla="*/ 3952703 h 5294677"/>
              <a:gd name="connsiteX6" fmla="*/ 0 w 4640989"/>
              <a:gd name="connsiteY6" fmla="*/ 1269647 h 5294677"/>
              <a:gd name="connsiteX0" fmla="*/ 0 w 4640989"/>
              <a:gd name="connsiteY0" fmla="*/ 1342672 h 5367702"/>
              <a:gd name="connsiteX1" fmla="*/ 2323076 w 4640989"/>
              <a:gd name="connsiteY1" fmla="*/ 0 h 5367702"/>
              <a:gd name="connsiteX2" fmla="*/ 4640427 w 4640989"/>
              <a:gd name="connsiteY2" fmla="*/ 1340972 h 5367702"/>
              <a:gd name="connsiteX3" fmla="*/ 4640190 w 4640989"/>
              <a:gd name="connsiteY3" fmla="*/ 4029753 h 5367702"/>
              <a:gd name="connsiteX4" fmla="*/ 2314608 w 4640989"/>
              <a:gd name="connsiteY4" fmla="*/ 5367702 h 5367702"/>
              <a:gd name="connsiteX5" fmla="*/ 1937 w 4640989"/>
              <a:gd name="connsiteY5" fmla="*/ 4025728 h 5367702"/>
              <a:gd name="connsiteX6" fmla="*/ 0 w 4640989"/>
              <a:gd name="connsiteY6" fmla="*/ 1342672 h 53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989" h="5367702">
                <a:moveTo>
                  <a:pt x="0" y="1342672"/>
                </a:moveTo>
                <a:lnTo>
                  <a:pt x="2323076" y="0"/>
                </a:lnTo>
                <a:lnTo>
                  <a:pt x="4640427" y="1340972"/>
                </a:lnTo>
                <a:cubicBezTo>
                  <a:pt x="4642465" y="2238291"/>
                  <a:pt x="4638152" y="3132434"/>
                  <a:pt x="4640190" y="4029753"/>
                </a:cubicBezTo>
                <a:lnTo>
                  <a:pt x="2314608" y="5367702"/>
                </a:lnTo>
                <a:lnTo>
                  <a:pt x="1937" y="4025728"/>
                </a:lnTo>
                <a:cubicBezTo>
                  <a:pt x="-825" y="3135609"/>
                  <a:pt x="2762" y="2232791"/>
                  <a:pt x="0" y="1342672"/>
                </a:cubicBezTo>
                <a:close/>
              </a:path>
            </a:pathLst>
          </a:custGeom>
          <a:solidFill>
            <a:schemeClr val="bg1">
              <a:lumMod val="95000"/>
            </a:schemeClr>
          </a:solidFill>
          <a:ln w="63500">
            <a:solidFill>
              <a:schemeClr val="bg1"/>
            </a:solidFill>
            <a:miter lim="800000"/>
          </a:ln>
        </p:spPr>
        <p:txBody>
          <a:bodyPr anchor="ctr" anchorCtr="0"/>
          <a:lstStyle>
            <a:lvl1pPr marL="0" indent="0" algn="ctr">
              <a:buNone/>
              <a:defRPr sz="20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a:t>
            </a:r>
            <a:br>
              <a:rPr lang="fi-FI" dirty="0"/>
            </a:br>
            <a:r>
              <a:rPr lang="fi-FI" dirty="0"/>
              <a:t>napsauttamalla</a:t>
            </a:r>
            <a:br>
              <a:rPr lang="fi-FI" dirty="0"/>
            </a:br>
            <a:r>
              <a:rPr lang="fi-FI" dirty="0"/>
              <a:t>kuvaketta</a:t>
            </a:r>
          </a:p>
        </p:txBody>
      </p:sp>
    </p:spTree>
    <p:extLst>
      <p:ext uri="{BB962C8B-B14F-4D97-AF65-F5344CB8AC3E}">
        <p14:creationId xmlns:p14="http://schemas.microsoft.com/office/powerpoint/2010/main" val="52708842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taattidia 1 puhekupl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EAB8888-8D74-59A0-C45A-34D756AB715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73568" y="1311806"/>
            <a:ext cx="5844863" cy="4976349"/>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4068442" y="1942259"/>
            <a:ext cx="3993698" cy="2628928"/>
          </a:xfrm>
        </p:spPr>
        <p:txBody>
          <a:bodyPr anchor="ctr" anchorCtr="0"/>
          <a:lstStyle>
            <a:lvl1pPr algn="l">
              <a:defRPr sz="3400">
                <a:solidFill>
                  <a:schemeClr val="bg1"/>
                </a:solidFill>
              </a:defRPr>
            </a:lvl1pPr>
          </a:lstStyle>
          <a:p>
            <a:r>
              <a:rPr lang="fi-FI" dirty="0"/>
              <a:t>Muokkaa </a:t>
            </a:r>
            <a:r>
              <a:rPr lang="fi-FI" dirty="0" err="1"/>
              <a:t>ots</a:t>
            </a:r>
            <a:r>
              <a:rPr lang="fi-FI" dirty="0"/>
              <a:t>.</a:t>
            </a:r>
            <a:br>
              <a:rPr lang="fi-FI" dirty="0"/>
            </a:br>
            <a:r>
              <a:rPr lang="fi-FI" dirty="0" err="1"/>
              <a:t>perustyyl</a:t>
            </a:r>
            <a:r>
              <a:rPr lang="fi-FI" dirty="0"/>
              <a:t>. </a:t>
            </a:r>
            <a:r>
              <a:rPr lang="fi-FI" dirty="0" err="1"/>
              <a:t>napsautt</a:t>
            </a:r>
            <a:r>
              <a:rPr lang="fi-FI" dirty="0"/>
              <a:t>.</a:t>
            </a:r>
          </a:p>
        </p:txBody>
      </p:sp>
      <p:sp>
        <p:nvSpPr>
          <p:cNvPr id="8" name="Tekstin paikkamerkki 14">
            <a:extLst>
              <a:ext uri="{FF2B5EF4-FFF2-40B4-BE49-F238E27FC236}">
                <a16:creationId xmlns:a16="http://schemas.microsoft.com/office/drawing/2014/main" id="{DC40588E-5A5E-3928-26D2-598113FC3B16}"/>
              </a:ext>
            </a:extLst>
          </p:cNvPr>
          <p:cNvSpPr>
            <a:spLocks noGrp="1"/>
          </p:cNvSpPr>
          <p:nvPr>
            <p:ph type="body" sz="quarter" idx="17" hasCustomPrompt="1"/>
          </p:nvPr>
        </p:nvSpPr>
        <p:spPr>
          <a:xfrm>
            <a:off x="4069356" y="4778160"/>
            <a:ext cx="4000279" cy="371180"/>
          </a:xfrm>
        </p:spPr>
        <p:txBody>
          <a:bodyPr/>
          <a:lstStyle>
            <a:lvl1pPr marL="0" indent="0">
              <a:spcBef>
                <a:spcPts val="0"/>
              </a:spcBef>
              <a:buFont typeface="Arial" panose="020B0604020202020204" pitchFamily="34" charset="0"/>
              <a:buNone/>
              <a:defRPr sz="1800">
                <a:solidFill>
                  <a:schemeClr val="bg1"/>
                </a:solidFill>
              </a:defRPr>
            </a:lvl1pPr>
            <a:lvl2pPr>
              <a:buNone/>
              <a:defRPr/>
            </a:lvl2pPr>
          </a:lstStyle>
          <a:p>
            <a:pPr lvl="0"/>
            <a:r>
              <a:rPr lang="fi-FI" dirty="0"/>
              <a:t>Muokkaa tekstiä napsauttamalla</a:t>
            </a:r>
          </a:p>
        </p:txBody>
      </p:sp>
    </p:spTree>
    <p:extLst>
      <p:ext uri="{BB962C8B-B14F-4D97-AF65-F5344CB8AC3E}">
        <p14:creationId xmlns:p14="http://schemas.microsoft.com/office/powerpoint/2010/main" val="146324081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taattidia 2 puhekuplaa">
    <p:bg>
      <p:bgPr>
        <a:solidFill>
          <a:schemeClr val="tx2"/>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EAB8888-8D74-59A0-C45A-34D756AB715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491481" y="1272129"/>
            <a:ext cx="5066612" cy="4313742"/>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2081554" y="1816442"/>
            <a:ext cx="3822289" cy="2628928"/>
          </a:xfrm>
        </p:spPr>
        <p:txBody>
          <a:bodyPr anchor="ctr" anchorCtr="0"/>
          <a:lstStyle>
            <a:lvl1pPr algn="l">
              <a:defRPr sz="3400">
                <a:solidFill>
                  <a:schemeClr val="bg1"/>
                </a:solidFill>
              </a:defRPr>
            </a:lvl1pPr>
          </a:lstStyle>
          <a:p>
            <a:r>
              <a:rPr lang="fi-FI" dirty="0"/>
              <a:t>Muokkaa </a:t>
            </a:r>
            <a:r>
              <a:rPr lang="fi-FI" dirty="0" err="1"/>
              <a:t>ots</a:t>
            </a:r>
            <a:r>
              <a:rPr lang="fi-FI" dirty="0"/>
              <a:t>.</a:t>
            </a:r>
            <a:br>
              <a:rPr lang="fi-FI" dirty="0"/>
            </a:br>
            <a:r>
              <a:rPr lang="fi-FI" dirty="0" err="1"/>
              <a:t>perustyyl</a:t>
            </a:r>
            <a:r>
              <a:rPr lang="fi-FI" dirty="0"/>
              <a:t>. </a:t>
            </a:r>
            <a:r>
              <a:rPr lang="fi-FI" dirty="0" err="1"/>
              <a:t>napsautt</a:t>
            </a:r>
            <a:r>
              <a:rPr lang="fi-FI" dirty="0"/>
              <a:t>.</a:t>
            </a:r>
          </a:p>
        </p:txBody>
      </p:sp>
      <p:pic>
        <p:nvPicPr>
          <p:cNvPr id="4" name="Kuva 3">
            <a:extLst>
              <a:ext uri="{FF2B5EF4-FFF2-40B4-BE49-F238E27FC236}">
                <a16:creationId xmlns:a16="http://schemas.microsoft.com/office/drawing/2014/main" id="{48E5C8C2-D81D-5460-8642-BF632AA2DFE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31898" y="2928730"/>
            <a:ext cx="3626657" cy="3087756"/>
          </a:xfrm>
          <a:prstGeom prst="rect">
            <a:avLst/>
          </a:prstGeom>
        </p:spPr>
      </p:pic>
      <p:sp>
        <p:nvSpPr>
          <p:cNvPr id="10" name="Tekstin paikkamerkki 8">
            <a:extLst>
              <a:ext uri="{FF2B5EF4-FFF2-40B4-BE49-F238E27FC236}">
                <a16:creationId xmlns:a16="http://schemas.microsoft.com/office/drawing/2014/main" id="{755E3AE5-65AB-F696-226E-DD7B83CECC02}"/>
              </a:ext>
            </a:extLst>
          </p:cNvPr>
          <p:cNvSpPr>
            <a:spLocks noGrp="1"/>
          </p:cNvSpPr>
          <p:nvPr>
            <p:ph type="body" sz="quarter" idx="14"/>
          </p:nvPr>
        </p:nvSpPr>
        <p:spPr>
          <a:xfrm>
            <a:off x="7342540" y="3294548"/>
            <a:ext cx="2827542" cy="1982447"/>
          </a:xfrm>
        </p:spPr>
        <p:txBody>
          <a:bodyPr anchor="ctr" anchorCtr="0"/>
          <a:lstStyle>
            <a:lvl1pPr marL="0" indent="0">
              <a:buFontTx/>
              <a:buNone/>
              <a:defRPr sz="3400" b="1"/>
            </a:lvl1pPr>
          </a:lstStyle>
          <a:p>
            <a:pPr lvl="0"/>
            <a:r>
              <a:rPr lang="fi-FI"/>
              <a:t>Muokkaa tekstin perustyylejä</a:t>
            </a:r>
          </a:p>
        </p:txBody>
      </p:sp>
    </p:spTree>
    <p:extLst>
      <p:ext uri="{BB962C8B-B14F-4D97-AF65-F5344CB8AC3E}">
        <p14:creationId xmlns:p14="http://schemas.microsoft.com/office/powerpoint/2010/main" val="183595386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petusdia 1">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6BEE887A-F3C4-4EE0-88F4-B3717C2C33D0}"/>
              </a:ext>
            </a:extLst>
          </p:cNvPr>
          <p:cNvSpPr>
            <a:spLocks noGrp="1"/>
          </p:cNvSpPr>
          <p:nvPr>
            <p:ph type="title"/>
          </p:nvPr>
        </p:nvSpPr>
        <p:spPr>
          <a:xfrm>
            <a:off x="573467" y="1666875"/>
            <a:ext cx="3993772" cy="1672603"/>
          </a:xfrm>
        </p:spPr>
        <p:txBody>
          <a:bodyPr anchor="b" anchorCtr="0"/>
          <a:lstStyle>
            <a:lvl1pPr>
              <a:defRPr sz="4000">
                <a:solidFill>
                  <a:schemeClr val="tx2"/>
                </a:solidFill>
              </a:defRPr>
            </a:lvl1pPr>
          </a:lstStyle>
          <a:p>
            <a:r>
              <a:rPr lang="fi-FI"/>
              <a:t>Muokkaa ots. perustyyl. napsautt.</a:t>
            </a:r>
            <a:endParaRPr lang="fi-FI" dirty="0"/>
          </a:p>
        </p:txBody>
      </p:sp>
      <p:sp>
        <p:nvSpPr>
          <p:cNvPr id="15" name="Tekstin paikkamerkki 14">
            <a:extLst>
              <a:ext uri="{FF2B5EF4-FFF2-40B4-BE49-F238E27FC236}">
                <a16:creationId xmlns:a16="http://schemas.microsoft.com/office/drawing/2014/main" id="{4FAA7EF1-9BC5-436A-A240-DEC4E147A90C}"/>
              </a:ext>
            </a:extLst>
          </p:cNvPr>
          <p:cNvSpPr>
            <a:spLocks noGrp="1"/>
          </p:cNvSpPr>
          <p:nvPr>
            <p:ph type="body" sz="quarter" idx="13"/>
          </p:nvPr>
        </p:nvSpPr>
        <p:spPr>
          <a:xfrm>
            <a:off x="571721" y="3488787"/>
            <a:ext cx="3995517" cy="1467729"/>
          </a:xfrm>
        </p:spPr>
        <p:txBody>
          <a:bodyPr/>
          <a:lstStyle>
            <a:lvl1pPr marL="0" indent="0">
              <a:spcBef>
                <a:spcPts val="0"/>
              </a:spcBef>
              <a:buFont typeface="Arial" panose="020B0604020202020204" pitchFamily="34" charset="0"/>
              <a:buNone/>
              <a:defRPr sz="3000">
                <a:solidFill>
                  <a:schemeClr val="tx2"/>
                </a:solidFill>
              </a:defRPr>
            </a:lvl1pPr>
            <a:lvl2pPr>
              <a:buNone/>
              <a:defRPr/>
            </a:lvl2pPr>
          </a:lstStyle>
          <a:p>
            <a:pPr lvl="0"/>
            <a:r>
              <a:rPr lang="fi-FI"/>
              <a:t>Muokkaa tekstin perustyylejä</a:t>
            </a:r>
          </a:p>
        </p:txBody>
      </p:sp>
      <p:sp>
        <p:nvSpPr>
          <p:cNvPr id="18" name="Tekstiruutu 17">
            <a:extLst>
              <a:ext uri="{FF2B5EF4-FFF2-40B4-BE49-F238E27FC236}">
                <a16:creationId xmlns:a16="http://schemas.microsoft.com/office/drawing/2014/main" id="{B4FC55E0-133E-436C-BABD-48EF8C1723FB}"/>
              </a:ext>
            </a:extLst>
          </p:cNvPr>
          <p:cNvSpPr txBox="1"/>
          <p:nvPr userDrawn="1"/>
        </p:nvSpPr>
        <p:spPr>
          <a:xfrm>
            <a:off x="571721" y="5663135"/>
            <a:ext cx="1974166" cy="307777"/>
          </a:xfrm>
          <a:prstGeom prst="rect">
            <a:avLst/>
          </a:prstGeom>
          <a:noFill/>
        </p:spPr>
        <p:txBody>
          <a:bodyPr wrap="square" lIns="0" tIns="0" rIns="0" bIns="0" rtlCol="0">
            <a:spAutoFit/>
          </a:bodyPr>
          <a:lstStyle/>
          <a:p>
            <a:pPr algn="l"/>
            <a:r>
              <a:rPr lang="fi-FI" sz="2000" b="1" dirty="0">
                <a:solidFill>
                  <a:schemeClr val="tx2"/>
                </a:solidFill>
              </a:rPr>
              <a:t>112.fi</a:t>
            </a:r>
          </a:p>
        </p:txBody>
      </p:sp>
      <p:sp>
        <p:nvSpPr>
          <p:cNvPr id="19" name="Kuvan paikkamerkki 2">
            <a:extLst>
              <a:ext uri="{FF2B5EF4-FFF2-40B4-BE49-F238E27FC236}">
                <a16:creationId xmlns:a16="http://schemas.microsoft.com/office/drawing/2014/main" id="{D7549FCC-D0A2-46E7-A2E0-CE7B4DAE0BBD}"/>
              </a:ext>
              <a:ext uri="{C183D7F6-B498-43B3-948B-1728B52AA6E4}">
                <adec:decorative xmlns:adec="http://schemas.microsoft.com/office/drawing/2017/decorative" val="1"/>
              </a:ext>
            </a:extLst>
          </p:cNvPr>
          <p:cNvSpPr>
            <a:spLocks noGrp="1"/>
          </p:cNvSpPr>
          <p:nvPr>
            <p:ph type="pic" idx="14"/>
          </p:nvPr>
        </p:nvSpPr>
        <p:spPr>
          <a:xfrm>
            <a:off x="4979988" y="188913"/>
            <a:ext cx="7130010" cy="6480175"/>
          </a:xfrm>
          <a:solidFill>
            <a:schemeClr val="bg1">
              <a:lumMod val="95000"/>
            </a:schemeClr>
          </a:solidFill>
        </p:spPr>
        <p:txBody>
          <a:bodyPr anchor="ctr" anchorCtr="0"/>
          <a:lstStyle>
            <a:lvl1pPr marL="0" indent="0" algn="ctr">
              <a:buNone/>
              <a:defRPr sz="20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11" name="Kuva 10">
            <a:extLst>
              <a:ext uri="{FF2B5EF4-FFF2-40B4-BE49-F238E27FC236}">
                <a16:creationId xmlns:a16="http://schemas.microsoft.com/office/drawing/2014/main" id="{E4F6F59D-8A7A-41A5-A87E-A0C4AB7AB6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503" y="188913"/>
            <a:ext cx="1687500" cy="540000"/>
          </a:xfrm>
          <a:prstGeom prst="rect">
            <a:avLst/>
          </a:prstGeom>
        </p:spPr>
      </p:pic>
      <p:pic>
        <p:nvPicPr>
          <p:cNvPr id="2" name="Kuva 1">
            <a:extLst>
              <a:ext uri="{FF2B5EF4-FFF2-40B4-BE49-F238E27FC236}">
                <a16:creationId xmlns:a16="http://schemas.microsoft.com/office/drawing/2014/main" id="{73020543-85F4-2C2F-7CBB-C098CE0247D6}"/>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81447" y="5180588"/>
            <a:ext cx="1724783" cy="313596"/>
          </a:xfrm>
          <a:prstGeom prst="rect">
            <a:avLst/>
          </a:prstGeom>
        </p:spPr>
      </p:pic>
    </p:spTree>
    <p:extLst>
      <p:ext uri="{BB962C8B-B14F-4D97-AF65-F5344CB8AC3E}">
        <p14:creationId xmlns:p14="http://schemas.microsoft.com/office/powerpoint/2010/main" val="3304937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petusdia 2">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DA50C69-1AEA-66DA-5429-8E9FFDC1D86C}"/>
              </a:ext>
              <a:ext uri="{C183D7F6-B498-43B3-948B-1728B52AA6E4}">
                <adec:decorative xmlns:adec="http://schemas.microsoft.com/office/drawing/2017/decorative" val="1"/>
              </a:ext>
            </a:extLst>
          </p:cNvPr>
          <p:cNvSpPr/>
          <p:nvPr userDrawn="1"/>
        </p:nvSpPr>
        <p:spPr>
          <a:xfrm>
            <a:off x="192088" y="188913"/>
            <a:ext cx="1180782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l">
              <a:lnSpc>
                <a:spcPct val="90000"/>
              </a:lnSpc>
            </a:pPr>
            <a:endParaRPr lang="fi-FI" sz="2400" b="1" dirty="0"/>
          </a:p>
        </p:txBody>
      </p:sp>
      <p:sp>
        <p:nvSpPr>
          <p:cNvPr id="13" name="Otsikko 12">
            <a:extLst>
              <a:ext uri="{FF2B5EF4-FFF2-40B4-BE49-F238E27FC236}">
                <a16:creationId xmlns:a16="http://schemas.microsoft.com/office/drawing/2014/main" id="{6BEE887A-F3C4-4EE0-88F4-B3717C2C33D0}"/>
              </a:ext>
            </a:extLst>
          </p:cNvPr>
          <p:cNvSpPr>
            <a:spLocks noGrp="1"/>
          </p:cNvSpPr>
          <p:nvPr>
            <p:ph type="title"/>
          </p:nvPr>
        </p:nvSpPr>
        <p:spPr>
          <a:xfrm>
            <a:off x="573467" y="1666875"/>
            <a:ext cx="3993772" cy="1672603"/>
          </a:xfrm>
        </p:spPr>
        <p:txBody>
          <a:bodyPr anchor="b" anchorCtr="0"/>
          <a:lstStyle>
            <a:lvl1pPr>
              <a:defRPr sz="4000">
                <a:solidFill>
                  <a:schemeClr val="bg1"/>
                </a:solidFill>
              </a:defRPr>
            </a:lvl1pPr>
          </a:lstStyle>
          <a:p>
            <a:r>
              <a:rPr lang="fi-FI"/>
              <a:t>Muokkaa ots. perustyyl. napsautt.</a:t>
            </a:r>
            <a:endParaRPr lang="fi-FI" dirty="0"/>
          </a:p>
        </p:txBody>
      </p:sp>
      <p:sp>
        <p:nvSpPr>
          <p:cNvPr id="15" name="Tekstin paikkamerkki 14">
            <a:extLst>
              <a:ext uri="{FF2B5EF4-FFF2-40B4-BE49-F238E27FC236}">
                <a16:creationId xmlns:a16="http://schemas.microsoft.com/office/drawing/2014/main" id="{4FAA7EF1-9BC5-436A-A240-DEC4E147A90C}"/>
              </a:ext>
            </a:extLst>
          </p:cNvPr>
          <p:cNvSpPr>
            <a:spLocks noGrp="1"/>
          </p:cNvSpPr>
          <p:nvPr>
            <p:ph type="body" sz="quarter" idx="13"/>
          </p:nvPr>
        </p:nvSpPr>
        <p:spPr>
          <a:xfrm>
            <a:off x="571721" y="3488787"/>
            <a:ext cx="3995517" cy="1467729"/>
          </a:xfrm>
        </p:spPr>
        <p:txBody>
          <a:bodyPr/>
          <a:lstStyle>
            <a:lvl1pPr marL="0" indent="0">
              <a:spcBef>
                <a:spcPts val="0"/>
              </a:spcBef>
              <a:buFont typeface="Arial" panose="020B0604020202020204" pitchFamily="34" charset="0"/>
              <a:buNone/>
              <a:defRPr sz="3000">
                <a:solidFill>
                  <a:schemeClr val="bg1"/>
                </a:solidFill>
              </a:defRPr>
            </a:lvl1pPr>
            <a:lvl2pPr>
              <a:buNone/>
              <a:defRPr/>
            </a:lvl2pPr>
          </a:lstStyle>
          <a:p>
            <a:pPr lvl="0"/>
            <a:r>
              <a:rPr lang="fi-FI"/>
              <a:t>Muokkaa tekstin perustyylejä</a:t>
            </a:r>
          </a:p>
        </p:txBody>
      </p:sp>
      <p:sp>
        <p:nvSpPr>
          <p:cNvPr id="18" name="Tekstiruutu 17">
            <a:extLst>
              <a:ext uri="{FF2B5EF4-FFF2-40B4-BE49-F238E27FC236}">
                <a16:creationId xmlns:a16="http://schemas.microsoft.com/office/drawing/2014/main" id="{B4FC55E0-133E-436C-BABD-48EF8C1723FB}"/>
              </a:ext>
            </a:extLst>
          </p:cNvPr>
          <p:cNvSpPr txBox="1"/>
          <p:nvPr userDrawn="1"/>
        </p:nvSpPr>
        <p:spPr>
          <a:xfrm>
            <a:off x="571721" y="5663135"/>
            <a:ext cx="1974166" cy="307777"/>
          </a:xfrm>
          <a:prstGeom prst="rect">
            <a:avLst/>
          </a:prstGeom>
          <a:noFill/>
        </p:spPr>
        <p:txBody>
          <a:bodyPr wrap="square" lIns="0" tIns="0" rIns="0" bIns="0" rtlCol="0">
            <a:spAutoFit/>
          </a:bodyPr>
          <a:lstStyle/>
          <a:p>
            <a:pPr algn="l"/>
            <a:r>
              <a:rPr lang="fi-FI" sz="2000" b="1" dirty="0">
                <a:solidFill>
                  <a:schemeClr val="bg1"/>
                </a:solidFill>
              </a:rPr>
              <a:t>112.fi</a:t>
            </a:r>
          </a:p>
        </p:txBody>
      </p:sp>
      <p:pic>
        <p:nvPicPr>
          <p:cNvPr id="12" name="Kuva 11">
            <a:extLst>
              <a:ext uri="{FF2B5EF4-FFF2-40B4-BE49-F238E27FC236}">
                <a16:creationId xmlns:a16="http://schemas.microsoft.com/office/drawing/2014/main" id="{360B157C-540D-45FF-B5B2-7D8B17D4A6B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989" y="347088"/>
            <a:ext cx="1694532" cy="540000"/>
          </a:xfrm>
          <a:prstGeom prst="rect">
            <a:avLst/>
          </a:prstGeom>
        </p:spPr>
      </p:pic>
      <p:pic>
        <p:nvPicPr>
          <p:cNvPr id="3" name="Kuva 2">
            <a:extLst>
              <a:ext uri="{FF2B5EF4-FFF2-40B4-BE49-F238E27FC236}">
                <a16:creationId xmlns:a16="http://schemas.microsoft.com/office/drawing/2014/main" id="{94FA2C93-5DDE-97BE-4A41-A8C7CA3E650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1447" y="5180588"/>
            <a:ext cx="1724783" cy="313597"/>
          </a:xfrm>
          <a:prstGeom prst="rect">
            <a:avLst/>
          </a:prstGeom>
        </p:spPr>
      </p:pic>
    </p:spTree>
    <p:extLst>
      <p:ext uri="{BB962C8B-B14F-4D97-AF65-F5344CB8AC3E}">
        <p14:creationId xmlns:p14="http://schemas.microsoft.com/office/powerpoint/2010/main" val="1382711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petusdia 3">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360B157C-540D-45FF-B5B2-7D8B17D4A6B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83697" y="2596532"/>
            <a:ext cx="5224606" cy="1664936"/>
          </a:xfrm>
          <a:prstGeom prst="rect">
            <a:avLst/>
          </a:prstGeom>
        </p:spPr>
      </p:pic>
      <p:pic>
        <p:nvPicPr>
          <p:cNvPr id="3" name="Kuva 2">
            <a:extLst>
              <a:ext uri="{FF2B5EF4-FFF2-40B4-BE49-F238E27FC236}">
                <a16:creationId xmlns:a16="http://schemas.microsoft.com/office/drawing/2014/main" id="{94FA2C93-5DDE-97BE-4A41-A8C7CA3E6502}"/>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830643" y="6045200"/>
            <a:ext cx="1724783" cy="313596"/>
          </a:xfrm>
          <a:prstGeom prst="rect">
            <a:avLst/>
          </a:prstGeom>
        </p:spPr>
      </p:pic>
      <p:sp>
        <p:nvSpPr>
          <p:cNvPr id="4" name="Otsikko 12">
            <a:extLst>
              <a:ext uri="{FF2B5EF4-FFF2-40B4-BE49-F238E27FC236}">
                <a16:creationId xmlns:a16="http://schemas.microsoft.com/office/drawing/2014/main" id="{A21E3C47-E766-76F5-1325-FAD0A9AC45DF}"/>
              </a:ext>
            </a:extLst>
          </p:cNvPr>
          <p:cNvSpPr>
            <a:spLocks noGrp="1"/>
          </p:cNvSpPr>
          <p:nvPr>
            <p:ph type="title"/>
          </p:nvPr>
        </p:nvSpPr>
        <p:spPr>
          <a:xfrm>
            <a:off x="3592286" y="6098721"/>
            <a:ext cx="5012871" cy="351065"/>
          </a:xfrm>
        </p:spPr>
        <p:txBody>
          <a:bodyPr anchor="b" anchorCtr="0"/>
          <a:lstStyle>
            <a:lvl1pPr algn="ctr">
              <a:defRPr sz="2400">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612962599"/>
      </p:ext>
    </p:extLst>
  </p:cSld>
  <p:clrMapOvr>
    <a:masterClrMapping/>
  </p:clrMapOvr>
  <p:extLst>
    <p:ext uri="{DCECCB84-F9BA-43D5-87BE-67443E8EF086}">
      <p15:sldGuideLst xmlns:p15="http://schemas.microsoft.com/office/powerpoint/2012/main">
        <p15:guide id="1" orient="horz" pos="380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petusdia 4">
    <p:bg>
      <p:bgPr>
        <a:solidFill>
          <a:schemeClr val="tx2"/>
        </a:solidFill>
        <a:effectLst/>
      </p:bgPr>
    </p:bg>
    <p:spTree>
      <p:nvGrpSpPr>
        <p:cNvPr id="1" name=""/>
        <p:cNvGrpSpPr/>
        <p:nvPr/>
      </p:nvGrpSpPr>
      <p:grpSpPr>
        <a:xfrm>
          <a:off x="0" y="0"/>
          <a:ext cx="0" cy="0"/>
          <a:chOff x="0" y="0"/>
          <a:chExt cx="0" cy="0"/>
        </a:xfrm>
      </p:grpSpPr>
      <p:sp>
        <p:nvSpPr>
          <p:cNvPr id="15" name="Tekstin paikkamerkki 14">
            <a:extLst>
              <a:ext uri="{FF2B5EF4-FFF2-40B4-BE49-F238E27FC236}">
                <a16:creationId xmlns:a16="http://schemas.microsoft.com/office/drawing/2014/main" id="{4FAA7EF1-9BC5-436A-A240-DEC4E147A90C}"/>
              </a:ext>
            </a:extLst>
          </p:cNvPr>
          <p:cNvSpPr>
            <a:spLocks noGrp="1"/>
          </p:cNvSpPr>
          <p:nvPr>
            <p:ph type="body" sz="quarter" idx="13"/>
          </p:nvPr>
        </p:nvSpPr>
        <p:spPr>
          <a:xfrm>
            <a:off x="3598547" y="5742290"/>
            <a:ext cx="4994906" cy="705828"/>
          </a:xfrm>
        </p:spPr>
        <p:txBody>
          <a:bodyPr/>
          <a:lstStyle>
            <a:lvl1pPr marL="0" indent="0" algn="ctr">
              <a:spcBef>
                <a:spcPts val="0"/>
              </a:spcBef>
              <a:buFont typeface="Arial" panose="020B0604020202020204" pitchFamily="34" charset="0"/>
              <a:buNone/>
              <a:defRPr sz="2400" b="0">
                <a:solidFill>
                  <a:schemeClr val="bg1"/>
                </a:solidFill>
              </a:defRPr>
            </a:lvl1pPr>
            <a:lvl2pPr>
              <a:buNone/>
              <a:defRPr/>
            </a:lvl2pPr>
          </a:lstStyle>
          <a:p>
            <a:pPr lvl="0"/>
            <a:r>
              <a:rPr lang="fi-FI"/>
              <a:t>Muokkaa tekstin perustyylejä</a:t>
            </a:r>
          </a:p>
        </p:txBody>
      </p:sp>
      <p:sp>
        <p:nvSpPr>
          <p:cNvPr id="18" name="Tekstiruutu 17">
            <a:extLst>
              <a:ext uri="{FF2B5EF4-FFF2-40B4-BE49-F238E27FC236}">
                <a16:creationId xmlns:a16="http://schemas.microsoft.com/office/drawing/2014/main" id="{B4FC55E0-133E-436C-BABD-48EF8C1723FB}"/>
              </a:ext>
            </a:extLst>
          </p:cNvPr>
          <p:cNvSpPr txBox="1"/>
          <p:nvPr userDrawn="1"/>
        </p:nvSpPr>
        <p:spPr>
          <a:xfrm>
            <a:off x="571721" y="6123145"/>
            <a:ext cx="1974166" cy="307777"/>
          </a:xfrm>
          <a:prstGeom prst="rect">
            <a:avLst/>
          </a:prstGeom>
          <a:noFill/>
        </p:spPr>
        <p:txBody>
          <a:bodyPr wrap="square" lIns="0" tIns="0" rIns="0" bIns="0" rtlCol="0">
            <a:spAutoFit/>
          </a:bodyPr>
          <a:lstStyle/>
          <a:p>
            <a:pPr algn="l"/>
            <a:r>
              <a:rPr lang="fi-FI" sz="2000" b="1" dirty="0">
                <a:solidFill>
                  <a:schemeClr val="bg1"/>
                </a:solidFill>
              </a:rPr>
              <a:t>112.fi</a:t>
            </a:r>
          </a:p>
        </p:txBody>
      </p:sp>
      <p:pic>
        <p:nvPicPr>
          <p:cNvPr id="12" name="Kuva 11">
            <a:extLst>
              <a:ext uri="{FF2B5EF4-FFF2-40B4-BE49-F238E27FC236}">
                <a16:creationId xmlns:a16="http://schemas.microsoft.com/office/drawing/2014/main" id="{360B157C-540D-45FF-B5B2-7D8B17D4A6B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3697" y="2596532"/>
            <a:ext cx="5224606" cy="1664936"/>
          </a:xfrm>
          <a:prstGeom prst="rect">
            <a:avLst/>
          </a:prstGeom>
        </p:spPr>
      </p:pic>
      <p:pic>
        <p:nvPicPr>
          <p:cNvPr id="3" name="Kuva 2">
            <a:extLst>
              <a:ext uri="{FF2B5EF4-FFF2-40B4-BE49-F238E27FC236}">
                <a16:creationId xmlns:a16="http://schemas.microsoft.com/office/drawing/2014/main" id="{94FA2C93-5DDE-97BE-4A41-A8C7CA3E650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30643" y="6045200"/>
            <a:ext cx="1724783" cy="313597"/>
          </a:xfrm>
          <a:prstGeom prst="rect">
            <a:avLst/>
          </a:prstGeom>
        </p:spPr>
      </p:pic>
      <p:sp>
        <p:nvSpPr>
          <p:cNvPr id="5" name="Otsikko 12">
            <a:extLst>
              <a:ext uri="{FF2B5EF4-FFF2-40B4-BE49-F238E27FC236}">
                <a16:creationId xmlns:a16="http://schemas.microsoft.com/office/drawing/2014/main" id="{A27F19CF-B4A1-5E56-9DB1-3A2F49B6D5C7}"/>
              </a:ext>
            </a:extLst>
          </p:cNvPr>
          <p:cNvSpPr>
            <a:spLocks noGrp="1"/>
          </p:cNvSpPr>
          <p:nvPr>
            <p:ph type="title"/>
          </p:nvPr>
        </p:nvSpPr>
        <p:spPr>
          <a:xfrm>
            <a:off x="3592286" y="5274128"/>
            <a:ext cx="5012871" cy="351065"/>
          </a:xfrm>
        </p:spPr>
        <p:txBody>
          <a:bodyPr anchor="t" anchorCtr="0"/>
          <a:lstStyle>
            <a:lvl1pPr algn="ctr">
              <a:defRPr sz="2400">
                <a:solidFill>
                  <a:schemeClr val="bg2"/>
                </a:solidFill>
              </a:defRPr>
            </a:lvl1pPr>
          </a:lstStyle>
          <a:p>
            <a:r>
              <a:rPr lang="fi-FI"/>
              <a:t>Muokkaa ots. perustyyl. napsautt.</a:t>
            </a:r>
            <a:endParaRPr lang="fi-FI" dirty="0"/>
          </a:p>
        </p:txBody>
      </p:sp>
    </p:spTree>
    <p:extLst>
      <p:ext uri="{BB962C8B-B14F-4D97-AF65-F5344CB8AC3E}">
        <p14:creationId xmlns:p14="http://schemas.microsoft.com/office/powerpoint/2010/main" val="207418671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540327" y="1122363"/>
            <a:ext cx="4114800" cy="2041092"/>
          </a:xfrm>
        </p:spPr>
        <p:txBody>
          <a:bodyPr anchor="b"/>
          <a:lstStyle>
            <a:lvl1pPr algn="l">
              <a:defRPr sz="4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540327" y="3292619"/>
            <a:ext cx="4114800" cy="1655762"/>
          </a:xfrm>
        </p:spPr>
        <p:txBody>
          <a:bodyPr/>
          <a:lstStyle>
            <a:lvl1pPr marL="0" indent="0" algn="l">
              <a:spcBef>
                <a:spcPts val="0"/>
              </a:spcBef>
              <a:buNone/>
              <a:defRPr sz="3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Tekstin paikkamerkki 9">
            <a:extLst>
              <a:ext uri="{FF2B5EF4-FFF2-40B4-BE49-F238E27FC236}">
                <a16:creationId xmlns:a16="http://schemas.microsoft.com/office/drawing/2014/main" id="{376B5ED9-5CBC-4252-B78D-72E8C8FB2192}"/>
              </a:ext>
            </a:extLst>
          </p:cNvPr>
          <p:cNvSpPr>
            <a:spLocks noGrp="1"/>
          </p:cNvSpPr>
          <p:nvPr>
            <p:ph type="body" sz="quarter" idx="10"/>
          </p:nvPr>
        </p:nvSpPr>
        <p:spPr>
          <a:xfrm>
            <a:off x="539750" y="5297054"/>
            <a:ext cx="4114800" cy="1034617"/>
          </a:xfrm>
        </p:spPr>
        <p:txBody>
          <a:bodyPr/>
          <a:lstStyle>
            <a:lvl1pPr marL="0" indent="0">
              <a:lnSpc>
                <a:spcPct val="95000"/>
              </a:lnSpc>
              <a:spcBef>
                <a:spcPts val="0"/>
              </a:spcBef>
              <a:buFont typeface="Arial" panose="020B0604020202020204" pitchFamily="34" charset="0"/>
              <a:buNone/>
              <a:defRPr sz="1800">
                <a:solidFill>
                  <a:schemeClr val="tx2"/>
                </a:solidFill>
              </a:defRPr>
            </a:lvl1pPr>
          </a:lstStyle>
          <a:p>
            <a:pPr lvl="0"/>
            <a:r>
              <a:rPr lang="fi-FI"/>
              <a:t>Muokkaa tekstin perustyylejä</a:t>
            </a:r>
          </a:p>
        </p:txBody>
      </p:sp>
      <p:sp>
        <p:nvSpPr>
          <p:cNvPr id="11" name="Kuvan paikkamerkki 2">
            <a:extLst>
              <a:ext uri="{FF2B5EF4-FFF2-40B4-BE49-F238E27FC236}">
                <a16:creationId xmlns:a16="http://schemas.microsoft.com/office/drawing/2014/main" id="{82426F1D-324F-4A94-B6DB-A7C4554D198D}"/>
              </a:ext>
              <a:ext uri="{C183D7F6-B498-43B3-948B-1728B52AA6E4}">
                <adec:decorative xmlns:adec="http://schemas.microsoft.com/office/drawing/2017/decorative" val="1"/>
              </a:ext>
            </a:extLst>
          </p:cNvPr>
          <p:cNvSpPr>
            <a:spLocks noGrp="1"/>
          </p:cNvSpPr>
          <p:nvPr>
            <p:ph type="pic" idx="13"/>
          </p:nvPr>
        </p:nvSpPr>
        <p:spPr>
          <a:xfrm>
            <a:off x="4979989" y="188912"/>
            <a:ext cx="7019924" cy="6480175"/>
          </a:xfrm>
          <a:solidFill>
            <a:schemeClr val="bg1">
              <a:lumMod val="95000"/>
            </a:schemeClr>
          </a:solidFill>
        </p:spPr>
        <p:txBody>
          <a:bodyPr anchor="ctr" anchorCtr="0"/>
          <a:lstStyle>
            <a:lvl1pPr marL="0" indent="0" algn="ctr">
              <a:buNone/>
              <a:defRPr sz="20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äivämäärän paikkamerkki 3">
            <a:extLst>
              <a:ext uri="{FF2B5EF4-FFF2-40B4-BE49-F238E27FC236}">
                <a16:creationId xmlns:a16="http://schemas.microsoft.com/office/drawing/2014/main" id="{1E9B7E6E-FC05-45EF-9962-02C245B0D236}"/>
              </a:ext>
            </a:extLst>
          </p:cNvPr>
          <p:cNvSpPr>
            <a:spLocks noGrp="1"/>
          </p:cNvSpPr>
          <p:nvPr>
            <p:ph type="dt" sz="half" idx="14"/>
          </p:nvPr>
        </p:nvSpPr>
        <p:spPr/>
        <p:txBody>
          <a:bodyPr/>
          <a:lstStyle/>
          <a:p>
            <a:fld id="{EBAAA9AE-1901-4E1E-A862-0F557C2228F7}" type="datetime1">
              <a:rPr lang="fi-FI" smtClean="0"/>
              <a:t>20.09.2024</a:t>
            </a:fld>
            <a:endParaRPr lang="fi-FI" sz="800" dirty="0"/>
          </a:p>
        </p:txBody>
      </p:sp>
      <p:sp>
        <p:nvSpPr>
          <p:cNvPr id="5" name="Alatunnisteen paikkamerkki 4">
            <a:extLst>
              <a:ext uri="{FF2B5EF4-FFF2-40B4-BE49-F238E27FC236}">
                <a16:creationId xmlns:a16="http://schemas.microsoft.com/office/drawing/2014/main" id="{F5B1347E-E8A1-4FAF-82AE-5721048AC84A}"/>
              </a:ext>
            </a:extLst>
          </p:cNvPr>
          <p:cNvSpPr>
            <a:spLocks noGrp="1"/>
          </p:cNvSpPr>
          <p:nvPr>
            <p:ph type="ftr" sz="quarter" idx="15"/>
          </p:nvPr>
        </p:nvSpPr>
        <p:spPr/>
        <p:txBody>
          <a:bodyPr/>
          <a:lstStyle/>
          <a:p>
            <a:endParaRPr lang="fi-FI" sz="800" dirty="0"/>
          </a:p>
        </p:txBody>
      </p:sp>
      <p:sp>
        <p:nvSpPr>
          <p:cNvPr id="6" name="Dian numeron paikkamerkki 5">
            <a:extLst>
              <a:ext uri="{FF2B5EF4-FFF2-40B4-BE49-F238E27FC236}">
                <a16:creationId xmlns:a16="http://schemas.microsoft.com/office/drawing/2014/main" id="{19CE2C68-A44D-42AF-9417-BFE0F43C6C11}"/>
              </a:ext>
            </a:extLst>
          </p:cNvPr>
          <p:cNvSpPr>
            <a:spLocks noGrp="1"/>
          </p:cNvSpPr>
          <p:nvPr>
            <p:ph type="sldNum" sz="quarter" idx="16"/>
          </p:nvPr>
        </p:nvSpPr>
        <p:spPr/>
        <p:txBody>
          <a:bodyPr/>
          <a:lstStyle/>
          <a:p>
            <a:pPr algn="l"/>
            <a:fld id="{03D2D5F4-4871-4469-8343-ED7F6811B37D}" type="slidenum">
              <a:rPr lang="fi-FI" smtClean="0"/>
              <a:pPr/>
              <a:t>‹#›</a:t>
            </a:fld>
            <a:endParaRPr lang="fi-FI" dirty="0"/>
          </a:p>
        </p:txBody>
      </p:sp>
      <p:pic>
        <p:nvPicPr>
          <p:cNvPr id="9" name="Kuva 8">
            <a:extLst>
              <a:ext uri="{FF2B5EF4-FFF2-40B4-BE49-F238E27FC236}">
                <a16:creationId xmlns:a16="http://schemas.microsoft.com/office/drawing/2014/main" id="{00E2422D-4348-4AF1-9916-AAD82C40709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87" y="233690"/>
            <a:ext cx="1687500" cy="540000"/>
          </a:xfrm>
          <a:prstGeom prst="rect">
            <a:avLst/>
          </a:prstGeom>
        </p:spPr>
      </p:pic>
    </p:spTree>
    <p:extLst>
      <p:ext uri="{BB962C8B-B14F-4D97-AF65-F5344CB8AC3E}">
        <p14:creationId xmlns:p14="http://schemas.microsoft.com/office/powerpoint/2010/main" val="232718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473687" y="1384852"/>
            <a:ext cx="4214553" cy="2255848"/>
          </a:xfrm>
        </p:spPr>
        <p:txBody>
          <a:bodyPr anchor="b"/>
          <a:lstStyle>
            <a:lvl1pPr algn="l">
              <a:defRPr sz="4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479403" y="3837201"/>
            <a:ext cx="4114800" cy="1016174"/>
          </a:xfrm>
        </p:spPr>
        <p:txBody>
          <a:bodyPr/>
          <a:lstStyle>
            <a:lvl1pPr marL="0" indent="0" algn="l">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9759F77E-4BDC-8DCF-C05E-3BEF03860BC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4696" y="420660"/>
            <a:ext cx="1694532" cy="540000"/>
          </a:xfrm>
          <a:prstGeom prst="rect">
            <a:avLst/>
          </a:prstGeom>
        </p:spPr>
      </p:pic>
      <p:sp>
        <p:nvSpPr>
          <p:cNvPr id="10" name="Tekstin paikkamerkki 9">
            <a:extLst>
              <a:ext uri="{FF2B5EF4-FFF2-40B4-BE49-F238E27FC236}">
                <a16:creationId xmlns:a16="http://schemas.microsoft.com/office/drawing/2014/main" id="{376B5ED9-5CBC-4252-B78D-72E8C8FB2192}"/>
              </a:ext>
            </a:extLst>
          </p:cNvPr>
          <p:cNvSpPr>
            <a:spLocks noGrp="1"/>
          </p:cNvSpPr>
          <p:nvPr>
            <p:ph type="body" sz="quarter" idx="10"/>
          </p:nvPr>
        </p:nvSpPr>
        <p:spPr>
          <a:xfrm>
            <a:off x="6490257" y="5166360"/>
            <a:ext cx="2334894" cy="816696"/>
          </a:xfrm>
        </p:spPr>
        <p:txBody>
          <a:bodyPr anchor="b" anchorCtr="0"/>
          <a:lstStyle>
            <a:lvl1pPr marL="0" indent="0">
              <a:lnSpc>
                <a:spcPct val="95000"/>
              </a:lnSpc>
              <a:spcBef>
                <a:spcPts val="0"/>
              </a:spcBef>
              <a:buFont typeface="Arial" panose="020B0604020202020204" pitchFamily="34" charset="0"/>
              <a:buNone/>
              <a:defRPr sz="1800">
                <a:solidFill>
                  <a:schemeClr val="bg1"/>
                </a:solidFill>
              </a:defRPr>
            </a:lvl1pPr>
          </a:lstStyle>
          <a:p>
            <a:pPr lvl="0"/>
            <a:r>
              <a:rPr lang="fi-FI"/>
              <a:t>Muokkaa tekstin perustyylejä</a:t>
            </a:r>
          </a:p>
        </p:txBody>
      </p:sp>
      <p:sp>
        <p:nvSpPr>
          <p:cNvPr id="6" name="Kuvan paikkamerkki 2">
            <a:extLst>
              <a:ext uri="{FF2B5EF4-FFF2-40B4-BE49-F238E27FC236}">
                <a16:creationId xmlns:a16="http://schemas.microsoft.com/office/drawing/2014/main" id="{F0D61D5A-626F-995F-254C-08AE606ED077}"/>
              </a:ext>
              <a:ext uri="{C183D7F6-B498-43B3-948B-1728B52AA6E4}">
                <adec:decorative xmlns:adec="http://schemas.microsoft.com/office/drawing/2017/decorative" val="1"/>
              </a:ext>
            </a:extLst>
          </p:cNvPr>
          <p:cNvSpPr>
            <a:spLocks noGrp="1"/>
          </p:cNvSpPr>
          <p:nvPr>
            <p:ph type="pic" idx="13" hasCustomPrompt="1"/>
          </p:nvPr>
        </p:nvSpPr>
        <p:spPr>
          <a:xfrm>
            <a:off x="-2138" y="0"/>
            <a:ext cx="5932556" cy="6858000"/>
          </a:xfrm>
          <a:custGeom>
            <a:avLst/>
            <a:gdLst>
              <a:gd name="connsiteX0" fmla="*/ 0 w 7019924"/>
              <a:gd name="connsiteY0" fmla="*/ 0 h 6858000"/>
              <a:gd name="connsiteX1" fmla="*/ 3590924 w 7019924"/>
              <a:gd name="connsiteY1" fmla="*/ 0 h 6858000"/>
              <a:gd name="connsiteX2" fmla="*/ 7019924 w 7019924"/>
              <a:gd name="connsiteY2" fmla="*/ 3429000 h 6858000"/>
              <a:gd name="connsiteX3" fmla="*/ 3590924 w 7019924"/>
              <a:gd name="connsiteY3" fmla="*/ 6858000 h 6858000"/>
              <a:gd name="connsiteX4" fmla="*/ 0 w 7019924"/>
              <a:gd name="connsiteY4" fmla="*/ 6858000 h 6858000"/>
              <a:gd name="connsiteX5" fmla="*/ 0 w 7019924"/>
              <a:gd name="connsiteY5" fmla="*/ 0 h 6858000"/>
              <a:gd name="connsiteX0" fmla="*/ 0 w 7019924"/>
              <a:gd name="connsiteY0" fmla="*/ 0 h 6858000"/>
              <a:gd name="connsiteX1" fmla="*/ 3975237 w 7019924"/>
              <a:gd name="connsiteY1" fmla="*/ 0 h 6858000"/>
              <a:gd name="connsiteX2" fmla="*/ 7019924 w 7019924"/>
              <a:gd name="connsiteY2" fmla="*/ 3429000 h 6858000"/>
              <a:gd name="connsiteX3" fmla="*/ 3590924 w 7019924"/>
              <a:gd name="connsiteY3" fmla="*/ 6858000 h 6858000"/>
              <a:gd name="connsiteX4" fmla="*/ 0 w 7019924"/>
              <a:gd name="connsiteY4" fmla="*/ 6858000 h 6858000"/>
              <a:gd name="connsiteX5" fmla="*/ 0 w 7019924"/>
              <a:gd name="connsiteY5" fmla="*/ 0 h 6858000"/>
              <a:gd name="connsiteX0" fmla="*/ 0 w 7019924"/>
              <a:gd name="connsiteY0" fmla="*/ 0 h 6858000"/>
              <a:gd name="connsiteX1" fmla="*/ 3975237 w 7019924"/>
              <a:gd name="connsiteY1" fmla="*/ 0 h 6858000"/>
              <a:gd name="connsiteX2" fmla="*/ 7019924 w 7019924"/>
              <a:gd name="connsiteY2" fmla="*/ 3429000 h 6858000"/>
              <a:gd name="connsiteX3" fmla="*/ 3988489 w 7019924"/>
              <a:gd name="connsiteY3" fmla="*/ 6858000 h 6858000"/>
              <a:gd name="connsiteX4" fmla="*/ 0 w 7019924"/>
              <a:gd name="connsiteY4" fmla="*/ 6858000 h 6858000"/>
              <a:gd name="connsiteX5" fmla="*/ 0 w 7019924"/>
              <a:gd name="connsiteY5" fmla="*/ 0 h 6858000"/>
              <a:gd name="connsiteX0" fmla="*/ 1027043 w 7019924"/>
              <a:gd name="connsiteY0" fmla="*/ 0 h 6858000"/>
              <a:gd name="connsiteX1" fmla="*/ 3975237 w 7019924"/>
              <a:gd name="connsiteY1" fmla="*/ 0 h 6858000"/>
              <a:gd name="connsiteX2" fmla="*/ 7019924 w 7019924"/>
              <a:gd name="connsiteY2" fmla="*/ 3429000 h 6858000"/>
              <a:gd name="connsiteX3" fmla="*/ 3988489 w 7019924"/>
              <a:gd name="connsiteY3" fmla="*/ 6858000 h 6858000"/>
              <a:gd name="connsiteX4" fmla="*/ 0 w 7019924"/>
              <a:gd name="connsiteY4" fmla="*/ 6858000 h 6858000"/>
              <a:gd name="connsiteX5" fmla="*/ 1027043 w 7019924"/>
              <a:gd name="connsiteY5" fmla="*/ 0 h 6858000"/>
              <a:gd name="connsiteX0" fmla="*/ 0 w 5992881"/>
              <a:gd name="connsiteY0" fmla="*/ 0 h 6858000"/>
              <a:gd name="connsiteX1" fmla="*/ 2948194 w 5992881"/>
              <a:gd name="connsiteY1" fmla="*/ 0 h 6858000"/>
              <a:gd name="connsiteX2" fmla="*/ 5992881 w 5992881"/>
              <a:gd name="connsiteY2" fmla="*/ 3429000 h 6858000"/>
              <a:gd name="connsiteX3" fmla="*/ 2961446 w 5992881"/>
              <a:gd name="connsiteY3" fmla="*/ 6858000 h 6858000"/>
              <a:gd name="connsiteX4" fmla="*/ 33131 w 5992881"/>
              <a:gd name="connsiteY4" fmla="*/ 6858000 h 6858000"/>
              <a:gd name="connsiteX5" fmla="*/ 0 w 5992881"/>
              <a:gd name="connsiteY5" fmla="*/ 0 h 6858000"/>
              <a:gd name="connsiteX0" fmla="*/ 27194 w 5959750"/>
              <a:gd name="connsiteY0" fmla="*/ 0 h 6858000"/>
              <a:gd name="connsiteX1" fmla="*/ 2915063 w 5959750"/>
              <a:gd name="connsiteY1" fmla="*/ 0 h 6858000"/>
              <a:gd name="connsiteX2" fmla="*/ 5959750 w 5959750"/>
              <a:gd name="connsiteY2" fmla="*/ 3429000 h 6858000"/>
              <a:gd name="connsiteX3" fmla="*/ 2928315 w 5959750"/>
              <a:gd name="connsiteY3" fmla="*/ 6858000 h 6858000"/>
              <a:gd name="connsiteX4" fmla="*/ 0 w 5959750"/>
              <a:gd name="connsiteY4" fmla="*/ 6858000 h 6858000"/>
              <a:gd name="connsiteX5" fmla="*/ 27194 w 5959750"/>
              <a:gd name="connsiteY5" fmla="*/ 0 h 6858000"/>
              <a:gd name="connsiteX0" fmla="*/ 0 w 5932556"/>
              <a:gd name="connsiteY0" fmla="*/ 0 h 6858000"/>
              <a:gd name="connsiteX1" fmla="*/ 2887869 w 5932556"/>
              <a:gd name="connsiteY1" fmla="*/ 0 h 6858000"/>
              <a:gd name="connsiteX2" fmla="*/ 5932556 w 5932556"/>
              <a:gd name="connsiteY2" fmla="*/ 3429000 h 6858000"/>
              <a:gd name="connsiteX3" fmla="*/ 2901121 w 5932556"/>
              <a:gd name="connsiteY3" fmla="*/ 6858000 h 6858000"/>
              <a:gd name="connsiteX4" fmla="*/ 1381 w 5932556"/>
              <a:gd name="connsiteY4" fmla="*/ 6858000 h 6858000"/>
              <a:gd name="connsiteX5" fmla="*/ 0 w 593255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2556" h="6858000">
                <a:moveTo>
                  <a:pt x="0" y="0"/>
                </a:moveTo>
                <a:lnTo>
                  <a:pt x="2887869" y="0"/>
                </a:lnTo>
                <a:lnTo>
                  <a:pt x="5932556" y="3429000"/>
                </a:lnTo>
                <a:lnTo>
                  <a:pt x="2901121" y="6858000"/>
                </a:lnTo>
                <a:lnTo>
                  <a:pt x="1381" y="6858000"/>
                </a:lnTo>
                <a:cubicBezTo>
                  <a:pt x="921" y="4572000"/>
                  <a:pt x="460" y="2286000"/>
                  <a:pt x="0" y="0"/>
                </a:cubicBezTo>
                <a:close/>
              </a:path>
            </a:pathLst>
          </a:custGeom>
          <a:solidFill>
            <a:schemeClr val="bg1">
              <a:lumMod val="95000"/>
            </a:schemeClr>
          </a:solidFill>
        </p:spPr>
        <p:txBody>
          <a:bodyPr anchor="ctr" anchorCtr="0"/>
          <a:lstStyle>
            <a:lvl1pPr marL="0" indent="0" algn="ctr">
              <a:buNone/>
              <a:defRPr sz="20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a:t>
            </a:r>
            <a:br>
              <a:rPr lang="fi-FI" dirty="0"/>
            </a:br>
            <a:r>
              <a:rPr lang="fi-FI" dirty="0"/>
              <a:t>napsauttamalla</a:t>
            </a:r>
            <a:br>
              <a:rPr lang="fi-FI" dirty="0"/>
            </a:br>
            <a:r>
              <a:rPr lang="fi-FI" dirty="0"/>
              <a:t>kuvaketta</a:t>
            </a:r>
          </a:p>
        </p:txBody>
      </p:sp>
    </p:spTree>
    <p:extLst>
      <p:ext uri="{BB962C8B-B14F-4D97-AF65-F5344CB8AC3E}">
        <p14:creationId xmlns:p14="http://schemas.microsoft.com/office/powerpoint/2010/main" val="3182357498"/>
      </p:ext>
    </p:extLst>
  </p:cSld>
  <p:clrMapOvr>
    <a:masterClrMapping/>
  </p:clrMapOvr>
  <p:extLst>
    <p:ext uri="{DCECCB84-F9BA-43D5-87BE-67443E8EF086}">
      <p15:sldGuideLst xmlns:p15="http://schemas.microsoft.com/office/powerpoint/2012/main">
        <p15:guide id="1" orient="horz" pos="373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4">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5105718" y="1097280"/>
            <a:ext cx="4214553" cy="2397645"/>
          </a:xfrm>
        </p:spPr>
        <p:txBody>
          <a:bodyPr anchor="b"/>
          <a:lstStyle>
            <a:lvl1pPr algn="l">
              <a:defRPr sz="4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5111434" y="3949844"/>
            <a:ext cx="4114800" cy="1016174"/>
          </a:xfrm>
        </p:spPr>
        <p:txBody>
          <a:bodyPr/>
          <a:lstStyle>
            <a:lvl1pPr marL="0" indent="0" algn="l">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Tekstin paikkamerkki 9">
            <a:extLst>
              <a:ext uri="{FF2B5EF4-FFF2-40B4-BE49-F238E27FC236}">
                <a16:creationId xmlns:a16="http://schemas.microsoft.com/office/drawing/2014/main" id="{376B5ED9-5CBC-4252-B78D-72E8C8FB2192}"/>
              </a:ext>
            </a:extLst>
          </p:cNvPr>
          <p:cNvSpPr>
            <a:spLocks noGrp="1"/>
          </p:cNvSpPr>
          <p:nvPr>
            <p:ph type="body" sz="quarter" idx="10"/>
          </p:nvPr>
        </p:nvSpPr>
        <p:spPr>
          <a:xfrm>
            <a:off x="5122288" y="5347185"/>
            <a:ext cx="2334894" cy="816696"/>
          </a:xfrm>
        </p:spPr>
        <p:txBody>
          <a:bodyPr anchor="b" anchorCtr="0"/>
          <a:lstStyle>
            <a:lvl1pPr marL="0" indent="0">
              <a:lnSpc>
                <a:spcPct val="95000"/>
              </a:lnSpc>
              <a:spcBef>
                <a:spcPts val="0"/>
              </a:spcBef>
              <a:buFont typeface="Arial" panose="020B0604020202020204" pitchFamily="34" charset="0"/>
              <a:buNone/>
              <a:defRPr sz="1800">
                <a:solidFill>
                  <a:schemeClr val="bg1"/>
                </a:solidFill>
              </a:defRPr>
            </a:lvl1pPr>
          </a:lstStyle>
          <a:p>
            <a:pPr lvl="0"/>
            <a:r>
              <a:rPr lang="fi-FI"/>
              <a:t>Muokkaa tekstin perustyylejä</a:t>
            </a:r>
          </a:p>
        </p:txBody>
      </p:sp>
      <p:pic>
        <p:nvPicPr>
          <p:cNvPr id="12" name="Kuva 11">
            <a:extLst>
              <a:ext uri="{FF2B5EF4-FFF2-40B4-BE49-F238E27FC236}">
                <a16:creationId xmlns:a16="http://schemas.microsoft.com/office/drawing/2014/main" id="{9759F77E-4BDC-8DCF-C05E-3BEF03860BC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4696" y="420660"/>
            <a:ext cx="1694532" cy="540000"/>
          </a:xfrm>
          <a:prstGeom prst="rect">
            <a:avLst/>
          </a:prstGeom>
        </p:spPr>
      </p:pic>
      <p:cxnSp>
        <p:nvCxnSpPr>
          <p:cNvPr id="16" name="Suora yhdysviiva 15">
            <a:extLst>
              <a:ext uri="{FF2B5EF4-FFF2-40B4-BE49-F238E27FC236}">
                <a16:creationId xmlns:a16="http://schemas.microsoft.com/office/drawing/2014/main" id="{63758AE8-5409-B4BA-9718-7A4F3BCF15FE}"/>
              </a:ext>
              <a:ext uri="{C183D7F6-B498-43B3-948B-1728B52AA6E4}">
                <adec:decorative xmlns:adec="http://schemas.microsoft.com/office/drawing/2017/decorative" val="1"/>
              </a:ext>
            </a:extLst>
          </p:cNvPr>
          <p:cNvCxnSpPr>
            <a:cxnSpLocks/>
          </p:cNvCxnSpPr>
          <p:nvPr userDrawn="1"/>
        </p:nvCxnSpPr>
        <p:spPr>
          <a:xfrm>
            <a:off x="5159752" y="3731895"/>
            <a:ext cx="1263908" cy="0"/>
          </a:xfrm>
          <a:prstGeom prst="line">
            <a:avLst/>
          </a:prstGeom>
          <a:ln w="63500" cap="rnd">
            <a:solidFill>
              <a:schemeClr val="accent6"/>
            </a:solidFill>
            <a:round/>
          </a:ln>
        </p:spPr>
        <p:style>
          <a:lnRef idx="1">
            <a:schemeClr val="accent1"/>
          </a:lnRef>
          <a:fillRef idx="0">
            <a:schemeClr val="accent1"/>
          </a:fillRef>
          <a:effectRef idx="0">
            <a:schemeClr val="accent1"/>
          </a:effectRef>
          <a:fontRef idx="minor">
            <a:schemeClr val="tx1"/>
          </a:fontRef>
        </p:style>
      </p:cxnSp>
      <p:pic>
        <p:nvPicPr>
          <p:cNvPr id="18" name="Kuva 17">
            <a:extLst>
              <a:ext uri="{FF2B5EF4-FFF2-40B4-BE49-F238E27FC236}">
                <a16:creationId xmlns:a16="http://schemas.microsoft.com/office/drawing/2014/main" id="{697DCE2C-9F86-E730-B578-79BACFE35A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456" y="741103"/>
            <a:ext cx="3025447" cy="5375794"/>
          </a:xfrm>
          <a:prstGeom prst="rect">
            <a:avLst/>
          </a:prstGeom>
        </p:spPr>
      </p:pic>
    </p:spTree>
    <p:extLst>
      <p:ext uri="{BB962C8B-B14F-4D97-AF65-F5344CB8AC3E}">
        <p14:creationId xmlns:p14="http://schemas.microsoft.com/office/powerpoint/2010/main" val="3455622884"/>
      </p:ext>
    </p:extLst>
  </p:cSld>
  <p:clrMapOvr>
    <a:masterClrMapping/>
  </p:clrMapOvr>
  <p:extLst>
    <p:ext uri="{DCECCB84-F9BA-43D5-87BE-67443E8EF086}">
      <p15:sldGuideLst xmlns:p15="http://schemas.microsoft.com/office/powerpoint/2012/main">
        <p15:guide id="1" orient="horz" pos="3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5">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525836" y="1610647"/>
            <a:ext cx="4825098" cy="1818353"/>
          </a:xfrm>
        </p:spPr>
        <p:txBody>
          <a:bodyPr anchor="b"/>
          <a:lstStyle>
            <a:lvl1pPr algn="l">
              <a:defRPr sz="4000">
                <a:solidFill>
                  <a:schemeClr val="bg1"/>
                </a:solidFill>
              </a:defRPr>
            </a:lvl1pPr>
          </a:lstStyle>
          <a:p>
            <a:r>
              <a:rPr lang="fi-FI" dirty="0"/>
              <a:t>Muokkaa </a:t>
            </a:r>
            <a:r>
              <a:rPr lang="fi-FI" dirty="0" err="1"/>
              <a:t>ots</a:t>
            </a:r>
            <a:r>
              <a:rPr lang="fi-FI" dirty="0"/>
              <a:t>.</a:t>
            </a:r>
            <a:br>
              <a:rPr lang="fi-FI" dirty="0"/>
            </a:b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531550" y="3718380"/>
            <a:ext cx="4832930" cy="953520"/>
          </a:xfrm>
        </p:spPr>
        <p:txBody>
          <a:bodyPr/>
          <a:lstStyle>
            <a:lvl1pPr marL="0" indent="0" algn="l">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alaotsikkoa</a:t>
            </a:r>
          </a:p>
        </p:txBody>
      </p:sp>
      <p:sp>
        <p:nvSpPr>
          <p:cNvPr id="4" name="Tekstin paikkamerkki 9">
            <a:extLst>
              <a:ext uri="{FF2B5EF4-FFF2-40B4-BE49-F238E27FC236}">
                <a16:creationId xmlns:a16="http://schemas.microsoft.com/office/drawing/2014/main" id="{D856B390-61DD-DD20-46A4-6C464418AF8A}"/>
              </a:ext>
            </a:extLst>
          </p:cNvPr>
          <p:cNvSpPr>
            <a:spLocks noGrp="1"/>
          </p:cNvSpPr>
          <p:nvPr>
            <p:ph type="body" sz="quarter" idx="17"/>
          </p:nvPr>
        </p:nvSpPr>
        <p:spPr>
          <a:xfrm>
            <a:off x="530892" y="4976707"/>
            <a:ext cx="2334894" cy="816696"/>
          </a:xfrm>
        </p:spPr>
        <p:txBody>
          <a:bodyPr anchor="b" anchorCtr="0"/>
          <a:lstStyle>
            <a:lvl1pPr marL="0" indent="0">
              <a:lnSpc>
                <a:spcPct val="95000"/>
              </a:lnSpc>
              <a:spcBef>
                <a:spcPts val="0"/>
              </a:spcBef>
              <a:buFont typeface="Arial" panose="020B0604020202020204" pitchFamily="34" charset="0"/>
              <a:buNone/>
              <a:defRPr sz="1800">
                <a:solidFill>
                  <a:schemeClr val="bg1"/>
                </a:solidFill>
              </a:defRPr>
            </a:lvl1pPr>
          </a:lstStyle>
          <a:p>
            <a:pPr lvl="0"/>
            <a:r>
              <a:rPr lang="fi-FI"/>
              <a:t>Muokkaa tekstin perustyylejä</a:t>
            </a:r>
          </a:p>
        </p:txBody>
      </p:sp>
      <p:pic>
        <p:nvPicPr>
          <p:cNvPr id="12" name="Kuva 11">
            <a:extLst>
              <a:ext uri="{FF2B5EF4-FFF2-40B4-BE49-F238E27FC236}">
                <a16:creationId xmlns:a16="http://schemas.microsoft.com/office/drawing/2014/main" id="{9759F77E-4BDC-8DCF-C05E-3BEF03860BC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9763" y="420660"/>
            <a:ext cx="1694532" cy="540000"/>
          </a:xfrm>
          <a:prstGeom prst="rect">
            <a:avLst/>
          </a:prstGeom>
        </p:spPr>
      </p:pic>
      <p:sp>
        <p:nvSpPr>
          <p:cNvPr id="7" name="Kuvan paikkamerkki 2">
            <a:extLst>
              <a:ext uri="{FF2B5EF4-FFF2-40B4-BE49-F238E27FC236}">
                <a16:creationId xmlns:a16="http://schemas.microsoft.com/office/drawing/2014/main" id="{E489D298-45D6-C473-627C-0D92DAEEB5FA}"/>
              </a:ext>
              <a:ext uri="{C183D7F6-B498-43B3-948B-1728B52AA6E4}">
                <adec:decorative xmlns:adec="http://schemas.microsoft.com/office/drawing/2017/decorative" val="1"/>
              </a:ext>
            </a:extLst>
          </p:cNvPr>
          <p:cNvSpPr>
            <a:spLocks noGrp="1"/>
          </p:cNvSpPr>
          <p:nvPr>
            <p:ph type="pic" idx="13" hasCustomPrompt="1"/>
          </p:nvPr>
        </p:nvSpPr>
        <p:spPr>
          <a:xfrm>
            <a:off x="6507527" y="853560"/>
            <a:ext cx="4518325" cy="5225830"/>
          </a:xfrm>
          <a:custGeom>
            <a:avLst/>
            <a:gdLst>
              <a:gd name="connsiteX0" fmla="*/ 5 w 4642762"/>
              <a:gd name="connsiteY0" fmla="*/ 1637022 h 4285789"/>
              <a:gd name="connsiteX1" fmla="*/ 2321381 w 4642762"/>
              <a:gd name="connsiteY1" fmla="*/ 0 h 4285789"/>
              <a:gd name="connsiteX2" fmla="*/ 4642757 w 4642762"/>
              <a:gd name="connsiteY2" fmla="*/ 1637022 h 4285789"/>
              <a:gd name="connsiteX3" fmla="*/ 3756070 w 4642762"/>
              <a:gd name="connsiteY3" fmla="*/ 4285778 h 4285789"/>
              <a:gd name="connsiteX4" fmla="*/ 886692 w 4642762"/>
              <a:gd name="connsiteY4" fmla="*/ 4285778 h 4285789"/>
              <a:gd name="connsiteX5" fmla="*/ 5 w 4642762"/>
              <a:gd name="connsiteY5" fmla="*/ 1637022 h 4285789"/>
              <a:gd name="connsiteX0" fmla="*/ 0 w 4657152"/>
              <a:gd name="connsiteY0" fmla="*/ 1349022 h 4285778"/>
              <a:gd name="connsiteX1" fmla="*/ 2335776 w 4657152"/>
              <a:gd name="connsiteY1" fmla="*/ 0 h 4285778"/>
              <a:gd name="connsiteX2" fmla="*/ 4657152 w 4657152"/>
              <a:gd name="connsiteY2" fmla="*/ 1637022 h 4285778"/>
              <a:gd name="connsiteX3" fmla="*/ 3770465 w 4657152"/>
              <a:gd name="connsiteY3" fmla="*/ 4285778 h 4285778"/>
              <a:gd name="connsiteX4" fmla="*/ 901087 w 4657152"/>
              <a:gd name="connsiteY4" fmla="*/ 4285778 h 4285778"/>
              <a:gd name="connsiteX5" fmla="*/ 0 w 4657152"/>
              <a:gd name="connsiteY5" fmla="*/ 1349022 h 4285778"/>
              <a:gd name="connsiteX0" fmla="*/ 0 w 4649952"/>
              <a:gd name="connsiteY0" fmla="*/ 1349022 h 4285778"/>
              <a:gd name="connsiteX1" fmla="*/ 2335776 w 4649952"/>
              <a:gd name="connsiteY1" fmla="*/ 0 h 4285778"/>
              <a:gd name="connsiteX2" fmla="*/ 4649952 w 4649952"/>
              <a:gd name="connsiteY2" fmla="*/ 1334622 h 4285778"/>
              <a:gd name="connsiteX3" fmla="*/ 3770465 w 4649952"/>
              <a:gd name="connsiteY3" fmla="*/ 4285778 h 4285778"/>
              <a:gd name="connsiteX4" fmla="*/ 901087 w 4649952"/>
              <a:gd name="connsiteY4" fmla="*/ 4285778 h 4285778"/>
              <a:gd name="connsiteX5" fmla="*/ 0 w 4649952"/>
              <a:gd name="connsiteY5" fmla="*/ 1349022 h 4285778"/>
              <a:gd name="connsiteX0" fmla="*/ 0 w 4649952"/>
              <a:gd name="connsiteY0" fmla="*/ 1349022 h 4285778"/>
              <a:gd name="connsiteX1" fmla="*/ 2335776 w 4649952"/>
              <a:gd name="connsiteY1" fmla="*/ 0 h 4285778"/>
              <a:gd name="connsiteX2" fmla="*/ 4649952 w 4649952"/>
              <a:gd name="connsiteY2" fmla="*/ 1334622 h 4285778"/>
              <a:gd name="connsiteX3" fmla="*/ 3770465 w 4649952"/>
              <a:gd name="connsiteY3" fmla="*/ 4285778 h 4285778"/>
              <a:gd name="connsiteX4" fmla="*/ 8287 w 4649952"/>
              <a:gd name="connsiteY4" fmla="*/ 4019378 h 4285778"/>
              <a:gd name="connsiteX5" fmla="*/ 0 w 4649952"/>
              <a:gd name="connsiteY5" fmla="*/ 1349022 h 4285778"/>
              <a:gd name="connsiteX0" fmla="*/ 0 w 4656065"/>
              <a:gd name="connsiteY0" fmla="*/ 1349022 h 4026578"/>
              <a:gd name="connsiteX1" fmla="*/ 2335776 w 4656065"/>
              <a:gd name="connsiteY1" fmla="*/ 0 h 4026578"/>
              <a:gd name="connsiteX2" fmla="*/ 4649952 w 4656065"/>
              <a:gd name="connsiteY2" fmla="*/ 1334622 h 4026578"/>
              <a:gd name="connsiteX3" fmla="*/ 4656065 w 4656065"/>
              <a:gd name="connsiteY3" fmla="*/ 4026578 h 4026578"/>
              <a:gd name="connsiteX4" fmla="*/ 8287 w 4656065"/>
              <a:gd name="connsiteY4" fmla="*/ 4019378 h 4026578"/>
              <a:gd name="connsiteX5" fmla="*/ 0 w 4656065"/>
              <a:gd name="connsiteY5" fmla="*/ 1349022 h 4026578"/>
              <a:gd name="connsiteX0" fmla="*/ 0 w 4656065"/>
              <a:gd name="connsiteY0" fmla="*/ 1349022 h 5342307"/>
              <a:gd name="connsiteX1" fmla="*/ 2335776 w 4656065"/>
              <a:gd name="connsiteY1" fmla="*/ 0 h 5342307"/>
              <a:gd name="connsiteX2" fmla="*/ 4649952 w 4656065"/>
              <a:gd name="connsiteY2" fmla="*/ 1334622 h 5342307"/>
              <a:gd name="connsiteX3" fmla="*/ 4656065 w 4656065"/>
              <a:gd name="connsiteY3" fmla="*/ 4026578 h 5342307"/>
              <a:gd name="connsiteX4" fmla="*/ 2295558 w 4656065"/>
              <a:gd name="connsiteY4" fmla="*/ 5342302 h 5342307"/>
              <a:gd name="connsiteX5" fmla="*/ 8287 w 4656065"/>
              <a:gd name="connsiteY5" fmla="*/ 4019378 h 5342307"/>
              <a:gd name="connsiteX6" fmla="*/ 0 w 4656065"/>
              <a:gd name="connsiteY6" fmla="*/ 1349022 h 5342307"/>
              <a:gd name="connsiteX0" fmla="*/ 0 w 4656065"/>
              <a:gd name="connsiteY0" fmla="*/ 1349022 h 5342302"/>
              <a:gd name="connsiteX1" fmla="*/ 2335776 w 4656065"/>
              <a:gd name="connsiteY1" fmla="*/ 0 h 5342302"/>
              <a:gd name="connsiteX2" fmla="*/ 4649952 w 4656065"/>
              <a:gd name="connsiteY2" fmla="*/ 1334622 h 5342302"/>
              <a:gd name="connsiteX3" fmla="*/ 4656065 w 4656065"/>
              <a:gd name="connsiteY3" fmla="*/ 4026578 h 5342302"/>
              <a:gd name="connsiteX4" fmla="*/ 2295558 w 4656065"/>
              <a:gd name="connsiteY4" fmla="*/ 5342302 h 5342302"/>
              <a:gd name="connsiteX5" fmla="*/ 8287 w 4656065"/>
              <a:gd name="connsiteY5" fmla="*/ 4019378 h 5342302"/>
              <a:gd name="connsiteX6" fmla="*/ 0 w 4656065"/>
              <a:gd name="connsiteY6" fmla="*/ 1349022 h 5342302"/>
              <a:gd name="connsiteX0" fmla="*/ 0 w 4656065"/>
              <a:gd name="connsiteY0" fmla="*/ 1349022 h 5342302"/>
              <a:gd name="connsiteX1" fmla="*/ 2335776 w 4656065"/>
              <a:gd name="connsiteY1" fmla="*/ 0 h 5342302"/>
              <a:gd name="connsiteX2" fmla="*/ 4649952 w 4656065"/>
              <a:gd name="connsiteY2" fmla="*/ 1334622 h 5342302"/>
              <a:gd name="connsiteX3" fmla="*/ 4656065 w 4656065"/>
              <a:gd name="connsiteY3" fmla="*/ 4026578 h 5342302"/>
              <a:gd name="connsiteX4" fmla="*/ 2295558 w 4656065"/>
              <a:gd name="connsiteY4" fmla="*/ 5342302 h 5342302"/>
              <a:gd name="connsiteX5" fmla="*/ 8287 w 4656065"/>
              <a:gd name="connsiteY5" fmla="*/ 4019378 h 5342302"/>
              <a:gd name="connsiteX6" fmla="*/ 0 w 4656065"/>
              <a:gd name="connsiteY6" fmla="*/ 1349022 h 5342302"/>
              <a:gd name="connsiteX0" fmla="*/ 0 w 4656065"/>
              <a:gd name="connsiteY0" fmla="*/ 1349022 h 5342302"/>
              <a:gd name="connsiteX1" fmla="*/ 2335776 w 4656065"/>
              <a:gd name="connsiteY1" fmla="*/ 0 h 5342302"/>
              <a:gd name="connsiteX2" fmla="*/ 4649952 w 4656065"/>
              <a:gd name="connsiteY2" fmla="*/ 1334622 h 5342302"/>
              <a:gd name="connsiteX3" fmla="*/ 4656065 w 4656065"/>
              <a:gd name="connsiteY3" fmla="*/ 4026578 h 5342302"/>
              <a:gd name="connsiteX4" fmla="*/ 2295558 w 4656065"/>
              <a:gd name="connsiteY4" fmla="*/ 5342302 h 5342302"/>
              <a:gd name="connsiteX5" fmla="*/ 8287 w 4656065"/>
              <a:gd name="connsiteY5" fmla="*/ 4019378 h 5342302"/>
              <a:gd name="connsiteX6" fmla="*/ 0 w 4656065"/>
              <a:gd name="connsiteY6" fmla="*/ 1349022 h 5342302"/>
              <a:gd name="connsiteX0" fmla="*/ 0 w 4656065"/>
              <a:gd name="connsiteY0" fmla="*/ 1349022 h 5361352"/>
              <a:gd name="connsiteX1" fmla="*/ 2335776 w 4656065"/>
              <a:gd name="connsiteY1" fmla="*/ 0 h 5361352"/>
              <a:gd name="connsiteX2" fmla="*/ 4649952 w 4656065"/>
              <a:gd name="connsiteY2" fmla="*/ 1334622 h 5361352"/>
              <a:gd name="connsiteX3" fmla="*/ 4656065 w 4656065"/>
              <a:gd name="connsiteY3" fmla="*/ 4026578 h 5361352"/>
              <a:gd name="connsiteX4" fmla="*/ 2324133 w 4656065"/>
              <a:gd name="connsiteY4" fmla="*/ 5361352 h 5361352"/>
              <a:gd name="connsiteX5" fmla="*/ 8287 w 4656065"/>
              <a:gd name="connsiteY5" fmla="*/ 4019378 h 5361352"/>
              <a:gd name="connsiteX6" fmla="*/ 0 w 4656065"/>
              <a:gd name="connsiteY6" fmla="*/ 1349022 h 5361352"/>
              <a:gd name="connsiteX0" fmla="*/ 0 w 4656065"/>
              <a:gd name="connsiteY0" fmla="*/ 1349022 h 5361352"/>
              <a:gd name="connsiteX1" fmla="*/ 2335776 w 4656065"/>
              <a:gd name="connsiteY1" fmla="*/ 0 h 5361352"/>
              <a:gd name="connsiteX2" fmla="*/ 4649952 w 4656065"/>
              <a:gd name="connsiteY2" fmla="*/ 1334622 h 5361352"/>
              <a:gd name="connsiteX3" fmla="*/ 4656065 w 4656065"/>
              <a:gd name="connsiteY3" fmla="*/ 4026578 h 5361352"/>
              <a:gd name="connsiteX4" fmla="*/ 2324133 w 4656065"/>
              <a:gd name="connsiteY4" fmla="*/ 5361352 h 5361352"/>
              <a:gd name="connsiteX5" fmla="*/ 8287 w 4656065"/>
              <a:gd name="connsiteY5" fmla="*/ 4019378 h 5361352"/>
              <a:gd name="connsiteX6" fmla="*/ 0 w 4656065"/>
              <a:gd name="connsiteY6" fmla="*/ 1349022 h 5361352"/>
              <a:gd name="connsiteX0" fmla="*/ 0 w 4650157"/>
              <a:gd name="connsiteY0" fmla="*/ 1349022 h 5361352"/>
              <a:gd name="connsiteX1" fmla="*/ 2335776 w 4650157"/>
              <a:gd name="connsiteY1" fmla="*/ 0 h 5361352"/>
              <a:gd name="connsiteX2" fmla="*/ 4649952 w 4650157"/>
              <a:gd name="connsiteY2" fmla="*/ 1334622 h 5361352"/>
              <a:gd name="connsiteX3" fmla="*/ 4640190 w 4650157"/>
              <a:gd name="connsiteY3" fmla="*/ 3994828 h 5361352"/>
              <a:gd name="connsiteX4" fmla="*/ 2324133 w 4650157"/>
              <a:gd name="connsiteY4" fmla="*/ 5361352 h 5361352"/>
              <a:gd name="connsiteX5" fmla="*/ 8287 w 4650157"/>
              <a:gd name="connsiteY5" fmla="*/ 4019378 h 5361352"/>
              <a:gd name="connsiteX6" fmla="*/ 0 w 4650157"/>
              <a:gd name="connsiteY6" fmla="*/ 1349022 h 5361352"/>
              <a:gd name="connsiteX0" fmla="*/ 0 w 4650514"/>
              <a:gd name="connsiteY0" fmla="*/ 1349022 h 5361352"/>
              <a:gd name="connsiteX1" fmla="*/ 2335776 w 4650514"/>
              <a:gd name="connsiteY1" fmla="*/ 0 h 5361352"/>
              <a:gd name="connsiteX2" fmla="*/ 4649952 w 4650514"/>
              <a:gd name="connsiteY2" fmla="*/ 1334622 h 5361352"/>
              <a:gd name="connsiteX3" fmla="*/ 4649715 w 4650514"/>
              <a:gd name="connsiteY3" fmla="*/ 4023403 h 5361352"/>
              <a:gd name="connsiteX4" fmla="*/ 2324133 w 4650514"/>
              <a:gd name="connsiteY4" fmla="*/ 5361352 h 5361352"/>
              <a:gd name="connsiteX5" fmla="*/ 8287 w 4650514"/>
              <a:gd name="connsiteY5" fmla="*/ 4019378 h 5361352"/>
              <a:gd name="connsiteX6" fmla="*/ 0 w 4650514"/>
              <a:gd name="connsiteY6" fmla="*/ 1349022 h 5361352"/>
              <a:gd name="connsiteX0" fmla="*/ 0 w 4650514"/>
              <a:gd name="connsiteY0" fmla="*/ 1349022 h 5361352"/>
              <a:gd name="connsiteX1" fmla="*/ 2335776 w 4650514"/>
              <a:gd name="connsiteY1" fmla="*/ 0 h 5361352"/>
              <a:gd name="connsiteX2" fmla="*/ 4649952 w 4650514"/>
              <a:gd name="connsiteY2" fmla="*/ 1334622 h 5361352"/>
              <a:gd name="connsiteX3" fmla="*/ 4649715 w 4650514"/>
              <a:gd name="connsiteY3" fmla="*/ 4023403 h 5361352"/>
              <a:gd name="connsiteX4" fmla="*/ 2324133 w 4650514"/>
              <a:gd name="connsiteY4" fmla="*/ 5361352 h 5361352"/>
              <a:gd name="connsiteX5" fmla="*/ 8287 w 4650514"/>
              <a:gd name="connsiteY5" fmla="*/ 4019378 h 5361352"/>
              <a:gd name="connsiteX6" fmla="*/ 0 w 4650514"/>
              <a:gd name="connsiteY6" fmla="*/ 1349022 h 5361352"/>
              <a:gd name="connsiteX0" fmla="*/ 0 w 4650514"/>
              <a:gd name="connsiteY0" fmla="*/ 1349022 h 5361352"/>
              <a:gd name="connsiteX1" fmla="*/ 2335776 w 4650514"/>
              <a:gd name="connsiteY1" fmla="*/ 0 h 5361352"/>
              <a:gd name="connsiteX2" fmla="*/ 4649952 w 4650514"/>
              <a:gd name="connsiteY2" fmla="*/ 1334622 h 5361352"/>
              <a:gd name="connsiteX3" fmla="*/ 4649715 w 4650514"/>
              <a:gd name="connsiteY3" fmla="*/ 4023403 h 5361352"/>
              <a:gd name="connsiteX4" fmla="*/ 2324133 w 4650514"/>
              <a:gd name="connsiteY4" fmla="*/ 5361352 h 5361352"/>
              <a:gd name="connsiteX5" fmla="*/ 8287 w 4650514"/>
              <a:gd name="connsiteY5" fmla="*/ 4019378 h 5361352"/>
              <a:gd name="connsiteX6" fmla="*/ 0 w 4650514"/>
              <a:gd name="connsiteY6" fmla="*/ 1349022 h 5361352"/>
              <a:gd name="connsiteX0" fmla="*/ 0 w 4650514"/>
              <a:gd name="connsiteY0" fmla="*/ 1349022 h 5361352"/>
              <a:gd name="connsiteX1" fmla="*/ 2335776 w 4650514"/>
              <a:gd name="connsiteY1" fmla="*/ 0 h 5361352"/>
              <a:gd name="connsiteX2" fmla="*/ 4649952 w 4650514"/>
              <a:gd name="connsiteY2" fmla="*/ 1334622 h 5361352"/>
              <a:gd name="connsiteX3" fmla="*/ 4649715 w 4650514"/>
              <a:gd name="connsiteY3" fmla="*/ 4023403 h 5361352"/>
              <a:gd name="connsiteX4" fmla="*/ 2324133 w 4650514"/>
              <a:gd name="connsiteY4" fmla="*/ 5361352 h 5361352"/>
              <a:gd name="connsiteX5" fmla="*/ 46387 w 4650514"/>
              <a:gd name="connsiteY5" fmla="*/ 3978103 h 5361352"/>
              <a:gd name="connsiteX6" fmla="*/ 0 w 4650514"/>
              <a:gd name="connsiteY6" fmla="*/ 1349022 h 5361352"/>
              <a:gd name="connsiteX0" fmla="*/ 0 w 4650514"/>
              <a:gd name="connsiteY0" fmla="*/ 1349022 h 5361352"/>
              <a:gd name="connsiteX1" fmla="*/ 2335776 w 4650514"/>
              <a:gd name="connsiteY1" fmla="*/ 0 h 5361352"/>
              <a:gd name="connsiteX2" fmla="*/ 4649952 w 4650514"/>
              <a:gd name="connsiteY2" fmla="*/ 1334622 h 5361352"/>
              <a:gd name="connsiteX3" fmla="*/ 4649715 w 4650514"/>
              <a:gd name="connsiteY3" fmla="*/ 4023403 h 5361352"/>
              <a:gd name="connsiteX4" fmla="*/ 2324133 w 4650514"/>
              <a:gd name="connsiteY4" fmla="*/ 5361352 h 5361352"/>
              <a:gd name="connsiteX5" fmla="*/ 11462 w 4650514"/>
              <a:gd name="connsiteY5" fmla="*/ 4019378 h 5361352"/>
              <a:gd name="connsiteX6" fmla="*/ 0 w 4650514"/>
              <a:gd name="connsiteY6" fmla="*/ 1349022 h 5361352"/>
              <a:gd name="connsiteX0" fmla="*/ 20496 w 4639260"/>
              <a:gd name="connsiteY0" fmla="*/ 1371247 h 5361352"/>
              <a:gd name="connsiteX1" fmla="*/ 2324522 w 4639260"/>
              <a:gd name="connsiteY1" fmla="*/ 0 h 5361352"/>
              <a:gd name="connsiteX2" fmla="*/ 4638698 w 4639260"/>
              <a:gd name="connsiteY2" fmla="*/ 1334622 h 5361352"/>
              <a:gd name="connsiteX3" fmla="*/ 4638461 w 4639260"/>
              <a:gd name="connsiteY3" fmla="*/ 4023403 h 5361352"/>
              <a:gd name="connsiteX4" fmla="*/ 2312879 w 4639260"/>
              <a:gd name="connsiteY4" fmla="*/ 5361352 h 5361352"/>
              <a:gd name="connsiteX5" fmla="*/ 208 w 4639260"/>
              <a:gd name="connsiteY5" fmla="*/ 4019378 h 5361352"/>
              <a:gd name="connsiteX6" fmla="*/ 20496 w 4639260"/>
              <a:gd name="connsiteY6" fmla="*/ 1371247 h 5361352"/>
              <a:gd name="connsiteX0" fmla="*/ 0 w 4640989"/>
              <a:gd name="connsiteY0" fmla="*/ 1336322 h 5361352"/>
              <a:gd name="connsiteX1" fmla="*/ 2326251 w 4640989"/>
              <a:gd name="connsiteY1" fmla="*/ 0 h 5361352"/>
              <a:gd name="connsiteX2" fmla="*/ 4640427 w 4640989"/>
              <a:gd name="connsiteY2" fmla="*/ 1334622 h 5361352"/>
              <a:gd name="connsiteX3" fmla="*/ 4640190 w 4640989"/>
              <a:gd name="connsiteY3" fmla="*/ 4023403 h 5361352"/>
              <a:gd name="connsiteX4" fmla="*/ 2314608 w 4640989"/>
              <a:gd name="connsiteY4" fmla="*/ 5361352 h 5361352"/>
              <a:gd name="connsiteX5" fmla="*/ 1937 w 4640989"/>
              <a:gd name="connsiteY5" fmla="*/ 4019378 h 5361352"/>
              <a:gd name="connsiteX6" fmla="*/ 0 w 4640989"/>
              <a:gd name="connsiteY6" fmla="*/ 1336322 h 5361352"/>
              <a:gd name="connsiteX0" fmla="*/ 0 w 4640190"/>
              <a:gd name="connsiteY0" fmla="*/ 1336322 h 5361352"/>
              <a:gd name="connsiteX1" fmla="*/ 2326251 w 4640190"/>
              <a:gd name="connsiteY1" fmla="*/ 0 h 5361352"/>
              <a:gd name="connsiteX2" fmla="*/ 4599152 w 4640190"/>
              <a:gd name="connsiteY2" fmla="*/ 1375897 h 5361352"/>
              <a:gd name="connsiteX3" fmla="*/ 4640190 w 4640190"/>
              <a:gd name="connsiteY3" fmla="*/ 4023403 h 5361352"/>
              <a:gd name="connsiteX4" fmla="*/ 2314608 w 4640190"/>
              <a:gd name="connsiteY4" fmla="*/ 5361352 h 5361352"/>
              <a:gd name="connsiteX5" fmla="*/ 1937 w 4640190"/>
              <a:gd name="connsiteY5" fmla="*/ 4019378 h 5361352"/>
              <a:gd name="connsiteX6" fmla="*/ 0 w 4640190"/>
              <a:gd name="connsiteY6" fmla="*/ 1336322 h 5361352"/>
              <a:gd name="connsiteX0" fmla="*/ 0 w 4640989"/>
              <a:gd name="connsiteY0" fmla="*/ 1336322 h 5361352"/>
              <a:gd name="connsiteX1" fmla="*/ 2326251 w 4640989"/>
              <a:gd name="connsiteY1" fmla="*/ 0 h 5361352"/>
              <a:gd name="connsiteX2" fmla="*/ 4640427 w 4640989"/>
              <a:gd name="connsiteY2" fmla="*/ 1334622 h 5361352"/>
              <a:gd name="connsiteX3" fmla="*/ 4640190 w 4640989"/>
              <a:gd name="connsiteY3" fmla="*/ 4023403 h 5361352"/>
              <a:gd name="connsiteX4" fmla="*/ 2314608 w 4640989"/>
              <a:gd name="connsiteY4" fmla="*/ 5361352 h 5361352"/>
              <a:gd name="connsiteX5" fmla="*/ 1937 w 4640989"/>
              <a:gd name="connsiteY5" fmla="*/ 4019378 h 5361352"/>
              <a:gd name="connsiteX6" fmla="*/ 0 w 4640989"/>
              <a:gd name="connsiteY6" fmla="*/ 1336322 h 5361352"/>
              <a:gd name="connsiteX0" fmla="*/ 0 w 4640989"/>
              <a:gd name="connsiteY0" fmla="*/ 1269647 h 5294677"/>
              <a:gd name="connsiteX1" fmla="*/ 2319901 w 4640989"/>
              <a:gd name="connsiteY1" fmla="*/ 0 h 5294677"/>
              <a:gd name="connsiteX2" fmla="*/ 4640427 w 4640989"/>
              <a:gd name="connsiteY2" fmla="*/ 1267947 h 5294677"/>
              <a:gd name="connsiteX3" fmla="*/ 4640190 w 4640989"/>
              <a:gd name="connsiteY3" fmla="*/ 3956728 h 5294677"/>
              <a:gd name="connsiteX4" fmla="*/ 2314608 w 4640989"/>
              <a:gd name="connsiteY4" fmla="*/ 5294677 h 5294677"/>
              <a:gd name="connsiteX5" fmla="*/ 1937 w 4640989"/>
              <a:gd name="connsiteY5" fmla="*/ 3952703 h 5294677"/>
              <a:gd name="connsiteX6" fmla="*/ 0 w 4640989"/>
              <a:gd name="connsiteY6" fmla="*/ 1269647 h 5294677"/>
              <a:gd name="connsiteX0" fmla="*/ 0 w 4640989"/>
              <a:gd name="connsiteY0" fmla="*/ 1342672 h 5367702"/>
              <a:gd name="connsiteX1" fmla="*/ 2323076 w 4640989"/>
              <a:gd name="connsiteY1" fmla="*/ 0 h 5367702"/>
              <a:gd name="connsiteX2" fmla="*/ 4640427 w 4640989"/>
              <a:gd name="connsiteY2" fmla="*/ 1340972 h 5367702"/>
              <a:gd name="connsiteX3" fmla="*/ 4640190 w 4640989"/>
              <a:gd name="connsiteY3" fmla="*/ 4029753 h 5367702"/>
              <a:gd name="connsiteX4" fmla="*/ 2314608 w 4640989"/>
              <a:gd name="connsiteY4" fmla="*/ 5367702 h 5367702"/>
              <a:gd name="connsiteX5" fmla="*/ 1937 w 4640989"/>
              <a:gd name="connsiteY5" fmla="*/ 4025728 h 5367702"/>
              <a:gd name="connsiteX6" fmla="*/ 0 w 4640989"/>
              <a:gd name="connsiteY6" fmla="*/ 1342672 h 53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989" h="5367702">
                <a:moveTo>
                  <a:pt x="0" y="1342672"/>
                </a:moveTo>
                <a:lnTo>
                  <a:pt x="2323076" y="0"/>
                </a:lnTo>
                <a:lnTo>
                  <a:pt x="4640427" y="1340972"/>
                </a:lnTo>
                <a:cubicBezTo>
                  <a:pt x="4642465" y="2238291"/>
                  <a:pt x="4638152" y="3132434"/>
                  <a:pt x="4640190" y="4029753"/>
                </a:cubicBezTo>
                <a:lnTo>
                  <a:pt x="2314608" y="5367702"/>
                </a:lnTo>
                <a:lnTo>
                  <a:pt x="1937" y="4025728"/>
                </a:lnTo>
                <a:cubicBezTo>
                  <a:pt x="-825" y="3135609"/>
                  <a:pt x="2762" y="2232791"/>
                  <a:pt x="0" y="1342672"/>
                </a:cubicBezTo>
                <a:close/>
              </a:path>
            </a:pathLst>
          </a:custGeom>
          <a:solidFill>
            <a:schemeClr val="bg1">
              <a:lumMod val="95000"/>
            </a:schemeClr>
          </a:solidFill>
          <a:ln w="63500">
            <a:solidFill>
              <a:schemeClr val="bg1"/>
            </a:solidFill>
            <a:miter lim="800000"/>
          </a:ln>
        </p:spPr>
        <p:txBody>
          <a:bodyPr anchor="ctr" anchorCtr="0"/>
          <a:lstStyle>
            <a:lvl1pPr marL="0" indent="0" algn="ctr">
              <a:buNone/>
              <a:defRPr sz="20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a:t>
            </a:r>
            <a:br>
              <a:rPr lang="fi-FI" dirty="0"/>
            </a:br>
            <a:r>
              <a:rPr lang="fi-FI" dirty="0"/>
              <a:t>napsauttamalla</a:t>
            </a:r>
            <a:br>
              <a:rPr lang="fi-FI" dirty="0"/>
            </a:br>
            <a:r>
              <a:rPr lang="fi-FI" dirty="0"/>
              <a:t>kuvaketta</a:t>
            </a:r>
          </a:p>
        </p:txBody>
      </p:sp>
    </p:spTree>
    <p:extLst>
      <p:ext uri="{BB962C8B-B14F-4D97-AF65-F5344CB8AC3E}">
        <p14:creationId xmlns:p14="http://schemas.microsoft.com/office/powerpoint/2010/main" val="1072066853"/>
      </p:ext>
    </p:extLst>
  </p:cSld>
  <p:clrMapOvr>
    <a:masterClrMapping/>
  </p:clrMapOvr>
  <p:extLst>
    <p:ext uri="{DCECCB84-F9BA-43D5-87BE-67443E8EF086}">
      <p15:sldGuideLst xmlns:p15="http://schemas.microsoft.com/office/powerpoint/2012/main">
        <p15:guide id="1" orient="horz" pos="38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1 palsta">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2A0880FB-3A19-DB92-384F-EC07293CB2AA}"/>
              </a:ext>
            </a:extLst>
          </p:cNvPr>
          <p:cNvSpPr>
            <a:spLocks noGrp="1"/>
          </p:cNvSpPr>
          <p:nvPr>
            <p:ph type="title"/>
          </p:nvPr>
        </p:nvSpPr>
        <p:spPr>
          <a:xfrm>
            <a:off x="587533" y="542167"/>
            <a:ext cx="10619935" cy="1130880"/>
          </a:xfrm>
        </p:spPr>
        <p:txBody>
          <a:bodyPr anchor="b" anchorCtr="0"/>
          <a:lstStyle/>
          <a:p>
            <a:r>
              <a:rPr lang="fi-FI"/>
              <a:t>Muokkaa ots. perustyyl. napsautt.</a:t>
            </a:r>
            <a:endParaRPr lang="fi-FI" dirty="0"/>
          </a:p>
        </p:txBody>
      </p:sp>
      <p:sp>
        <p:nvSpPr>
          <p:cNvPr id="6" name="Sisällön paikkamerkki 2">
            <a:extLst>
              <a:ext uri="{FF2B5EF4-FFF2-40B4-BE49-F238E27FC236}">
                <a16:creationId xmlns:a16="http://schemas.microsoft.com/office/drawing/2014/main" id="{E964A3CA-5973-D65F-F7E3-E20EC15DA08F}"/>
              </a:ext>
            </a:extLst>
          </p:cNvPr>
          <p:cNvSpPr>
            <a:spLocks noGrp="1"/>
          </p:cNvSpPr>
          <p:nvPr>
            <p:ph idx="1"/>
          </p:nvPr>
        </p:nvSpPr>
        <p:spPr>
          <a:xfrm>
            <a:off x="587533" y="2109789"/>
            <a:ext cx="10619935" cy="3740754"/>
          </a:xfrm>
        </p:spPr>
        <p:txBody>
          <a:bodyPr/>
          <a:lstStyle>
            <a:lvl1pPr marL="360363" indent="-360363">
              <a:lnSpc>
                <a:spcPct val="95000"/>
              </a:lnSpc>
              <a:buClr>
                <a:srgbClr val="002060"/>
              </a:buClr>
              <a:buSzPct val="110000"/>
              <a:buFont typeface="Arial" panose="020B0604020202020204" pitchFamily="34" charset="0"/>
              <a:buChar char="•"/>
              <a:defRPr/>
            </a:lvl1pPr>
            <a:lvl2pPr>
              <a:lnSpc>
                <a:spcPct val="95000"/>
              </a:lnSpc>
              <a:defRPr/>
            </a:lvl2pPr>
            <a:lvl3pPr>
              <a:lnSpc>
                <a:spcPct val="95000"/>
              </a:lnSpc>
              <a:defRPr/>
            </a:lvl3pPr>
            <a:lvl4pPr>
              <a:lnSpc>
                <a:spcPct val="95000"/>
              </a:lnSpc>
              <a:defRPr/>
            </a:lvl4pPr>
            <a:lvl5pPr>
              <a:lnSpc>
                <a:spcPct val="95000"/>
              </a:lnSpc>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7F010384-E349-4C47-A539-84B38B0AD366}" type="datetime1">
              <a:rPr lang="fi-FI" smtClean="0"/>
              <a:t>20.09.2024</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pic>
        <p:nvPicPr>
          <p:cNvPr id="4" name="Kuva 3">
            <a:extLst>
              <a:ext uri="{FF2B5EF4-FFF2-40B4-BE49-F238E27FC236}">
                <a16:creationId xmlns:a16="http://schemas.microsoft.com/office/drawing/2014/main" id="{8FFD0DC1-0641-CAE5-3C0A-CA74BE8CDED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977" y="6084661"/>
            <a:ext cx="1687500" cy="540000"/>
          </a:xfrm>
          <a:prstGeom prst="rect">
            <a:avLst/>
          </a:prstGeom>
        </p:spPr>
      </p:pic>
    </p:spTree>
    <p:extLst>
      <p:ext uri="{BB962C8B-B14F-4D97-AF65-F5344CB8AC3E}">
        <p14:creationId xmlns:p14="http://schemas.microsoft.com/office/powerpoint/2010/main" val="37189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1 palsta signaali">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587534" y="874055"/>
            <a:ext cx="6897600" cy="1527390"/>
          </a:xfrm>
        </p:spPr>
        <p:txBody>
          <a:bodyPr anchor="b" anchorCtr="0"/>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587534" y="2787339"/>
            <a:ext cx="6881416" cy="3079502"/>
          </a:xfrm>
        </p:spPr>
        <p:txBody>
          <a:bodyPr/>
          <a:lstStyle>
            <a:lvl1pPr marL="360363" indent="-360363">
              <a:buClr>
                <a:srgbClr val="002060"/>
              </a:buClr>
              <a:buSzPct val="110000"/>
              <a:buFont typeface="Arial" panose="020B0604020202020204" pitchFamily="34" charset="0"/>
              <a:buChar char="•"/>
              <a:defRPr/>
            </a:lvl1pPr>
            <a:lvl2pPr marL="806450" indent="-360363">
              <a:buClr>
                <a:srgbClr val="002060"/>
              </a:buClr>
              <a:buSzPct val="110000"/>
              <a:buFont typeface="Arial" panose="020B0604020202020204" pitchFamily="34" charset="0"/>
              <a:buChar char="•"/>
              <a:defRPr/>
            </a:lvl2pPr>
            <a:lvl3pPr marL="1344613" indent="-268288">
              <a:buClr>
                <a:srgbClr val="002060"/>
              </a:buClr>
              <a:buSzPct val="110000"/>
              <a:buFont typeface="Arial" panose="020B0604020202020204" pitchFamily="34" charset="0"/>
              <a:buChar char="•"/>
              <a:defRPr/>
            </a:lvl3pPr>
            <a:lvl4pPr marL="1522413" indent="-177800">
              <a:buClr>
                <a:srgbClr val="002060"/>
              </a:buClr>
              <a:buSzPct val="110000"/>
              <a:buFont typeface="Arial" panose="020B0604020202020204" pitchFamily="34" charset="0"/>
              <a:buChar char="•"/>
              <a:defRPr/>
            </a:lvl4pPr>
            <a:lvl5pPr marL="1703388" indent="-180975">
              <a:buClr>
                <a:srgbClr val="002060"/>
              </a:buClr>
              <a:buSzPct val="110000"/>
              <a:buFont typeface="Arial" panose="020B0604020202020204" pitchFamily="34" charset="0"/>
              <a:buChar cha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7F010384-E349-4C47-A539-84B38B0AD366}" type="datetime1">
              <a:rPr lang="fi-FI" smtClean="0"/>
              <a:t>20.09.2024</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pic>
        <p:nvPicPr>
          <p:cNvPr id="4" name="Kuva 3">
            <a:extLst>
              <a:ext uri="{FF2B5EF4-FFF2-40B4-BE49-F238E27FC236}">
                <a16:creationId xmlns:a16="http://schemas.microsoft.com/office/drawing/2014/main" id="{8FFD0DC1-0641-CAE5-3C0A-CA74BE8CDED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5977" y="6084661"/>
            <a:ext cx="1687500" cy="540000"/>
          </a:xfrm>
          <a:prstGeom prst="rect">
            <a:avLst/>
          </a:prstGeom>
        </p:spPr>
      </p:pic>
    </p:spTree>
    <p:extLst>
      <p:ext uri="{BB962C8B-B14F-4D97-AF65-F5344CB8AC3E}">
        <p14:creationId xmlns:p14="http://schemas.microsoft.com/office/powerpoint/2010/main" val="387822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2 palstaa">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7F018C7E-725D-C0FC-143A-8D62EAB6F853}"/>
              </a:ext>
            </a:extLst>
          </p:cNvPr>
          <p:cNvSpPr>
            <a:spLocks noGrp="1"/>
          </p:cNvSpPr>
          <p:nvPr>
            <p:ph type="title"/>
          </p:nvPr>
        </p:nvSpPr>
        <p:spPr>
          <a:xfrm>
            <a:off x="587533" y="542167"/>
            <a:ext cx="10619935" cy="1130880"/>
          </a:xfrm>
        </p:spPr>
        <p:txBody>
          <a:bodyPr anchor="b" anchorCtr="0"/>
          <a:lstStyle/>
          <a:p>
            <a:r>
              <a:rPr lang="fi-FI"/>
              <a:t>Muokkaa ots. perustyyl. napsautt.</a:t>
            </a:r>
            <a:endParaRPr lang="fi-FI" dirty="0"/>
          </a:p>
        </p:txBody>
      </p:sp>
      <p:sp>
        <p:nvSpPr>
          <p:cNvPr id="6" name="Sisällön paikkamerkki 2">
            <a:extLst>
              <a:ext uri="{FF2B5EF4-FFF2-40B4-BE49-F238E27FC236}">
                <a16:creationId xmlns:a16="http://schemas.microsoft.com/office/drawing/2014/main" id="{C5FDFA11-9C32-287F-94BF-807BA0E03A55}"/>
              </a:ext>
            </a:extLst>
          </p:cNvPr>
          <p:cNvSpPr>
            <a:spLocks noGrp="1"/>
          </p:cNvSpPr>
          <p:nvPr>
            <p:ph idx="1"/>
          </p:nvPr>
        </p:nvSpPr>
        <p:spPr>
          <a:xfrm>
            <a:off x="587534" y="2109789"/>
            <a:ext cx="5004000" cy="3740754"/>
          </a:xfrm>
        </p:spPr>
        <p:txBody>
          <a:bodyPr/>
          <a:lstStyle>
            <a:lvl1pPr marL="360363" indent="-360363">
              <a:lnSpc>
                <a:spcPct val="95000"/>
              </a:lnSpc>
              <a:spcBef>
                <a:spcPts val="1200"/>
              </a:spcBef>
              <a:buClr>
                <a:srgbClr val="002060"/>
              </a:buClr>
              <a:buSzPct val="110000"/>
              <a:buFont typeface="Arial" panose="020B0604020202020204" pitchFamily="34" charset="0"/>
              <a:buChar char="•"/>
              <a:defRPr/>
            </a:lvl1pPr>
            <a:lvl2pPr>
              <a:lnSpc>
                <a:spcPct val="95000"/>
              </a:lnSpc>
              <a:spcBef>
                <a:spcPts val="1200"/>
              </a:spcBef>
              <a:defRPr/>
            </a:lvl2pPr>
            <a:lvl3pPr>
              <a:lnSpc>
                <a:spcPct val="95000"/>
              </a:lnSpc>
              <a:spcBef>
                <a:spcPts val="1200"/>
              </a:spcBef>
              <a:defRPr/>
            </a:lvl3pPr>
            <a:lvl4pPr>
              <a:lnSpc>
                <a:spcPct val="95000"/>
              </a:lnSpc>
              <a:spcBef>
                <a:spcPts val="1200"/>
              </a:spcBef>
              <a:defRPr/>
            </a:lvl4pPr>
            <a:lvl5pPr>
              <a:lnSpc>
                <a:spcPct val="95000"/>
              </a:lnSpc>
              <a:spcBef>
                <a:spcPts val="1200"/>
              </a:spcBef>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0FB96F31-502E-2744-3349-E259092CDA7C}"/>
              </a:ext>
            </a:extLst>
          </p:cNvPr>
          <p:cNvSpPr>
            <a:spLocks noGrp="1"/>
          </p:cNvSpPr>
          <p:nvPr>
            <p:ph idx="13"/>
          </p:nvPr>
        </p:nvSpPr>
        <p:spPr>
          <a:xfrm>
            <a:off x="6195805" y="2109789"/>
            <a:ext cx="5004059" cy="3740754"/>
          </a:xfrm>
        </p:spPr>
        <p:txBody>
          <a:bodyPr/>
          <a:lstStyle>
            <a:lvl1pPr marL="360363" indent="-360363">
              <a:lnSpc>
                <a:spcPct val="95000"/>
              </a:lnSpc>
              <a:spcBef>
                <a:spcPts val="1200"/>
              </a:spcBef>
              <a:buClr>
                <a:srgbClr val="002060"/>
              </a:buClr>
              <a:buSzPct val="110000"/>
              <a:buFont typeface="Arial" panose="020B0604020202020204" pitchFamily="34" charset="0"/>
              <a:buChar char="•"/>
              <a:defRPr/>
            </a:lvl1pPr>
            <a:lvl2pPr marL="806450" indent="-360363">
              <a:lnSpc>
                <a:spcPct val="95000"/>
              </a:lnSpc>
              <a:spcBef>
                <a:spcPts val="1200"/>
              </a:spcBef>
              <a:buClr>
                <a:srgbClr val="002060"/>
              </a:buClr>
              <a:buSzPct val="110000"/>
              <a:buFont typeface="Arial" panose="020B0604020202020204" pitchFamily="34" charset="0"/>
              <a:buChar char="•"/>
              <a:defRPr/>
            </a:lvl2pPr>
            <a:lvl3pPr marL="1344613" indent="-268288">
              <a:lnSpc>
                <a:spcPct val="95000"/>
              </a:lnSpc>
              <a:spcBef>
                <a:spcPts val="1200"/>
              </a:spcBef>
              <a:buClr>
                <a:srgbClr val="002060"/>
              </a:buClr>
              <a:buSzPct val="110000"/>
              <a:buFont typeface="Arial" panose="020B0604020202020204" pitchFamily="34" charset="0"/>
              <a:buChar char="•"/>
              <a:defRPr/>
            </a:lvl3pPr>
            <a:lvl4pPr marL="1522413" indent="-177800">
              <a:lnSpc>
                <a:spcPct val="95000"/>
              </a:lnSpc>
              <a:spcBef>
                <a:spcPts val="1200"/>
              </a:spcBef>
              <a:buClr>
                <a:srgbClr val="002060"/>
              </a:buClr>
              <a:buSzPct val="110000"/>
              <a:buFont typeface="Arial" panose="020B0604020202020204" pitchFamily="34" charset="0"/>
              <a:buChar char="•"/>
              <a:defRPr/>
            </a:lvl4pPr>
            <a:lvl5pPr marL="1703388" indent="-180975">
              <a:lnSpc>
                <a:spcPct val="95000"/>
              </a:lnSpc>
              <a:spcBef>
                <a:spcPts val="1200"/>
              </a:spcBef>
              <a:buClr>
                <a:srgbClr val="002060"/>
              </a:buClr>
              <a:buSzPct val="110000"/>
              <a:buFont typeface="Arial" panose="020B0604020202020204" pitchFamily="34" charset="0"/>
              <a:buChar cha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7F010384-E349-4C47-A539-84B38B0AD366}" type="datetime1">
              <a:rPr lang="fi-FI" smtClean="0"/>
              <a:t>20.09.2024</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pic>
        <p:nvPicPr>
          <p:cNvPr id="4" name="Kuva 3">
            <a:extLst>
              <a:ext uri="{FF2B5EF4-FFF2-40B4-BE49-F238E27FC236}">
                <a16:creationId xmlns:a16="http://schemas.microsoft.com/office/drawing/2014/main" id="{7832C89C-315D-C714-2177-86B2A850C7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977" y="6084661"/>
            <a:ext cx="1687500" cy="540000"/>
          </a:xfrm>
          <a:prstGeom prst="rect">
            <a:avLst/>
          </a:prstGeom>
        </p:spPr>
      </p:pic>
    </p:spTree>
    <p:extLst>
      <p:ext uri="{BB962C8B-B14F-4D97-AF65-F5344CB8AC3E}">
        <p14:creationId xmlns:p14="http://schemas.microsoft.com/office/powerpoint/2010/main" val="70727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2 palstaa signaali">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587534" y="542167"/>
            <a:ext cx="6557734" cy="1130880"/>
          </a:xfrm>
        </p:spPr>
        <p:txBody>
          <a:bodyPr anchor="b" anchorCtr="0"/>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587534" y="2109789"/>
            <a:ext cx="5004000" cy="3740754"/>
          </a:xfrm>
        </p:spPr>
        <p:txBody>
          <a:bodyPr/>
          <a:lstStyle>
            <a:lvl1pPr marL="360363" indent="-360363">
              <a:lnSpc>
                <a:spcPct val="95000"/>
              </a:lnSpc>
              <a:spcBef>
                <a:spcPts val="1200"/>
              </a:spcBef>
              <a:buClr>
                <a:srgbClr val="002060"/>
              </a:buClr>
              <a:buSzPct val="110000"/>
              <a:buFont typeface="Arial" panose="020B0604020202020204" pitchFamily="34" charset="0"/>
              <a:buChar char="•"/>
              <a:defRPr/>
            </a:lvl1pPr>
            <a:lvl2pPr>
              <a:lnSpc>
                <a:spcPct val="95000"/>
              </a:lnSpc>
              <a:spcBef>
                <a:spcPts val="1200"/>
              </a:spcBef>
              <a:defRPr/>
            </a:lvl2pPr>
            <a:lvl3pPr>
              <a:lnSpc>
                <a:spcPct val="95000"/>
              </a:lnSpc>
              <a:spcBef>
                <a:spcPts val="1200"/>
              </a:spcBef>
              <a:defRPr/>
            </a:lvl3pPr>
            <a:lvl4pPr>
              <a:lnSpc>
                <a:spcPct val="95000"/>
              </a:lnSpc>
              <a:spcBef>
                <a:spcPts val="1200"/>
              </a:spcBef>
              <a:defRPr/>
            </a:lvl4pPr>
            <a:lvl5pPr>
              <a:lnSpc>
                <a:spcPct val="95000"/>
              </a:lnSpc>
              <a:spcBef>
                <a:spcPts val="1200"/>
              </a:spcBef>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2">
            <a:extLst>
              <a:ext uri="{FF2B5EF4-FFF2-40B4-BE49-F238E27FC236}">
                <a16:creationId xmlns:a16="http://schemas.microsoft.com/office/drawing/2014/main" id="{847E15AF-5688-4B31-B017-E928889C5603}"/>
              </a:ext>
            </a:extLst>
          </p:cNvPr>
          <p:cNvSpPr>
            <a:spLocks noGrp="1"/>
          </p:cNvSpPr>
          <p:nvPr>
            <p:ph idx="13"/>
          </p:nvPr>
        </p:nvSpPr>
        <p:spPr>
          <a:xfrm>
            <a:off x="6195805" y="2109789"/>
            <a:ext cx="5004059" cy="3740754"/>
          </a:xfrm>
        </p:spPr>
        <p:txBody>
          <a:bodyPr/>
          <a:lstStyle>
            <a:lvl1pPr marL="360363" indent="-360363">
              <a:lnSpc>
                <a:spcPct val="95000"/>
              </a:lnSpc>
              <a:spcBef>
                <a:spcPts val="1200"/>
              </a:spcBef>
              <a:buClr>
                <a:srgbClr val="002060"/>
              </a:buClr>
              <a:buSzPct val="110000"/>
              <a:buFont typeface="Arial" panose="020B0604020202020204" pitchFamily="34" charset="0"/>
              <a:buChar char="•"/>
              <a:defRPr/>
            </a:lvl1pPr>
            <a:lvl2pPr marL="806450" indent="-360363">
              <a:lnSpc>
                <a:spcPct val="95000"/>
              </a:lnSpc>
              <a:spcBef>
                <a:spcPts val="1200"/>
              </a:spcBef>
              <a:buClr>
                <a:srgbClr val="002060"/>
              </a:buClr>
              <a:buSzPct val="110000"/>
              <a:buFont typeface="Arial" panose="020B0604020202020204" pitchFamily="34" charset="0"/>
              <a:buChar char="•"/>
              <a:defRPr/>
            </a:lvl2pPr>
            <a:lvl3pPr marL="1344613" indent="-268288">
              <a:lnSpc>
                <a:spcPct val="95000"/>
              </a:lnSpc>
              <a:spcBef>
                <a:spcPts val="1200"/>
              </a:spcBef>
              <a:buClr>
                <a:srgbClr val="002060"/>
              </a:buClr>
              <a:buSzPct val="110000"/>
              <a:buFont typeface="Arial" panose="020B0604020202020204" pitchFamily="34" charset="0"/>
              <a:buChar char="•"/>
              <a:defRPr/>
            </a:lvl3pPr>
            <a:lvl4pPr marL="1522413" indent="-177800">
              <a:lnSpc>
                <a:spcPct val="95000"/>
              </a:lnSpc>
              <a:spcBef>
                <a:spcPts val="1200"/>
              </a:spcBef>
              <a:buClr>
                <a:srgbClr val="002060"/>
              </a:buClr>
              <a:buSzPct val="110000"/>
              <a:buFont typeface="Arial" panose="020B0604020202020204" pitchFamily="34" charset="0"/>
              <a:buChar char="•"/>
              <a:defRPr/>
            </a:lvl4pPr>
            <a:lvl5pPr marL="1703388" indent="-180975">
              <a:lnSpc>
                <a:spcPct val="95000"/>
              </a:lnSpc>
              <a:spcBef>
                <a:spcPts val="1200"/>
              </a:spcBef>
              <a:buClr>
                <a:srgbClr val="002060"/>
              </a:buClr>
              <a:buSzPct val="110000"/>
              <a:buFont typeface="Arial" panose="020B0604020202020204" pitchFamily="34" charset="0"/>
              <a:buChar cha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7F010384-E349-4C47-A539-84B38B0AD366}" type="datetime1">
              <a:rPr lang="fi-FI" smtClean="0"/>
              <a:t>20.09.2024</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pic>
        <p:nvPicPr>
          <p:cNvPr id="4" name="Kuva 3">
            <a:extLst>
              <a:ext uri="{FF2B5EF4-FFF2-40B4-BE49-F238E27FC236}">
                <a16:creationId xmlns:a16="http://schemas.microsoft.com/office/drawing/2014/main" id="{7832C89C-315D-C714-2177-86B2A850C74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5977" y="6084661"/>
            <a:ext cx="1687500" cy="540000"/>
          </a:xfrm>
          <a:prstGeom prst="rect">
            <a:avLst/>
          </a:prstGeom>
        </p:spPr>
      </p:pic>
    </p:spTree>
    <p:extLst>
      <p:ext uri="{BB962C8B-B14F-4D97-AF65-F5344CB8AC3E}">
        <p14:creationId xmlns:p14="http://schemas.microsoft.com/office/powerpoint/2010/main" val="13214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587533" y="503339"/>
            <a:ext cx="11022451" cy="1040235"/>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587533" y="1929468"/>
            <a:ext cx="11022451" cy="3995514"/>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545283" y="6188490"/>
            <a:ext cx="427043" cy="288870"/>
          </a:xfrm>
          <a:prstGeom prst="rect">
            <a:avLst/>
          </a:prstGeom>
        </p:spPr>
        <p:txBody>
          <a:bodyPr vert="horz" lIns="0" tIns="0" rIns="0" bIns="0" rtlCol="0" anchor="ctr" anchorCtr="0">
            <a:noAutofit/>
          </a:bodyPr>
          <a:lstStyle>
            <a:lvl1pPr algn="l">
              <a:defRPr sz="800">
                <a:solidFill>
                  <a:schemeClr val="tx1"/>
                </a:solidFill>
              </a:defRPr>
            </a:lvl1pPr>
          </a:lstStyle>
          <a:p>
            <a:pPr algn="l"/>
            <a:fld id="{03D2D5F4-4871-4469-8343-ED7F6811B37D}" type="slidenum">
              <a:rPr lang="fi-FI" smtClean="0"/>
              <a:pPr/>
              <a:t>‹#›</a:t>
            </a:fld>
            <a:endParaRPr lang="fi-FI" dirty="0"/>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059214" y="6188490"/>
            <a:ext cx="947501" cy="288870"/>
          </a:xfrm>
          <a:prstGeom prst="rect">
            <a:avLst/>
          </a:prstGeom>
        </p:spPr>
        <p:txBody>
          <a:bodyPr vert="horz" lIns="0" tIns="0" rIns="0" bIns="0" rtlCol="0" anchor="ctr" anchorCtr="0">
            <a:noAutofit/>
          </a:bodyPr>
          <a:lstStyle>
            <a:lvl1pPr algn="l">
              <a:defRPr sz="800">
                <a:solidFill>
                  <a:schemeClr val="tx1"/>
                </a:solidFill>
              </a:defRPr>
            </a:lvl1pPr>
          </a:lstStyle>
          <a:p>
            <a:fld id="{EBAAA9AE-1901-4E1E-A862-0F557C2228F7}" type="datetime1">
              <a:rPr lang="fi-FI" smtClean="0"/>
              <a:t>20.09.2024</a:t>
            </a:fld>
            <a:endParaRPr lang="fi-FI" sz="800" dirty="0"/>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036023" y="6188490"/>
            <a:ext cx="2943965" cy="288870"/>
          </a:xfrm>
          <a:prstGeom prst="rect">
            <a:avLst/>
          </a:prstGeom>
        </p:spPr>
        <p:txBody>
          <a:bodyPr vert="horz" lIns="0" tIns="0" rIns="0" bIns="0" rtlCol="0" anchor="ctr" anchorCtr="0">
            <a:noAutofit/>
          </a:bodyPr>
          <a:lstStyle>
            <a:lvl1pPr algn="ctr">
              <a:defRPr sz="800">
                <a:solidFill>
                  <a:schemeClr val="tx1"/>
                </a:solidFill>
              </a:defRPr>
            </a:lvl1pPr>
          </a:lstStyle>
          <a:p>
            <a:endParaRPr lang="fi-FI" sz="800" dirty="0"/>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70" r:id="rId4"/>
    <p:sldLayoutId id="2147483675" r:id="rId5"/>
    <p:sldLayoutId id="2147483650" r:id="rId6"/>
    <p:sldLayoutId id="2147483676" r:id="rId7"/>
    <p:sldLayoutId id="2147483660" r:id="rId8"/>
    <p:sldLayoutId id="2147483677" r:id="rId9"/>
    <p:sldLayoutId id="2147483678" r:id="rId10"/>
    <p:sldLayoutId id="2147483661" r:id="rId11"/>
    <p:sldLayoutId id="2147483654" r:id="rId12"/>
    <p:sldLayoutId id="2147483655" r:id="rId13"/>
    <p:sldLayoutId id="2147483662" r:id="rId14"/>
    <p:sldLayoutId id="2147483663" r:id="rId15"/>
    <p:sldLayoutId id="2147483664" r:id="rId16"/>
    <p:sldLayoutId id="2147483668" r:id="rId17"/>
    <p:sldLayoutId id="2147483669" r:id="rId18"/>
    <p:sldLayoutId id="2147483673" r:id="rId19"/>
    <p:sldLayoutId id="2147483674" r:id="rId20"/>
    <p:sldLayoutId id="2147483681" r:id="rId21"/>
    <p:sldLayoutId id="2147483682" r:id="rId22"/>
    <p:sldLayoutId id="2147483683" r:id="rId23"/>
    <p:sldLayoutId id="2147483666" r:id="rId24"/>
    <p:sldLayoutId id="2147483667" r:id="rId25"/>
    <p:sldLayoutId id="2147483679" r:id="rId26"/>
    <p:sldLayoutId id="2147483680" r:id="rId27"/>
    <p:sldLayoutId id="2147483684" r:id="rId28"/>
  </p:sldLayoutIdLst>
  <p:hf hdr="0" ftr="0" dt="0"/>
  <p:txStyles>
    <p:title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360363" indent="-360363" algn="l" defTabSz="914400" rtl="0" eaLnBrk="1" latinLnBrk="0" hangingPunct="1">
        <a:lnSpc>
          <a:spcPct val="95000"/>
        </a:lnSpc>
        <a:spcBef>
          <a:spcPts val="1200"/>
        </a:spcBef>
        <a:buSzPct val="90000"/>
        <a:buFont typeface="Arial" panose="020B0604020202020204" pitchFamily="34" charset="0"/>
        <a:buChar char="•"/>
        <a:defRPr sz="2400" kern="1200">
          <a:solidFill>
            <a:schemeClr val="tx1"/>
          </a:solidFill>
          <a:latin typeface="+mn-lt"/>
          <a:ea typeface="+mn-ea"/>
          <a:cs typeface="+mn-cs"/>
        </a:defRPr>
      </a:lvl1pPr>
      <a:lvl2pPr marL="806450" indent="-360363" algn="l" defTabSz="914400" rtl="0" eaLnBrk="1" latinLnBrk="0" hangingPunct="1">
        <a:lnSpc>
          <a:spcPct val="95000"/>
        </a:lnSpc>
        <a:spcBef>
          <a:spcPts val="600"/>
        </a:spcBef>
        <a:buFont typeface="Arial" panose="020B0604020202020204" pitchFamily="34" charset="0"/>
        <a:buChar char="•"/>
        <a:defRPr sz="2200" kern="1200">
          <a:solidFill>
            <a:schemeClr val="tx1"/>
          </a:solidFill>
          <a:latin typeface="+mn-lt"/>
          <a:ea typeface="+mn-ea"/>
          <a:cs typeface="+mn-cs"/>
        </a:defRPr>
      </a:lvl2pPr>
      <a:lvl3pPr marL="1344613" indent="-268288"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1522413" indent="-177800" algn="l" defTabSz="914400" rtl="0" eaLnBrk="1" latinLnBrk="0" hangingPunct="1">
        <a:lnSpc>
          <a:spcPct val="95000"/>
        </a:lnSpc>
        <a:spcBef>
          <a:spcPts val="0"/>
        </a:spcBef>
        <a:buFont typeface="Arial" panose="020B0604020202020204" pitchFamily="34" charset="0"/>
        <a:buChar char="•"/>
        <a:defRPr sz="1800" kern="1200">
          <a:solidFill>
            <a:schemeClr val="tx1"/>
          </a:solidFill>
          <a:latin typeface="+mn-lt"/>
          <a:ea typeface="+mn-ea"/>
          <a:cs typeface="+mn-cs"/>
        </a:defRPr>
      </a:lvl4pPr>
      <a:lvl5pPr marL="1703388" indent="-180975" algn="l" defTabSz="914400" rtl="0" eaLnBrk="1" latinLnBrk="0" hangingPunct="1">
        <a:lnSpc>
          <a:spcPct val="9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19" userDrawn="1">
          <p15:clr>
            <a:srgbClr val="F26B43"/>
          </p15:clr>
        </p15:guide>
        <p15:guide id="4" orient="horz" pos="4201" userDrawn="1">
          <p15:clr>
            <a:srgbClr val="F26B43"/>
          </p15:clr>
        </p15:guide>
        <p15:guide id="5" pos="7559" userDrawn="1">
          <p15:clr>
            <a:srgbClr val="F26B43"/>
          </p15:clr>
        </p15:guide>
        <p15:guide id="6" pos="3137" userDrawn="1">
          <p15:clr>
            <a:srgbClr val="F26B43"/>
          </p15:clr>
        </p15:guide>
        <p15:guide id="7" pos="1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B17606-C995-47AF-AB13-4DEBF33EC662}"/>
              </a:ext>
            </a:extLst>
          </p:cNvPr>
          <p:cNvSpPr>
            <a:spLocks noGrp="1"/>
          </p:cNvSpPr>
          <p:nvPr>
            <p:ph type="ctrTitle"/>
          </p:nvPr>
        </p:nvSpPr>
        <p:spPr>
          <a:xfrm>
            <a:off x="540327" y="1122363"/>
            <a:ext cx="4114800" cy="2755156"/>
          </a:xfrm>
        </p:spPr>
        <p:txBody>
          <a:bodyPr/>
          <a:lstStyle/>
          <a:p>
            <a:r>
              <a:rPr lang="fi-FI" dirty="0"/>
              <a:t>Tech </a:t>
            </a:r>
            <a:r>
              <a:rPr lang="fi-FI" dirty="0" err="1"/>
              <a:t>transitions</a:t>
            </a:r>
            <a:r>
              <a:rPr lang="fi-FI" dirty="0"/>
              <a:t>: </a:t>
            </a:r>
            <a:r>
              <a:rPr lang="fi-FI" dirty="0" err="1"/>
              <a:t>Implementing</a:t>
            </a:r>
            <a:r>
              <a:rPr lang="fi-FI" dirty="0"/>
              <a:t> </a:t>
            </a:r>
            <a:r>
              <a:rPr lang="fi-FI" dirty="0" err="1"/>
              <a:t>Change</a:t>
            </a:r>
            <a:r>
              <a:rPr lang="fi-FI" dirty="0"/>
              <a:t> </a:t>
            </a:r>
            <a:r>
              <a:rPr lang="fi-FI" dirty="0" err="1"/>
              <a:t>Effectively</a:t>
            </a:r>
            <a:r>
              <a:rPr lang="fi-FI" dirty="0"/>
              <a:t> in </a:t>
            </a:r>
            <a:r>
              <a:rPr lang="fi-FI" dirty="0" err="1"/>
              <a:t>the</a:t>
            </a:r>
            <a:r>
              <a:rPr lang="fi-FI" dirty="0"/>
              <a:t> </a:t>
            </a:r>
            <a:r>
              <a:rPr lang="fi-FI" dirty="0" err="1"/>
              <a:t>Emergency</a:t>
            </a:r>
            <a:r>
              <a:rPr lang="fi-FI" dirty="0"/>
              <a:t> </a:t>
            </a:r>
            <a:r>
              <a:rPr lang="fi-FI" dirty="0" err="1"/>
              <a:t>Field</a:t>
            </a:r>
            <a:endParaRPr lang="fi-FI" dirty="0"/>
          </a:p>
        </p:txBody>
      </p:sp>
      <p:sp>
        <p:nvSpPr>
          <p:cNvPr id="3" name="Alaotsikko 2">
            <a:extLst>
              <a:ext uri="{FF2B5EF4-FFF2-40B4-BE49-F238E27FC236}">
                <a16:creationId xmlns:a16="http://schemas.microsoft.com/office/drawing/2014/main" id="{3260A47D-69CD-4F09-AACA-96597CE5596E}"/>
              </a:ext>
            </a:extLst>
          </p:cNvPr>
          <p:cNvSpPr>
            <a:spLocks noGrp="1"/>
          </p:cNvSpPr>
          <p:nvPr>
            <p:ph type="subTitle" idx="1"/>
          </p:nvPr>
        </p:nvSpPr>
        <p:spPr>
          <a:xfrm>
            <a:off x="540327" y="4340505"/>
            <a:ext cx="4114800" cy="607875"/>
          </a:xfrm>
        </p:spPr>
        <p:txBody>
          <a:bodyPr/>
          <a:lstStyle/>
          <a:p>
            <a:r>
              <a:rPr lang="fi-FI" dirty="0"/>
              <a:t>EENA-</a:t>
            </a:r>
            <a:r>
              <a:rPr lang="fi-FI" dirty="0" err="1"/>
              <a:t>webinar</a:t>
            </a:r>
            <a:r>
              <a:rPr lang="fi-FI" dirty="0"/>
              <a:t> 24.9.2024</a:t>
            </a:r>
          </a:p>
        </p:txBody>
      </p:sp>
      <p:sp>
        <p:nvSpPr>
          <p:cNvPr id="4" name="Tekstin paikkamerkki 3">
            <a:extLst>
              <a:ext uri="{FF2B5EF4-FFF2-40B4-BE49-F238E27FC236}">
                <a16:creationId xmlns:a16="http://schemas.microsoft.com/office/drawing/2014/main" id="{067BC151-80D1-4AAB-8582-8138EEEEBB46}"/>
              </a:ext>
            </a:extLst>
          </p:cNvPr>
          <p:cNvSpPr>
            <a:spLocks noGrp="1"/>
          </p:cNvSpPr>
          <p:nvPr>
            <p:ph type="body" sz="quarter" idx="10"/>
          </p:nvPr>
        </p:nvSpPr>
        <p:spPr/>
        <p:txBody>
          <a:bodyPr/>
          <a:lstStyle/>
          <a:p>
            <a:r>
              <a:rPr lang="fi-FI" dirty="0"/>
              <a:t>Patrick Tiainen</a:t>
            </a:r>
          </a:p>
          <a:p>
            <a:r>
              <a:rPr lang="fi-FI" dirty="0" err="1"/>
              <a:t>Communications</a:t>
            </a:r>
            <a:r>
              <a:rPr lang="fi-FI" dirty="0"/>
              <a:t> </a:t>
            </a:r>
            <a:r>
              <a:rPr lang="fi-FI" dirty="0" err="1"/>
              <a:t>specialist</a:t>
            </a:r>
            <a:r>
              <a:rPr lang="fi-FI" dirty="0"/>
              <a:t>, </a:t>
            </a:r>
            <a:r>
              <a:rPr lang="fi-FI" dirty="0" err="1"/>
              <a:t>Emergency</a:t>
            </a:r>
            <a:r>
              <a:rPr lang="fi-FI" dirty="0"/>
              <a:t> </a:t>
            </a:r>
            <a:r>
              <a:rPr lang="fi-FI" dirty="0" err="1"/>
              <a:t>Response</a:t>
            </a:r>
            <a:r>
              <a:rPr lang="fi-FI" dirty="0"/>
              <a:t> Centre </a:t>
            </a:r>
            <a:r>
              <a:rPr lang="fi-FI" dirty="0" err="1"/>
              <a:t>Agency</a:t>
            </a:r>
            <a:r>
              <a:rPr lang="fi-FI" dirty="0"/>
              <a:t> Finland</a:t>
            </a:r>
          </a:p>
        </p:txBody>
      </p:sp>
      <p:sp>
        <p:nvSpPr>
          <p:cNvPr id="5" name="Dian numeron paikkamerkki 4">
            <a:extLst>
              <a:ext uri="{FF2B5EF4-FFF2-40B4-BE49-F238E27FC236}">
                <a16:creationId xmlns:a16="http://schemas.microsoft.com/office/drawing/2014/main" id="{A99E1632-4076-4899-9B07-EC51847E04BF}"/>
              </a:ext>
            </a:extLst>
          </p:cNvPr>
          <p:cNvSpPr>
            <a:spLocks noGrp="1"/>
          </p:cNvSpPr>
          <p:nvPr>
            <p:ph type="sldNum" sz="quarter" idx="16"/>
          </p:nvPr>
        </p:nvSpPr>
        <p:spPr/>
        <p:txBody>
          <a:bodyPr/>
          <a:lstStyle/>
          <a:p>
            <a:pPr algn="l"/>
            <a:fld id="{03D2D5F4-4871-4469-8343-ED7F6811B37D}" type="slidenum">
              <a:rPr lang="fi-FI" smtClean="0"/>
              <a:pPr algn="l"/>
              <a:t>1</a:t>
            </a:fld>
            <a:endParaRPr lang="fi-FI" dirty="0"/>
          </a:p>
        </p:txBody>
      </p:sp>
    </p:spTree>
    <p:extLst>
      <p:ext uri="{BB962C8B-B14F-4D97-AF65-F5344CB8AC3E}">
        <p14:creationId xmlns:p14="http://schemas.microsoft.com/office/powerpoint/2010/main" val="98745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9B24391-C38B-435D-995A-A1279079F11C}"/>
              </a:ext>
            </a:extLst>
          </p:cNvPr>
          <p:cNvSpPr>
            <a:spLocks noGrp="1"/>
          </p:cNvSpPr>
          <p:nvPr>
            <p:ph idx="1"/>
          </p:nvPr>
        </p:nvSpPr>
        <p:spPr>
          <a:xfrm>
            <a:off x="587533" y="717755"/>
            <a:ext cx="10336105" cy="5149086"/>
          </a:xfrm>
        </p:spPr>
        <p:txBody>
          <a:bodyPr/>
          <a:lstStyle/>
          <a:p>
            <a:r>
              <a:rPr lang="fi-FI" dirty="0" err="1"/>
              <a:t>The</a:t>
            </a:r>
            <a:r>
              <a:rPr lang="fi-FI" dirty="0"/>
              <a:t> </a:t>
            </a:r>
            <a:r>
              <a:rPr lang="fi-FI" dirty="0" err="1"/>
              <a:t>future</a:t>
            </a:r>
            <a:r>
              <a:rPr lang="fi-FI" dirty="0"/>
              <a:t> vision </a:t>
            </a:r>
            <a:r>
              <a:rPr lang="fi-FI" dirty="0" err="1"/>
              <a:t>includes</a:t>
            </a:r>
            <a:r>
              <a:rPr lang="fi-FI" dirty="0"/>
              <a:t> </a:t>
            </a:r>
            <a:r>
              <a:rPr lang="fi-FI" dirty="0" err="1"/>
              <a:t>strengthening</a:t>
            </a:r>
            <a:r>
              <a:rPr lang="fi-FI" dirty="0"/>
              <a:t> </a:t>
            </a:r>
            <a:r>
              <a:rPr lang="fi-FI" dirty="0" err="1"/>
              <a:t>the</a:t>
            </a:r>
            <a:r>
              <a:rPr lang="fi-FI" dirty="0"/>
              <a:t> </a:t>
            </a:r>
            <a:r>
              <a:rPr lang="fi-FI" dirty="0" err="1"/>
              <a:t>abilities</a:t>
            </a:r>
            <a:r>
              <a:rPr lang="fi-FI" dirty="0"/>
              <a:t> of </a:t>
            </a:r>
            <a:r>
              <a:rPr lang="fi-FI" dirty="0" err="1"/>
              <a:t>the</a:t>
            </a:r>
            <a:r>
              <a:rPr lang="fi-FI" dirty="0"/>
              <a:t> </a:t>
            </a:r>
            <a:r>
              <a:rPr lang="fi-FI" dirty="0" err="1"/>
              <a:t>situation</a:t>
            </a:r>
            <a:r>
              <a:rPr lang="fi-FI" dirty="0"/>
              <a:t> </a:t>
            </a:r>
            <a:r>
              <a:rPr lang="fi-FI" dirty="0" err="1"/>
              <a:t>centres</a:t>
            </a:r>
            <a:r>
              <a:rPr lang="fi-FI" dirty="0"/>
              <a:t> to </a:t>
            </a:r>
            <a:r>
              <a:rPr lang="fi-FI" dirty="0" err="1"/>
              <a:t>use</a:t>
            </a:r>
            <a:r>
              <a:rPr lang="fi-FI" dirty="0"/>
              <a:t> </a:t>
            </a:r>
            <a:r>
              <a:rPr lang="fi-FI" dirty="0" err="1"/>
              <a:t>the</a:t>
            </a:r>
            <a:r>
              <a:rPr lang="fi-FI" dirty="0"/>
              <a:t> </a:t>
            </a:r>
            <a:r>
              <a:rPr lang="fi-FI" dirty="0" err="1"/>
              <a:t>system</a:t>
            </a:r>
            <a:r>
              <a:rPr lang="fi-FI" dirty="0"/>
              <a:t> in an </a:t>
            </a:r>
            <a:r>
              <a:rPr lang="fi-FI" dirty="0" err="1"/>
              <a:t>optimal</a:t>
            </a:r>
            <a:r>
              <a:rPr lang="fi-FI" dirty="0"/>
              <a:t> </a:t>
            </a:r>
            <a:r>
              <a:rPr lang="fi-FI" dirty="0" err="1"/>
              <a:t>way</a:t>
            </a:r>
            <a:r>
              <a:rPr lang="fi-FI" dirty="0"/>
              <a:t>. </a:t>
            </a:r>
          </a:p>
          <a:p>
            <a:r>
              <a:rPr lang="fi-FI" dirty="0" err="1"/>
              <a:t>The</a:t>
            </a:r>
            <a:r>
              <a:rPr lang="fi-FI" dirty="0"/>
              <a:t> </a:t>
            </a:r>
            <a:r>
              <a:rPr lang="fi-FI" dirty="0" err="1"/>
              <a:t>personnel</a:t>
            </a:r>
            <a:r>
              <a:rPr lang="fi-FI" dirty="0"/>
              <a:t> is </a:t>
            </a:r>
            <a:r>
              <a:rPr lang="fi-FI" dirty="0" err="1"/>
              <a:t>greatly</a:t>
            </a:r>
            <a:r>
              <a:rPr lang="fi-FI" dirty="0"/>
              <a:t> </a:t>
            </a:r>
            <a:r>
              <a:rPr lang="fi-FI" dirty="0" err="1"/>
              <a:t>involved</a:t>
            </a:r>
            <a:r>
              <a:rPr lang="fi-FI" dirty="0"/>
              <a:t> in </a:t>
            </a:r>
            <a:r>
              <a:rPr lang="fi-FI" dirty="0" err="1"/>
              <a:t>the</a:t>
            </a:r>
            <a:r>
              <a:rPr lang="fi-FI" dirty="0"/>
              <a:t> </a:t>
            </a:r>
            <a:r>
              <a:rPr lang="fi-FI" dirty="0" err="1"/>
              <a:t>decisionmaking</a:t>
            </a:r>
            <a:r>
              <a:rPr lang="fi-FI" dirty="0"/>
              <a:t> and </a:t>
            </a:r>
            <a:r>
              <a:rPr lang="fi-FI" dirty="0" err="1"/>
              <a:t>further</a:t>
            </a:r>
            <a:r>
              <a:rPr lang="fi-FI" dirty="0"/>
              <a:t> </a:t>
            </a:r>
            <a:r>
              <a:rPr lang="fi-FI" dirty="0" err="1"/>
              <a:t>development</a:t>
            </a:r>
            <a:r>
              <a:rPr lang="fi-FI" dirty="0"/>
              <a:t> of </a:t>
            </a:r>
            <a:r>
              <a:rPr lang="fi-FI" dirty="0" err="1"/>
              <a:t>the</a:t>
            </a:r>
            <a:r>
              <a:rPr lang="fi-FI" dirty="0"/>
              <a:t> </a:t>
            </a:r>
            <a:r>
              <a:rPr lang="fi-FI" dirty="0" err="1"/>
              <a:t>system</a:t>
            </a:r>
            <a:r>
              <a:rPr lang="fi-FI" dirty="0"/>
              <a:t>. </a:t>
            </a:r>
            <a:r>
              <a:rPr lang="fi-FI" dirty="0" err="1"/>
              <a:t>Operators</a:t>
            </a:r>
            <a:r>
              <a:rPr lang="fi-FI" dirty="0"/>
              <a:t> </a:t>
            </a:r>
            <a:r>
              <a:rPr lang="fi-FI" dirty="0" err="1"/>
              <a:t>still</a:t>
            </a:r>
            <a:r>
              <a:rPr lang="fi-FI" dirty="0"/>
              <a:t> </a:t>
            </a:r>
            <a:r>
              <a:rPr lang="fi-FI" dirty="0" err="1"/>
              <a:t>use</a:t>
            </a:r>
            <a:r>
              <a:rPr lang="fi-FI" dirty="0"/>
              <a:t> </a:t>
            </a:r>
            <a:r>
              <a:rPr lang="fi-FI" dirty="0" err="1"/>
              <a:t>the</a:t>
            </a:r>
            <a:r>
              <a:rPr lang="fi-FI" dirty="0"/>
              <a:t> </a:t>
            </a:r>
            <a:r>
              <a:rPr lang="fi-FI" dirty="0" err="1"/>
              <a:t>inbuilt</a:t>
            </a:r>
            <a:r>
              <a:rPr lang="fi-FI" dirty="0"/>
              <a:t> feedback-</a:t>
            </a:r>
            <a:r>
              <a:rPr lang="fi-FI" dirty="0" err="1"/>
              <a:t>tool</a:t>
            </a:r>
            <a:r>
              <a:rPr lang="fi-FI" dirty="0"/>
              <a:t> on a </a:t>
            </a:r>
            <a:r>
              <a:rPr lang="fi-FI" dirty="0" err="1"/>
              <a:t>regular</a:t>
            </a:r>
            <a:r>
              <a:rPr lang="fi-FI" dirty="0"/>
              <a:t> </a:t>
            </a:r>
            <a:r>
              <a:rPr lang="fi-FI" dirty="0" err="1"/>
              <a:t>basis</a:t>
            </a:r>
            <a:r>
              <a:rPr lang="fi-FI" dirty="0"/>
              <a:t>.</a:t>
            </a:r>
          </a:p>
          <a:p>
            <a:r>
              <a:rPr lang="fi-FI" dirty="0" err="1"/>
              <a:t>Greater</a:t>
            </a:r>
            <a:r>
              <a:rPr lang="fi-FI" dirty="0"/>
              <a:t> </a:t>
            </a:r>
            <a:r>
              <a:rPr lang="fi-FI" dirty="0" err="1"/>
              <a:t>use</a:t>
            </a:r>
            <a:r>
              <a:rPr lang="fi-FI" dirty="0"/>
              <a:t> of </a:t>
            </a:r>
            <a:r>
              <a:rPr lang="fi-FI" dirty="0" err="1"/>
              <a:t>the</a:t>
            </a:r>
            <a:r>
              <a:rPr lang="fi-FI" dirty="0"/>
              <a:t> </a:t>
            </a:r>
            <a:r>
              <a:rPr lang="fi-FI" dirty="0" err="1"/>
              <a:t>national</a:t>
            </a:r>
            <a:r>
              <a:rPr lang="fi-FI" dirty="0"/>
              <a:t>, </a:t>
            </a:r>
            <a:r>
              <a:rPr lang="fi-FI" dirty="0" err="1"/>
              <a:t>situational</a:t>
            </a:r>
            <a:r>
              <a:rPr lang="fi-FI" dirty="0"/>
              <a:t> </a:t>
            </a:r>
            <a:r>
              <a:rPr lang="fi-FI" dirty="0" err="1"/>
              <a:t>picture</a:t>
            </a:r>
            <a:r>
              <a:rPr lang="fi-FI" dirty="0"/>
              <a:t> is </a:t>
            </a:r>
            <a:r>
              <a:rPr lang="fi-FI" dirty="0" err="1"/>
              <a:t>underway</a:t>
            </a:r>
            <a:r>
              <a:rPr lang="fi-FI" dirty="0"/>
              <a:t>.</a:t>
            </a:r>
          </a:p>
        </p:txBody>
      </p:sp>
      <p:sp>
        <p:nvSpPr>
          <p:cNvPr id="4" name="Dian numeron paikkamerkki 3">
            <a:extLst>
              <a:ext uri="{FF2B5EF4-FFF2-40B4-BE49-F238E27FC236}">
                <a16:creationId xmlns:a16="http://schemas.microsoft.com/office/drawing/2014/main" id="{1ACA983A-AB3B-4C0F-B409-17EA1BEB7457}"/>
              </a:ext>
            </a:extLst>
          </p:cNvPr>
          <p:cNvSpPr>
            <a:spLocks noGrp="1"/>
          </p:cNvSpPr>
          <p:nvPr>
            <p:ph type="sldNum" sz="quarter" idx="12"/>
          </p:nvPr>
        </p:nvSpPr>
        <p:spPr/>
        <p:txBody>
          <a:bodyPr/>
          <a:lstStyle/>
          <a:p>
            <a:fld id="{03D2D5F4-4871-4469-8343-ED7F6811B37D}" type="slidenum">
              <a:rPr lang="fi-FI" smtClean="0"/>
              <a:pPr/>
              <a:t>10</a:t>
            </a:fld>
            <a:endParaRPr lang="fi-FI"/>
          </a:p>
        </p:txBody>
      </p:sp>
    </p:spTree>
    <p:extLst>
      <p:ext uri="{BB962C8B-B14F-4D97-AF65-F5344CB8AC3E}">
        <p14:creationId xmlns:p14="http://schemas.microsoft.com/office/powerpoint/2010/main" val="1025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B1BDC8-F73D-45D0-B416-BA0F7266E2CB}"/>
              </a:ext>
            </a:extLst>
          </p:cNvPr>
          <p:cNvSpPr>
            <a:spLocks noGrp="1"/>
          </p:cNvSpPr>
          <p:nvPr>
            <p:ph type="title"/>
          </p:nvPr>
        </p:nvSpPr>
        <p:spPr>
          <a:xfrm>
            <a:off x="3474299" y="1005612"/>
            <a:ext cx="5012871" cy="872349"/>
          </a:xfrm>
        </p:spPr>
        <p:txBody>
          <a:bodyPr/>
          <a:lstStyle/>
          <a:p>
            <a:r>
              <a:rPr lang="fi-FI" sz="4400" dirty="0"/>
              <a:t>Kiitos! </a:t>
            </a:r>
            <a:r>
              <a:rPr lang="fi-FI" sz="4400" dirty="0" err="1"/>
              <a:t>Thank</a:t>
            </a:r>
            <a:r>
              <a:rPr lang="fi-FI" sz="4400" dirty="0"/>
              <a:t> </a:t>
            </a:r>
            <a:r>
              <a:rPr lang="fi-FI" sz="4400" dirty="0" err="1"/>
              <a:t>you</a:t>
            </a:r>
            <a:r>
              <a:rPr lang="fi-FI" sz="4400" dirty="0"/>
              <a:t>!</a:t>
            </a:r>
          </a:p>
        </p:txBody>
      </p:sp>
    </p:spTree>
    <p:extLst>
      <p:ext uri="{BB962C8B-B14F-4D97-AF65-F5344CB8AC3E}">
        <p14:creationId xmlns:p14="http://schemas.microsoft.com/office/powerpoint/2010/main" val="238264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D06660-E510-7A00-42E0-F834182AF46D}"/>
              </a:ext>
            </a:extLst>
          </p:cNvPr>
          <p:cNvSpPr>
            <a:spLocks noGrp="1"/>
          </p:cNvSpPr>
          <p:nvPr>
            <p:ph type="title"/>
          </p:nvPr>
        </p:nvSpPr>
        <p:spPr>
          <a:xfrm>
            <a:off x="545283" y="475021"/>
            <a:ext cx="5508466" cy="665590"/>
          </a:xfrm>
        </p:spPr>
        <p:txBody>
          <a:bodyPr/>
          <a:lstStyle/>
          <a:p>
            <a:r>
              <a:rPr lang="fi-FI" dirty="0"/>
              <a:t>An </a:t>
            </a:r>
            <a:r>
              <a:rPr lang="fi-FI" dirty="0" err="1"/>
              <a:t>operators</a:t>
            </a:r>
            <a:r>
              <a:rPr lang="fi-FI" dirty="0"/>
              <a:t> </a:t>
            </a:r>
            <a:r>
              <a:rPr lang="fi-FI" dirty="0" err="1"/>
              <a:t>path</a:t>
            </a:r>
            <a:endParaRPr lang="fi-FI" dirty="0"/>
          </a:p>
        </p:txBody>
      </p:sp>
      <p:sp>
        <p:nvSpPr>
          <p:cNvPr id="3" name="Sisällön paikkamerkki 2">
            <a:extLst>
              <a:ext uri="{FF2B5EF4-FFF2-40B4-BE49-F238E27FC236}">
                <a16:creationId xmlns:a16="http://schemas.microsoft.com/office/drawing/2014/main" id="{A2ECBE0D-A85D-64FA-653F-3DE806875351}"/>
              </a:ext>
            </a:extLst>
          </p:cNvPr>
          <p:cNvSpPr>
            <a:spLocks noGrp="1"/>
          </p:cNvSpPr>
          <p:nvPr>
            <p:ph idx="1"/>
          </p:nvPr>
        </p:nvSpPr>
        <p:spPr>
          <a:xfrm>
            <a:off x="587533" y="2154675"/>
            <a:ext cx="5508467" cy="4322685"/>
          </a:xfrm>
        </p:spPr>
        <p:txBody>
          <a:bodyPr/>
          <a:lstStyle/>
          <a:p>
            <a:r>
              <a:rPr lang="fi-FI" dirty="0" err="1"/>
              <a:t>Emergency</a:t>
            </a:r>
            <a:r>
              <a:rPr lang="fi-FI" dirty="0"/>
              <a:t> Services College 2018 (90sp)</a:t>
            </a:r>
          </a:p>
          <a:p>
            <a:r>
              <a:rPr lang="fi-FI" dirty="0" err="1"/>
              <a:t>Employment</a:t>
            </a:r>
            <a:r>
              <a:rPr lang="fi-FI" dirty="0"/>
              <a:t> at 112 Finland</a:t>
            </a:r>
          </a:p>
          <a:p>
            <a:r>
              <a:rPr lang="fi-FI" dirty="0" err="1"/>
              <a:t>Further</a:t>
            </a:r>
            <a:r>
              <a:rPr lang="fi-FI" dirty="0"/>
              <a:t> </a:t>
            </a:r>
            <a:r>
              <a:rPr lang="fi-FI" dirty="0" err="1"/>
              <a:t>training</a:t>
            </a:r>
            <a:r>
              <a:rPr lang="fi-FI" dirty="0"/>
              <a:t> at </a:t>
            </a:r>
            <a:r>
              <a:rPr lang="fi-FI" dirty="0" err="1"/>
              <a:t>the</a:t>
            </a:r>
            <a:r>
              <a:rPr lang="fi-FI" dirty="0"/>
              <a:t> ERC</a:t>
            </a:r>
          </a:p>
          <a:p>
            <a:r>
              <a:rPr lang="fi-FI" dirty="0"/>
              <a:t>Senior </a:t>
            </a:r>
            <a:r>
              <a:rPr lang="fi-FI" dirty="0" err="1"/>
              <a:t>dispatcher</a:t>
            </a:r>
            <a:r>
              <a:rPr lang="fi-FI" dirty="0"/>
              <a:t>, </a:t>
            </a:r>
            <a:r>
              <a:rPr lang="fi-FI" dirty="0" err="1"/>
              <a:t>specialist</a:t>
            </a:r>
            <a:r>
              <a:rPr lang="fi-FI" dirty="0"/>
              <a:t> </a:t>
            </a:r>
            <a:r>
              <a:rPr lang="fi-FI" dirty="0" err="1"/>
              <a:t>role</a:t>
            </a:r>
            <a:endParaRPr lang="fi-FI" dirty="0"/>
          </a:p>
        </p:txBody>
      </p:sp>
      <p:sp>
        <p:nvSpPr>
          <p:cNvPr id="4" name="Dian numeron paikkamerkki 3">
            <a:extLst>
              <a:ext uri="{FF2B5EF4-FFF2-40B4-BE49-F238E27FC236}">
                <a16:creationId xmlns:a16="http://schemas.microsoft.com/office/drawing/2014/main" id="{C9FCA8E3-7809-020D-D62A-A2EC8C777B1C}"/>
              </a:ext>
            </a:extLst>
          </p:cNvPr>
          <p:cNvSpPr>
            <a:spLocks noGrp="1"/>
          </p:cNvSpPr>
          <p:nvPr>
            <p:ph type="sldNum" sz="quarter" idx="12"/>
          </p:nvPr>
        </p:nvSpPr>
        <p:spPr/>
        <p:txBody>
          <a:bodyPr/>
          <a:lstStyle/>
          <a:p>
            <a:fld id="{03D2D5F4-4871-4469-8343-ED7F6811B37D}" type="slidenum">
              <a:rPr lang="fi-FI" smtClean="0"/>
              <a:pPr/>
              <a:t>2</a:t>
            </a:fld>
            <a:endParaRPr lang="fi-FI"/>
          </a:p>
        </p:txBody>
      </p:sp>
      <p:pic>
        <p:nvPicPr>
          <p:cNvPr id="7" name="Kuvan paikkamerkki 6">
            <a:extLst>
              <a:ext uri="{FF2B5EF4-FFF2-40B4-BE49-F238E27FC236}">
                <a16:creationId xmlns:a16="http://schemas.microsoft.com/office/drawing/2014/main" id="{07DFE085-63A6-4F7D-893C-A4A28DFC0E06}"/>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972" r="972"/>
          <a:stretch>
            <a:fillRect/>
          </a:stretch>
        </p:blipFill>
        <p:spPr/>
      </p:pic>
    </p:spTree>
    <p:extLst>
      <p:ext uri="{BB962C8B-B14F-4D97-AF65-F5344CB8AC3E}">
        <p14:creationId xmlns:p14="http://schemas.microsoft.com/office/powerpoint/2010/main" val="135656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0D906-ECFB-22B1-B1CB-12B07DCE6B7A}"/>
              </a:ext>
            </a:extLst>
          </p:cNvPr>
          <p:cNvSpPr>
            <a:spLocks noGrp="1"/>
          </p:cNvSpPr>
          <p:nvPr>
            <p:ph type="title"/>
          </p:nvPr>
        </p:nvSpPr>
        <p:spPr>
          <a:xfrm>
            <a:off x="587534" y="542167"/>
            <a:ext cx="5508466" cy="626876"/>
          </a:xfrm>
        </p:spPr>
        <p:txBody>
          <a:bodyPr/>
          <a:lstStyle/>
          <a:p>
            <a:r>
              <a:rPr lang="fi-FI" dirty="0"/>
              <a:t>112 Finland</a:t>
            </a:r>
          </a:p>
        </p:txBody>
      </p:sp>
      <p:sp>
        <p:nvSpPr>
          <p:cNvPr id="3" name="Sisällön paikkamerkki 2">
            <a:extLst>
              <a:ext uri="{FF2B5EF4-FFF2-40B4-BE49-F238E27FC236}">
                <a16:creationId xmlns:a16="http://schemas.microsoft.com/office/drawing/2014/main" id="{4760CF47-D26F-A946-3C19-014E154146BE}"/>
              </a:ext>
            </a:extLst>
          </p:cNvPr>
          <p:cNvSpPr>
            <a:spLocks noGrp="1"/>
          </p:cNvSpPr>
          <p:nvPr>
            <p:ph idx="1"/>
          </p:nvPr>
        </p:nvSpPr>
        <p:spPr>
          <a:xfrm>
            <a:off x="545283" y="1716250"/>
            <a:ext cx="5508467" cy="4140540"/>
          </a:xfrm>
        </p:spPr>
        <p:txBody>
          <a:bodyPr/>
          <a:lstStyle/>
          <a:p>
            <a:r>
              <a:rPr lang="fi-FI" dirty="0"/>
              <a:t>Finland </a:t>
            </a:r>
            <a:r>
              <a:rPr lang="fi-FI" dirty="0" err="1"/>
              <a:t>has</a:t>
            </a:r>
            <a:r>
              <a:rPr lang="fi-FI" dirty="0"/>
              <a:t> </a:t>
            </a:r>
            <a:r>
              <a:rPr lang="fi-FI" dirty="0" err="1"/>
              <a:t>six</a:t>
            </a:r>
            <a:r>
              <a:rPr lang="fi-FI" dirty="0"/>
              <a:t> </a:t>
            </a:r>
            <a:r>
              <a:rPr lang="fi-FI" dirty="0" err="1"/>
              <a:t>ERC’s</a:t>
            </a:r>
            <a:r>
              <a:rPr lang="fi-FI" dirty="0"/>
              <a:t>, </a:t>
            </a:r>
            <a:r>
              <a:rPr lang="fi-FI" dirty="0" err="1"/>
              <a:t>approximately</a:t>
            </a:r>
            <a:r>
              <a:rPr lang="fi-FI" dirty="0"/>
              <a:t> 600 ERC </a:t>
            </a:r>
            <a:r>
              <a:rPr lang="fi-FI" dirty="0" err="1"/>
              <a:t>proferssionals</a:t>
            </a:r>
            <a:endParaRPr lang="fi-FI" dirty="0"/>
          </a:p>
          <a:p>
            <a:r>
              <a:rPr lang="fi-FI" dirty="0"/>
              <a:t>A </a:t>
            </a:r>
            <a:r>
              <a:rPr lang="fi-FI" dirty="0" err="1"/>
              <a:t>common</a:t>
            </a:r>
            <a:r>
              <a:rPr lang="fi-FI" dirty="0"/>
              <a:t> </a:t>
            </a:r>
            <a:r>
              <a:rPr lang="fi-FI" dirty="0" err="1"/>
              <a:t>emergency</a:t>
            </a:r>
            <a:r>
              <a:rPr lang="fi-FI" dirty="0"/>
              <a:t> </a:t>
            </a:r>
            <a:r>
              <a:rPr lang="fi-FI" dirty="0" err="1"/>
              <a:t>number</a:t>
            </a:r>
            <a:r>
              <a:rPr lang="fi-FI" dirty="0"/>
              <a:t> for </a:t>
            </a:r>
            <a:r>
              <a:rPr lang="fi-FI" dirty="0" err="1"/>
              <a:t>all</a:t>
            </a:r>
            <a:r>
              <a:rPr lang="fi-FI" dirty="0"/>
              <a:t> </a:t>
            </a:r>
            <a:r>
              <a:rPr lang="fi-FI" dirty="0" err="1"/>
              <a:t>authorities</a:t>
            </a:r>
            <a:r>
              <a:rPr lang="fi-FI" dirty="0"/>
              <a:t> – </a:t>
            </a:r>
            <a:r>
              <a:rPr lang="fi-FI" dirty="0" err="1"/>
              <a:t>the</a:t>
            </a:r>
            <a:r>
              <a:rPr lang="fi-FI" dirty="0"/>
              <a:t> </a:t>
            </a:r>
            <a:r>
              <a:rPr lang="fi-FI" dirty="0" err="1"/>
              <a:t>same</a:t>
            </a:r>
            <a:r>
              <a:rPr lang="fi-FI" dirty="0"/>
              <a:t> </a:t>
            </a:r>
            <a:r>
              <a:rPr lang="fi-FI" dirty="0" err="1"/>
              <a:t>operator</a:t>
            </a:r>
            <a:r>
              <a:rPr lang="fi-FI" dirty="0"/>
              <a:t> is </a:t>
            </a:r>
            <a:r>
              <a:rPr lang="fi-FI" dirty="0" err="1"/>
              <a:t>responsible</a:t>
            </a:r>
            <a:r>
              <a:rPr lang="fi-FI" dirty="0"/>
              <a:t> for </a:t>
            </a:r>
            <a:r>
              <a:rPr lang="fi-FI" dirty="0" err="1"/>
              <a:t>risk</a:t>
            </a:r>
            <a:r>
              <a:rPr lang="fi-FI" dirty="0"/>
              <a:t> </a:t>
            </a:r>
            <a:r>
              <a:rPr lang="fi-FI" dirty="0" err="1"/>
              <a:t>assessment</a:t>
            </a:r>
            <a:r>
              <a:rPr lang="fi-FI" dirty="0"/>
              <a:t>, </a:t>
            </a:r>
            <a:r>
              <a:rPr lang="fi-FI" dirty="0" err="1"/>
              <a:t>dispatching</a:t>
            </a:r>
            <a:r>
              <a:rPr lang="fi-FI" dirty="0"/>
              <a:t> and </a:t>
            </a:r>
            <a:r>
              <a:rPr lang="fi-FI" dirty="0" err="1"/>
              <a:t>giving</a:t>
            </a:r>
            <a:r>
              <a:rPr lang="fi-FI" dirty="0"/>
              <a:t> </a:t>
            </a:r>
            <a:r>
              <a:rPr lang="fi-FI" dirty="0" err="1"/>
              <a:t>instructions</a:t>
            </a:r>
            <a:r>
              <a:rPr lang="fi-FI" dirty="0"/>
              <a:t> to </a:t>
            </a:r>
            <a:r>
              <a:rPr lang="fi-FI" dirty="0" err="1"/>
              <a:t>the</a:t>
            </a:r>
            <a:r>
              <a:rPr lang="fi-FI" dirty="0"/>
              <a:t> </a:t>
            </a:r>
            <a:r>
              <a:rPr lang="fi-FI" dirty="0" err="1"/>
              <a:t>caller</a:t>
            </a:r>
            <a:endParaRPr lang="fi-FI" dirty="0"/>
          </a:p>
          <a:p>
            <a:r>
              <a:rPr lang="fi-FI" dirty="0"/>
              <a:t>Language </a:t>
            </a:r>
            <a:r>
              <a:rPr lang="fi-FI" dirty="0" err="1"/>
              <a:t>minorities</a:t>
            </a:r>
            <a:r>
              <a:rPr lang="fi-FI" dirty="0"/>
              <a:t>, </a:t>
            </a:r>
            <a:r>
              <a:rPr lang="fi-FI" dirty="0" err="1"/>
              <a:t>emergency</a:t>
            </a:r>
            <a:r>
              <a:rPr lang="fi-FI" dirty="0"/>
              <a:t> SMS, 112 Suomi -</a:t>
            </a:r>
            <a:r>
              <a:rPr lang="fi-FI" dirty="0" err="1"/>
              <a:t>app</a:t>
            </a:r>
            <a:endParaRPr lang="fi-FI" dirty="0"/>
          </a:p>
        </p:txBody>
      </p:sp>
      <p:sp>
        <p:nvSpPr>
          <p:cNvPr id="4" name="Dian numeron paikkamerkki 3">
            <a:extLst>
              <a:ext uri="{FF2B5EF4-FFF2-40B4-BE49-F238E27FC236}">
                <a16:creationId xmlns:a16="http://schemas.microsoft.com/office/drawing/2014/main" id="{07AC5E4D-B51E-8644-9B04-F09F3ED9B3C0}"/>
              </a:ext>
            </a:extLst>
          </p:cNvPr>
          <p:cNvSpPr>
            <a:spLocks noGrp="1"/>
          </p:cNvSpPr>
          <p:nvPr>
            <p:ph type="sldNum" sz="quarter" idx="12"/>
          </p:nvPr>
        </p:nvSpPr>
        <p:spPr/>
        <p:txBody>
          <a:bodyPr/>
          <a:lstStyle/>
          <a:p>
            <a:fld id="{03D2D5F4-4871-4469-8343-ED7F6811B37D}" type="slidenum">
              <a:rPr lang="fi-FI" smtClean="0"/>
              <a:pPr/>
              <a:t>3</a:t>
            </a:fld>
            <a:endParaRPr lang="fi-FI"/>
          </a:p>
        </p:txBody>
      </p:sp>
      <p:pic>
        <p:nvPicPr>
          <p:cNvPr id="6" name="Kuvan paikkamerkki 5">
            <a:extLst>
              <a:ext uri="{FF2B5EF4-FFF2-40B4-BE49-F238E27FC236}">
                <a16:creationId xmlns:a16="http://schemas.microsoft.com/office/drawing/2014/main" id="{281E322F-A1B8-4333-9908-01828DF9ECE6}"/>
              </a:ext>
            </a:extLst>
          </p:cNvPr>
          <p:cNvPicPr>
            <a:picLocks noGrp="1" noChangeAspect="1"/>
          </p:cNvPicPr>
          <p:nvPr>
            <p:ph type="pic" idx="13"/>
          </p:nvPr>
        </p:nvPicPr>
        <p:blipFill>
          <a:blip r:embed="rId2"/>
          <a:srcRect l="3246" r="3246"/>
          <a:stretch>
            <a:fillRect/>
          </a:stretch>
        </p:blipFill>
        <p:spPr>
          <a:prstGeom prst="rect">
            <a:avLst/>
          </a:prstGeom>
        </p:spPr>
      </p:pic>
    </p:spTree>
    <p:extLst>
      <p:ext uri="{BB962C8B-B14F-4D97-AF65-F5344CB8AC3E}">
        <p14:creationId xmlns:p14="http://schemas.microsoft.com/office/powerpoint/2010/main" val="150460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035A20-F262-8249-EE3B-FFB2368D94CD}"/>
              </a:ext>
            </a:extLst>
          </p:cNvPr>
          <p:cNvSpPr>
            <a:spLocks noGrp="1"/>
          </p:cNvSpPr>
          <p:nvPr>
            <p:ph type="title"/>
          </p:nvPr>
        </p:nvSpPr>
        <p:spPr>
          <a:xfrm>
            <a:off x="587534" y="874055"/>
            <a:ext cx="6897600" cy="711677"/>
          </a:xfrm>
        </p:spPr>
        <p:txBody>
          <a:bodyPr/>
          <a:lstStyle/>
          <a:p>
            <a:r>
              <a:rPr lang="fi-FI" dirty="0"/>
              <a:t>A </a:t>
            </a:r>
            <a:r>
              <a:rPr lang="fi-FI" dirty="0" err="1"/>
              <a:t>brief</a:t>
            </a:r>
            <a:r>
              <a:rPr lang="fi-FI" dirty="0"/>
              <a:t> look </a:t>
            </a:r>
            <a:r>
              <a:rPr lang="fi-FI" dirty="0" err="1"/>
              <a:t>back</a:t>
            </a:r>
            <a:endParaRPr lang="fi-FI" dirty="0"/>
          </a:p>
        </p:txBody>
      </p:sp>
      <p:sp>
        <p:nvSpPr>
          <p:cNvPr id="3" name="Sisällön paikkamerkki 2">
            <a:extLst>
              <a:ext uri="{FF2B5EF4-FFF2-40B4-BE49-F238E27FC236}">
                <a16:creationId xmlns:a16="http://schemas.microsoft.com/office/drawing/2014/main" id="{F62112E6-6533-3BB1-11E2-9C7DF356FFE2}"/>
              </a:ext>
            </a:extLst>
          </p:cNvPr>
          <p:cNvSpPr>
            <a:spLocks noGrp="1"/>
          </p:cNvSpPr>
          <p:nvPr>
            <p:ph idx="1"/>
          </p:nvPr>
        </p:nvSpPr>
        <p:spPr>
          <a:xfrm>
            <a:off x="587534" y="1794076"/>
            <a:ext cx="8116628" cy="4072765"/>
          </a:xfrm>
        </p:spPr>
        <p:txBody>
          <a:bodyPr/>
          <a:lstStyle/>
          <a:p>
            <a:r>
              <a:rPr lang="fi-FI" dirty="0" err="1"/>
              <a:t>The</a:t>
            </a:r>
            <a:r>
              <a:rPr lang="fi-FI" dirty="0"/>
              <a:t> </a:t>
            </a:r>
            <a:r>
              <a:rPr lang="fi-FI" dirty="0" err="1"/>
              <a:t>state</a:t>
            </a:r>
            <a:r>
              <a:rPr lang="fi-FI" dirty="0"/>
              <a:t> </a:t>
            </a:r>
            <a:r>
              <a:rPr lang="fi-FI" dirty="0" err="1"/>
              <a:t>agency</a:t>
            </a:r>
            <a:r>
              <a:rPr lang="fi-FI" dirty="0"/>
              <a:t> </a:t>
            </a:r>
            <a:r>
              <a:rPr lang="fi-FI" dirty="0" err="1"/>
              <a:t>started</a:t>
            </a:r>
            <a:r>
              <a:rPr lang="fi-FI" dirty="0"/>
              <a:t> </a:t>
            </a:r>
            <a:r>
              <a:rPr lang="fi-FI" dirty="0" err="1"/>
              <a:t>its</a:t>
            </a:r>
            <a:r>
              <a:rPr lang="fi-FI" dirty="0"/>
              <a:t> </a:t>
            </a:r>
            <a:r>
              <a:rPr lang="fi-FI" dirty="0" err="1"/>
              <a:t>work</a:t>
            </a:r>
            <a:r>
              <a:rPr lang="fi-FI" dirty="0"/>
              <a:t> in 2001, and in 2005 </a:t>
            </a:r>
            <a:r>
              <a:rPr lang="fi-FI" dirty="0" err="1"/>
              <a:t>the</a:t>
            </a:r>
            <a:r>
              <a:rPr lang="fi-FI" dirty="0"/>
              <a:t> </a:t>
            </a:r>
            <a:r>
              <a:rPr lang="fi-FI" dirty="0" err="1"/>
              <a:t>number</a:t>
            </a:r>
            <a:r>
              <a:rPr lang="fi-FI" dirty="0"/>
              <a:t> of </a:t>
            </a:r>
            <a:r>
              <a:rPr lang="fi-FI" dirty="0" err="1"/>
              <a:t>ERC’s</a:t>
            </a:r>
            <a:r>
              <a:rPr lang="fi-FI" dirty="0"/>
              <a:t> </a:t>
            </a:r>
            <a:r>
              <a:rPr lang="fi-FI" dirty="0" err="1"/>
              <a:t>was</a:t>
            </a:r>
            <a:r>
              <a:rPr lang="fi-FI" dirty="0"/>
              <a:t> 15.</a:t>
            </a:r>
          </a:p>
          <a:p>
            <a:r>
              <a:rPr lang="fi-FI" dirty="0" err="1"/>
              <a:t>There</a:t>
            </a:r>
            <a:r>
              <a:rPr lang="fi-FI" dirty="0"/>
              <a:t> </a:t>
            </a:r>
            <a:r>
              <a:rPr lang="fi-FI" dirty="0" err="1"/>
              <a:t>was</a:t>
            </a:r>
            <a:r>
              <a:rPr lang="fi-FI" dirty="0"/>
              <a:t> a </a:t>
            </a:r>
            <a:r>
              <a:rPr lang="fi-FI" dirty="0" err="1"/>
              <a:t>need</a:t>
            </a:r>
            <a:r>
              <a:rPr lang="fi-FI" dirty="0"/>
              <a:t> to </a:t>
            </a:r>
            <a:r>
              <a:rPr lang="fi-FI" dirty="0" err="1"/>
              <a:t>make</a:t>
            </a:r>
            <a:r>
              <a:rPr lang="fi-FI" dirty="0"/>
              <a:t> </a:t>
            </a:r>
            <a:r>
              <a:rPr lang="fi-FI" dirty="0" err="1"/>
              <a:t>the</a:t>
            </a:r>
            <a:r>
              <a:rPr lang="fi-FI" dirty="0"/>
              <a:t> </a:t>
            </a:r>
            <a:r>
              <a:rPr lang="fi-FI" dirty="0" err="1"/>
              <a:t>system</a:t>
            </a:r>
            <a:r>
              <a:rPr lang="fi-FI" dirty="0"/>
              <a:t> </a:t>
            </a:r>
            <a:r>
              <a:rPr lang="fi-FI" dirty="0" err="1"/>
              <a:t>more</a:t>
            </a:r>
            <a:r>
              <a:rPr lang="fi-FI" dirty="0"/>
              <a:t> </a:t>
            </a:r>
            <a:r>
              <a:rPr lang="fi-FI" dirty="0" err="1"/>
              <a:t>efficient</a:t>
            </a:r>
            <a:r>
              <a:rPr lang="fi-FI" dirty="0"/>
              <a:t>, </a:t>
            </a:r>
            <a:r>
              <a:rPr lang="fi-FI" dirty="0" err="1"/>
              <a:t>stable</a:t>
            </a:r>
            <a:r>
              <a:rPr lang="fi-FI" dirty="0"/>
              <a:t> and </a:t>
            </a:r>
            <a:r>
              <a:rPr lang="fi-FI" dirty="0" err="1"/>
              <a:t>standardize</a:t>
            </a:r>
            <a:r>
              <a:rPr lang="fi-FI" dirty="0"/>
              <a:t> </a:t>
            </a:r>
            <a:r>
              <a:rPr lang="fi-FI" dirty="0" err="1"/>
              <a:t>national</a:t>
            </a:r>
            <a:r>
              <a:rPr lang="fi-FI" dirty="0"/>
              <a:t> </a:t>
            </a:r>
            <a:r>
              <a:rPr lang="fi-FI" dirty="0" err="1"/>
              <a:t>models</a:t>
            </a:r>
            <a:r>
              <a:rPr lang="fi-FI" dirty="0"/>
              <a:t> of </a:t>
            </a:r>
            <a:r>
              <a:rPr lang="fi-FI" dirty="0" err="1"/>
              <a:t>working</a:t>
            </a:r>
            <a:endParaRPr lang="fi-FI" dirty="0"/>
          </a:p>
          <a:p>
            <a:r>
              <a:rPr lang="fi-FI" dirty="0"/>
              <a:t>In 2015 </a:t>
            </a:r>
            <a:r>
              <a:rPr lang="fi-FI" dirty="0" err="1"/>
              <a:t>the</a:t>
            </a:r>
            <a:r>
              <a:rPr lang="fi-FI" dirty="0"/>
              <a:t> </a:t>
            </a:r>
            <a:r>
              <a:rPr lang="fi-FI" dirty="0" err="1"/>
              <a:t>number</a:t>
            </a:r>
            <a:r>
              <a:rPr lang="fi-FI" dirty="0"/>
              <a:t> of </a:t>
            </a:r>
            <a:r>
              <a:rPr lang="fi-FI" dirty="0" err="1"/>
              <a:t>centers</a:t>
            </a:r>
            <a:r>
              <a:rPr lang="fi-FI" dirty="0"/>
              <a:t> </a:t>
            </a:r>
            <a:r>
              <a:rPr lang="fi-FI" dirty="0" err="1"/>
              <a:t>was</a:t>
            </a:r>
            <a:r>
              <a:rPr lang="fi-FI" dirty="0"/>
              <a:t> </a:t>
            </a:r>
            <a:r>
              <a:rPr lang="fi-FI" dirty="0" err="1"/>
              <a:t>cut</a:t>
            </a:r>
            <a:r>
              <a:rPr lang="fi-FI" dirty="0"/>
              <a:t> </a:t>
            </a:r>
            <a:r>
              <a:rPr lang="fi-FI" dirty="0" err="1"/>
              <a:t>down</a:t>
            </a:r>
            <a:r>
              <a:rPr lang="fi-FI" dirty="0"/>
              <a:t> to </a:t>
            </a:r>
            <a:r>
              <a:rPr lang="fi-FI" dirty="0" err="1"/>
              <a:t>six</a:t>
            </a:r>
            <a:r>
              <a:rPr lang="fi-FI" dirty="0"/>
              <a:t>, </a:t>
            </a:r>
            <a:r>
              <a:rPr lang="fi-FI" dirty="0" err="1"/>
              <a:t>but</a:t>
            </a:r>
            <a:r>
              <a:rPr lang="fi-FI" dirty="0"/>
              <a:t> </a:t>
            </a:r>
            <a:r>
              <a:rPr lang="fi-FI" dirty="0" err="1"/>
              <a:t>the</a:t>
            </a:r>
            <a:r>
              <a:rPr lang="fi-FI" dirty="0"/>
              <a:t> </a:t>
            </a:r>
            <a:r>
              <a:rPr lang="fi-FI" dirty="0" err="1"/>
              <a:t>system</a:t>
            </a:r>
            <a:r>
              <a:rPr lang="fi-FI" dirty="0"/>
              <a:t> </a:t>
            </a:r>
            <a:r>
              <a:rPr lang="fi-FI" dirty="0" err="1"/>
              <a:t>did</a:t>
            </a:r>
            <a:r>
              <a:rPr lang="fi-FI" dirty="0"/>
              <a:t> </a:t>
            </a:r>
            <a:r>
              <a:rPr lang="fi-FI" dirty="0" err="1"/>
              <a:t>not</a:t>
            </a:r>
            <a:r>
              <a:rPr lang="fi-FI" dirty="0"/>
              <a:t> </a:t>
            </a:r>
            <a:r>
              <a:rPr lang="fi-FI" dirty="0" err="1"/>
              <a:t>support</a:t>
            </a:r>
            <a:r>
              <a:rPr lang="fi-FI" dirty="0"/>
              <a:t> a </a:t>
            </a:r>
            <a:r>
              <a:rPr lang="fi-FI" dirty="0" err="1"/>
              <a:t>networked</a:t>
            </a:r>
            <a:r>
              <a:rPr lang="fi-FI" dirty="0"/>
              <a:t> </a:t>
            </a:r>
            <a:r>
              <a:rPr lang="fi-FI" dirty="0" err="1"/>
              <a:t>model</a:t>
            </a:r>
            <a:r>
              <a:rPr lang="fi-FI" dirty="0"/>
              <a:t> of </a:t>
            </a:r>
            <a:r>
              <a:rPr lang="fi-FI" dirty="0" err="1"/>
              <a:t>working</a:t>
            </a:r>
            <a:r>
              <a:rPr lang="fi-FI" dirty="0"/>
              <a:t>. It </a:t>
            </a:r>
            <a:r>
              <a:rPr lang="fi-FI" dirty="0" err="1"/>
              <a:t>was</a:t>
            </a:r>
            <a:r>
              <a:rPr lang="fi-FI" dirty="0"/>
              <a:t> </a:t>
            </a:r>
            <a:r>
              <a:rPr lang="fi-FI" dirty="0" err="1"/>
              <a:t>still</a:t>
            </a:r>
            <a:r>
              <a:rPr lang="fi-FI" dirty="0"/>
              <a:t> </a:t>
            </a:r>
            <a:r>
              <a:rPr lang="fi-FI" dirty="0" err="1"/>
              <a:t>vulnerable</a:t>
            </a:r>
            <a:r>
              <a:rPr lang="fi-FI" dirty="0"/>
              <a:t>. A </a:t>
            </a:r>
            <a:r>
              <a:rPr lang="fi-FI" dirty="0" err="1"/>
              <a:t>new</a:t>
            </a:r>
            <a:r>
              <a:rPr lang="fi-FI" dirty="0"/>
              <a:t> </a:t>
            </a:r>
            <a:r>
              <a:rPr lang="fi-FI" dirty="0" err="1"/>
              <a:t>project</a:t>
            </a:r>
            <a:r>
              <a:rPr lang="fi-FI" dirty="0"/>
              <a:t> </a:t>
            </a:r>
            <a:r>
              <a:rPr lang="fi-FI" dirty="0" err="1"/>
              <a:t>was</a:t>
            </a:r>
            <a:r>
              <a:rPr lang="fi-FI" dirty="0"/>
              <a:t> </a:t>
            </a:r>
            <a:r>
              <a:rPr lang="fi-FI" dirty="0" err="1"/>
              <a:t>started</a:t>
            </a:r>
            <a:r>
              <a:rPr lang="fi-FI" dirty="0"/>
              <a:t> in 2008 to </a:t>
            </a:r>
            <a:r>
              <a:rPr lang="fi-FI" dirty="0" err="1"/>
              <a:t>create</a:t>
            </a:r>
            <a:r>
              <a:rPr lang="fi-FI" dirty="0"/>
              <a:t> a </a:t>
            </a:r>
            <a:r>
              <a:rPr lang="fi-FI" dirty="0" err="1"/>
              <a:t>new</a:t>
            </a:r>
            <a:r>
              <a:rPr lang="fi-FI" dirty="0"/>
              <a:t> </a:t>
            </a:r>
            <a:r>
              <a:rPr lang="fi-FI" dirty="0" err="1"/>
              <a:t>system</a:t>
            </a:r>
            <a:r>
              <a:rPr lang="fi-FI" dirty="0"/>
              <a:t> – ERICA, </a:t>
            </a:r>
            <a:r>
              <a:rPr lang="fi-FI" dirty="0" err="1"/>
              <a:t>Emergency</a:t>
            </a:r>
            <a:r>
              <a:rPr lang="fi-FI" dirty="0"/>
              <a:t> </a:t>
            </a:r>
            <a:r>
              <a:rPr lang="fi-FI" dirty="0" err="1"/>
              <a:t>Response</a:t>
            </a:r>
            <a:r>
              <a:rPr lang="fi-FI" dirty="0"/>
              <a:t> </a:t>
            </a:r>
            <a:r>
              <a:rPr lang="fi-FI" dirty="0" err="1"/>
              <a:t>Integrated</a:t>
            </a:r>
            <a:r>
              <a:rPr lang="fi-FI" dirty="0"/>
              <a:t> </a:t>
            </a:r>
            <a:r>
              <a:rPr lang="fi-FI" dirty="0" err="1"/>
              <a:t>Common</a:t>
            </a:r>
            <a:r>
              <a:rPr lang="fi-FI" dirty="0"/>
              <a:t> </a:t>
            </a:r>
            <a:r>
              <a:rPr lang="fi-FI" dirty="0" err="1"/>
              <a:t>Authorities</a:t>
            </a:r>
            <a:r>
              <a:rPr lang="fi-FI" dirty="0"/>
              <a:t>.</a:t>
            </a:r>
          </a:p>
        </p:txBody>
      </p:sp>
      <p:sp>
        <p:nvSpPr>
          <p:cNvPr id="4" name="Dian numeron paikkamerkki 3">
            <a:extLst>
              <a:ext uri="{FF2B5EF4-FFF2-40B4-BE49-F238E27FC236}">
                <a16:creationId xmlns:a16="http://schemas.microsoft.com/office/drawing/2014/main" id="{274C100D-8FB3-2D82-C96A-0F2C4B0A9D18}"/>
              </a:ext>
            </a:extLst>
          </p:cNvPr>
          <p:cNvSpPr>
            <a:spLocks noGrp="1"/>
          </p:cNvSpPr>
          <p:nvPr>
            <p:ph type="sldNum" sz="quarter" idx="12"/>
          </p:nvPr>
        </p:nvSpPr>
        <p:spPr/>
        <p:txBody>
          <a:bodyPr/>
          <a:lstStyle/>
          <a:p>
            <a:fld id="{03D2D5F4-4871-4469-8343-ED7F6811B37D}" type="slidenum">
              <a:rPr lang="fi-FI" smtClean="0"/>
              <a:pPr/>
              <a:t>4</a:t>
            </a:fld>
            <a:endParaRPr lang="fi-FI"/>
          </a:p>
        </p:txBody>
      </p:sp>
    </p:spTree>
    <p:extLst>
      <p:ext uri="{BB962C8B-B14F-4D97-AF65-F5344CB8AC3E}">
        <p14:creationId xmlns:p14="http://schemas.microsoft.com/office/powerpoint/2010/main" val="362796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37E66A-7942-8D7E-8CB1-7271DF1D11F5}"/>
              </a:ext>
            </a:extLst>
          </p:cNvPr>
          <p:cNvSpPr>
            <a:spLocks noGrp="1"/>
          </p:cNvSpPr>
          <p:nvPr>
            <p:ph type="title"/>
          </p:nvPr>
        </p:nvSpPr>
        <p:spPr>
          <a:xfrm>
            <a:off x="587533" y="542167"/>
            <a:ext cx="10619935" cy="812071"/>
          </a:xfrm>
        </p:spPr>
        <p:txBody>
          <a:bodyPr/>
          <a:lstStyle/>
          <a:p>
            <a:r>
              <a:rPr lang="fi-FI" dirty="0"/>
              <a:t>A </a:t>
            </a:r>
            <a:r>
              <a:rPr lang="fi-FI" dirty="0" err="1"/>
              <a:t>networked</a:t>
            </a:r>
            <a:r>
              <a:rPr lang="fi-FI" dirty="0"/>
              <a:t> </a:t>
            </a:r>
            <a:r>
              <a:rPr lang="fi-FI" dirty="0" err="1"/>
              <a:t>model</a:t>
            </a:r>
            <a:endParaRPr lang="fi-FI" dirty="0"/>
          </a:p>
        </p:txBody>
      </p:sp>
      <p:sp>
        <p:nvSpPr>
          <p:cNvPr id="3" name="Sisällön paikkamerkki 2">
            <a:extLst>
              <a:ext uri="{FF2B5EF4-FFF2-40B4-BE49-F238E27FC236}">
                <a16:creationId xmlns:a16="http://schemas.microsoft.com/office/drawing/2014/main" id="{2565F466-1AEF-44FF-23AA-4E0DEBEE3E5A}"/>
              </a:ext>
            </a:extLst>
          </p:cNvPr>
          <p:cNvSpPr>
            <a:spLocks noGrp="1"/>
          </p:cNvSpPr>
          <p:nvPr>
            <p:ph idx="1"/>
          </p:nvPr>
        </p:nvSpPr>
        <p:spPr>
          <a:xfrm>
            <a:off x="545283" y="1712284"/>
            <a:ext cx="10619935" cy="4765076"/>
          </a:xfrm>
        </p:spPr>
        <p:txBody>
          <a:bodyPr/>
          <a:lstStyle/>
          <a:p>
            <a:pPr marL="0" indent="0">
              <a:buNone/>
            </a:pPr>
            <a:r>
              <a:rPr lang="fi-FI" sz="1800" dirty="0"/>
              <a:t>ERICA </a:t>
            </a:r>
            <a:r>
              <a:rPr lang="fi-FI" sz="1800" dirty="0" err="1"/>
              <a:t>was</a:t>
            </a:r>
            <a:r>
              <a:rPr lang="fi-FI" sz="1800" dirty="0"/>
              <a:t> </a:t>
            </a:r>
            <a:r>
              <a:rPr lang="fi-FI" sz="1800" dirty="0" err="1"/>
              <a:t>finally</a:t>
            </a:r>
            <a:r>
              <a:rPr lang="fi-FI" sz="1800" dirty="0"/>
              <a:t> </a:t>
            </a:r>
            <a:r>
              <a:rPr lang="fi-FI" sz="1800" dirty="0" err="1"/>
              <a:t>taken</a:t>
            </a:r>
            <a:r>
              <a:rPr lang="fi-FI" sz="1800" dirty="0"/>
              <a:t> into </a:t>
            </a:r>
            <a:r>
              <a:rPr lang="fi-FI" sz="1800" dirty="0" err="1"/>
              <a:t>operational</a:t>
            </a:r>
            <a:r>
              <a:rPr lang="fi-FI" sz="1800" dirty="0"/>
              <a:t> </a:t>
            </a:r>
            <a:r>
              <a:rPr lang="fi-FI" sz="1800" dirty="0" err="1"/>
              <a:t>use</a:t>
            </a:r>
            <a:r>
              <a:rPr lang="fi-FI" sz="1800" dirty="0"/>
              <a:t> in 2019, </a:t>
            </a:r>
            <a:r>
              <a:rPr lang="fi-FI" sz="1800" dirty="0" err="1"/>
              <a:t>one</a:t>
            </a:r>
            <a:r>
              <a:rPr lang="fi-FI" sz="1800" dirty="0"/>
              <a:t> </a:t>
            </a:r>
            <a:r>
              <a:rPr lang="fi-FI" sz="1800" dirty="0" err="1"/>
              <a:t>centre</a:t>
            </a:r>
            <a:r>
              <a:rPr lang="fi-FI" sz="1800" dirty="0"/>
              <a:t> at a </a:t>
            </a:r>
            <a:r>
              <a:rPr lang="fi-FI" sz="1800" dirty="0" err="1"/>
              <a:t>time</a:t>
            </a:r>
            <a:r>
              <a:rPr lang="fi-FI" sz="1800" dirty="0"/>
              <a:t>. It </a:t>
            </a:r>
            <a:r>
              <a:rPr lang="fi-FI" sz="1800" dirty="0" err="1"/>
              <a:t>brought</a:t>
            </a:r>
            <a:r>
              <a:rPr lang="fi-FI" sz="1800" dirty="0"/>
              <a:t> a </a:t>
            </a:r>
            <a:r>
              <a:rPr lang="fi-FI" sz="1800" dirty="0" err="1"/>
              <a:t>number</a:t>
            </a:r>
            <a:r>
              <a:rPr lang="fi-FI" sz="1800" dirty="0"/>
              <a:t> of </a:t>
            </a:r>
            <a:r>
              <a:rPr lang="fi-FI" sz="1800" dirty="0" err="1"/>
              <a:t>new</a:t>
            </a:r>
            <a:r>
              <a:rPr lang="fi-FI" sz="1800" dirty="0"/>
              <a:t> </a:t>
            </a:r>
            <a:r>
              <a:rPr lang="fi-FI" sz="1800" dirty="0" err="1"/>
              <a:t>features</a:t>
            </a:r>
            <a:r>
              <a:rPr lang="fi-FI" sz="1800" dirty="0"/>
              <a:t>.</a:t>
            </a:r>
          </a:p>
          <a:p>
            <a:pPr marL="0" indent="0">
              <a:buNone/>
            </a:pPr>
            <a:endParaRPr lang="fi-FI" sz="1800" dirty="0"/>
          </a:p>
          <a:p>
            <a:r>
              <a:rPr lang="fi-FI" sz="1800" dirty="0" err="1"/>
              <a:t>Six</a:t>
            </a:r>
            <a:r>
              <a:rPr lang="fi-FI" sz="1800" dirty="0"/>
              <a:t> </a:t>
            </a:r>
            <a:r>
              <a:rPr lang="fi-FI" sz="1800" dirty="0" err="1"/>
              <a:t>centres</a:t>
            </a:r>
            <a:r>
              <a:rPr lang="fi-FI" sz="1800" dirty="0"/>
              <a:t> </a:t>
            </a:r>
            <a:r>
              <a:rPr lang="fi-FI" sz="1800" dirty="0" err="1"/>
              <a:t>now</a:t>
            </a:r>
            <a:r>
              <a:rPr lang="fi-FI" sz="1800" dirty="0"/>
              <a:t> </a:t>
            </a:r>
            <a:r>
              <a:rPr lang="fi-FI" sz="1800" dirty="0" err="1"/>
              <a:t>created</a:t>
            </a:r>
            <a:r>
              <a:rPr lang="fi-FI" sz="1800" dirty="0"/>
              <a:t> </a:t>
            </a:r>
            <a:r>
              <a:rPr lang="fi-FI" sz="1800" dirty="0" err="1"/>
              <a:t>one</a:t>
            </a:r>
            <a:r>
              <a:rPr lang="fi-FI" sz="1800" dirty="0"/>
              <a:t>, </a:t>
            </a:r>
            <a:r>
              <a:rPr lang="fi-FI" sz="1800" dirty="0" err="1"/>
              <a:t>virtual</a:t>
            </a:r>
            <a:r>
              <a:rPr lang="fi-FI" sz="1800" dirty="0"/>
              <a:t> </a:t>
            </a:r>
            <a:r>
              <a:rPr lang="fi-FI" sz="1800" dirty="0" err="1"/>
              <a:t>centre</a:t>
            </a:r>
            <a:endParaRPr lang="fi-FI" sz="1800" dirty="0"/>
          </a:p>
          <a:p>
            <a:r>
              <a:rPr lang="en-US" sz="1800" dirty="0">
                <a:latin typeface="Calibri" panose="020F0502020204030204" pitchFamily="34" charset="0"/>
                <a:ea typeface="Calibri" panose="020F0502020204030204" pitchFamily="34" charset="0"/>
                <a:cs typeface="Times New Roman" panose="02020603050405020304" pitchFamily="18" charset="0"/>
              </a:rPr>
              <a:t>The n</a:t>
            </a:r>
            <a:r>
              <a:rPr lang="en-US" sz="1800" dirty="0">
                <a:effectLst/>
                <a:latin typeface="Calibri" panose="020F0502020204030204" pitchFamily="34" charset="0"/>
                <a:ea typeface="Calibri" panose="020F0502020204030204" pitchFamily="34" charset="0"/>
                <a:cs typeface="Times New Roman" panose="02020603050405020304" pitchFamily="18" charset="0"/>
              </a:rPr>
              <a:t>etworked model means that calls overflow in two phases: the first phase is implemented through ERC pairs, and in the second phase calls are shared between all ERC’s</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calls</a:t>
            </a:r>
            <a:r>
              <a:rPr lang="fi-FI" sz="1800" dirty="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from</a:t>
            </a:r>
            <a:r>
              <a:rPr lang="fi-FI" sz="1800" dirty="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anywhere</a:t>
            </a:r>
            <a:r>
              <a:rPr lang="fi-FI" sz="1800" dirty="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 in Finland</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Automatic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geopositioning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caller </a:t>
            </a: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Integrated risk analysis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Integrated communication tool (phone, TETRA radio, emergency SMS)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Real-time response time of units/drive-time calculation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Dispatch calculation/response proposal</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a:extLst>
              <a:ext uri="{FF2B5EF4-FFF2-40B4-BE49-F238E27FC236}">
                <a16:creationId xmlns:a16="http://schemas.microsoft.com/office/drawing/2014/main" id="{D4AE268B-D618-4E82-9B96-5278D2311772}"/>
              </a:ext>
            </a:extLst>
          </p:cNvPr>
          <p:cNvSpPr>
            <a:spLocks noGrp="1"/>
          </p:cNvSpPr>
          <p:nvPr>
            <p:ph type="sldNum" sz="quarter" idx="12"/>
          </p:nvPr>
        </p:nvSpPr>
        <p:spPr/>
        <p:txBody>
          <a:bodyPr/>
          <a:lstStyle/>
          <a:p>
            <a:fld id="{03D2D5F4-4871-4469-8343-ED7F6811B37D}" type="slidenum">
              <a:rPr lang="fi-FI" smtClean="0"/>
              <a:pPr/>
              <a:t>5</a:t>
            </a:fld>
            <a:endParaRPr lang="fi-FI"/>
          </a:p>
        </p:txBody>
      </p:sp>
    </p:spTree>
    <p:extLst>
      <p:ext uri="{BB962C8B-B14F-4D97-AF65-F5344CB8AC3E}">
        <p14:creationId xmlns:p14="http://schemas.microsoft.com/office/powerpoint/2010/main" val="62580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966E3C-F5E1-9709-2930-29EDAD308D65}"/>
              </a:ext>
            </a:extLst>
          </p:cNvPr>
          <p:cNvSpPr>
            <a:spLocks noGrp="1"/>
          </p:cNvSpPr>
          <p:nvPr>
            <p:ph type="title"/>
          </p:nvPr>
        </p:nvSpPr>
        <p:spPr>
          <a:xfrm>
            <a:off x="758804" y="80051"/>
            <a:ext cx="5508466" cy="1130880"/>
          </a:xfrm>
        </p:spPr>
        <p:txBody>
          <a:bodyPr/>
          <a:lstStyle/>
          <a:p>
            <a:r>
              <a:rPr lang="fi-FI" dirty="0" err="1"/>
              <a:t>Benefits</a:t>
            </a:r>
            <a:r>
              <a:rPr lang="fi-FI" dirty="0"/>
              <a:t> of ERICA</a:t>
            </a:r>
          </a:p>
        </p:txBody>
      </p:sp>
      <p:sp>
        <p:nvSpPr>
          <p:cNvPr id="3" name="Sisällön paikkamerkki 2">
            <a:extLst>
              <a:ext uri="{FF2B5EF4-FFF2-40B4-BE49-F238E27FC236}">
                <a16:creationId xmlns:a16="http://schemas.microsoft.com/office/drawing/2014/main" id="{463B6099-C126-67FF-5E2F-ECA5A57E0FC2}"/>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networked information system enables optimal use of the resources of the emergency response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centres</a:t>
            </a: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It </a:t>
            </a:r>
            <a:r>
              <a:rPr lang="en-US" sz="1800" dirty="0">
                <a:effectLst/>
                <a:latin typeface="Calibri" panose="020F0502020204030204" pitchFamily="34" charset="0"/>
                <a:ea typeface="Calibri" panose="020F0502020204030204" pitchFamily="34" charset="0"/>
                <a:cs typeface="Times New Roman" panose="02020603050405020304" pitchFamily="18" charset="0"/>
              </a:rPr>
              <a:t>enables obtaining a real-time situational picture of the internal security in the whole country in a centralized manner.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ERICA system is used by the Emergency Response Centre Agency, police, fire and rescue, health and social services, as well as border guard to update the information of their units and risk analysis as well as for command and control center purposes. This means 50+ sites.</a:t>
            </a:r>
            <a:endParaRPr lang="fi-FI" dirty="0"/>
          </a:p>
        </p:txBody>
      </p:sp>
      <p:sp>
        <p:nvSpPr>
          <p:cNvPr id="4" name="Dian numeron paikkamerkki 3">
            <a:extLst>
              <a:ext uri="{FF2B5EF4-FFF2-40B4-BE49-F238E27FC236}">
                <a16:creationId xmlns:a16="http://schemas.microsoft.com/office/drawing/2014/main" id="{D8C59EA5-F0D9-EE35-24F3-9BE16EEA4694}"/>
              </a:ext>
            </a:extLst>
          </p:cNvPr>
          <p:cNvSpPr>
            <a:spLocks noGrp="1"/>
          </p:cNvSpPr>
          <p:nvPr>
            <p:ph type="sldNum" sz="quarter" idx="12"/>
          </p:nvPr>
        </p:nvSpPr>
        <p:spPr/>
        <p:txBody>
          <a:bodyPr/>
          <a:lstStyle/>
          <a:p>
            <a:fld id="{03D2D5F4-4871-4469-8343-ED7F6811B37D}" type="slidenum">
              <a:rPr lang="fi-FI" smtClean="0"/>
              <a:pPr/>
              <a:t>6</a:t>
            </a:fld>
            <a:endParaRPr lang="fi-FI"/>
          </a:p>
        </p:txBody>
      </p:sp>
      <p:pic>
        <p:nvPicPr>
          <p:cNvPr id="7" name="Kuvan paikkamerkki 6">
            <a:extLst>
              <a:ext uri="{FF2B5EF4-FFF2-40B4-BE49-F238E27FC236}">
                <a16:creationId xmlns:a16="http://schemas.microsoft.com/office/drawing/2014/main" id="{E2FB67B1-E83B-4CA5-8666-344EACCF72F1}"/>
              </a:ext>
            </a:extLst>
          </p:cNvPr>
          <p:cNvPicPr>
            <a:picLocks noGrp="1" noChangeAspect="1"/>
          </p:cNvPicPr>
          <p:nvPr>
            <p:ph type="pic" idx="13"/>
          </p:nvPr>
        </p:nvPicPr>
        <p:blipFill>
          <a:blip r:embed="rId2"/>
          <a:srcRect l="3386" r="3386"/>
          <a:stretch>
            <a:fillRect/>
          </a:stretch>
        </p:blipFill>
        <p:spPr>
          <a:prstGeom prst="rect">
            <a:avLst/>
          </a:prstGeom>
        </p:spPr>
      </p:pic>
    </p:spTree>
    <p:extLst>
      <p:ext uri="{BB962C8B-B14F-4D97-AF65-F5344CB8AC3E}">
        <p14:creationId xmlns:p14="http://schemas.microsoft.com/office/powerpoint/2010/main" val="118405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52C2FF-B60B-C3BF-FA64-9F3A6B4C6CF3}"/>
              </a:ext>
            </a:extLst>
          </p:cNvPr>
          <p:cNvSpPr>
            <a:spLocks noGrp="1"/>
          </p:cNvSpPr>
          <p:nvPr>
            <p:ph type="title"/>
          </p:nvPr>
        </p:nvSpPr>
        <p:spPr>
          <a:xfrm>
            <a:off x="587533" y="486136"/>
            <a:ext cx="10619935" cy="770222"/>
          </a:xfrm>
        </p:spPr>
        <p:txBody>
          <a:bodyPr/>
          <a:lstStyle/>
          <a:p>
            <a:r>
              <a:rPr lang="fi-FI" dirty="0" err="1"/>
              <a:t>Challenges</a:t>
            </a:r>
            <a:r>
              <a:rPr lang="fi-FI" dirty="0"/>
              <a:t> </a:t>
            </a:r>
            <a:r>
              <a:rPr lang="fi-FI" dirty="0" err="1"/>
              <a:t>faced</a:t>
            </a:r>
            <a:endParaRPr lang="fi-FI" dirty="0"/>
          </a:p>
        </p:txBody>
      </p:sp>
      <p:sp>
        <p:nvSpPr>
          <p:cNvPr id="3" name="Sisällön paikkamerkki 2">
            <a:extLst>
              <a:ext uri="{FF2B5EF4-FFF2-40B4-BE49-F238E27FC236}">
                <a16:creationId xmlns:a16="http://schemas.microsoft.com/office/drawing/2014/main" id="{83555AD5-EE45-BC73-7936-B464CD1050BA}"/>
              </a:ext>
            </a:extLst>
          </p:cNvPr>
          <p:cNvSpPr>
            <a:spLocks noGrp="1"/>
          </p:cNvSpPr>
          <p:nvPr>
            <p:ph idx="1"/>
          </p:nvPr>
        </p:nvSpPr>
        <p:spPr>
          <a:xfrm>
            <a:off x="587533" y="1516284"/>
            <a:ext cx="10619935" cy="4334259"/>
          </a:xfrm>
        </p:spPr>
        <p:txBody>
          <a:bodyPr/>
          <a:lstStyle/>
          <a:p>
            <a:endParaRPr lang="fi-FI" dirty="0"/>
          </a:p>
          <a:p>
            <a:pPr marL="342900" lvl="0" indent="-342900">
              <a:lnSpc>
                <a:spcPct val="107000"/>
              </a:lnSpc>
              <a:spcAft>
                <a:spcPts val="80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development period and costs: are ICT-systems any longer new as they’re ready to be used? Technology is advancing at a great speed.</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Sometimes change in technology also leads to a great change in how the work is perceived. With the dispatch proposal, the built in risk-</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assessement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tool and automatic answering the decision making during the call got automatized to some degree, which led to a loss of perceived job control. Perceived job control is crucial to job security and the psychological aspects of work health.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Job control is also a resilience factor in preventing trauma!</a:t>
            </a:r>
          </a:p>
          <a:p>
            <a:r>
              <a:rPr lang="en-US" sz="1800" dirty="0">
                <a:latin typeface="Calibri" panose="020F0502020204030204" pitchFamily="34" charset="0"/>
                <a:ea typeface="Calibri" panose="020F0502020204030204" pitchFamily="34" charset="0"/>
                <a:cs typeface="Times New Roman" panose="02020603050405020304" pitchFamily="18" charset="0"/>
              </a:rPr>
              <a:t>Over-alerting, difficulties in understanding the algorithm.</a:t>
            </a:r>
          </a:p>
          <a:p>
            <a:r>
              <a:rPr lang="en-US" sz="1800" u="sng" dirty="0">
                <a:effectLst/>
                <a:latin typeface="Calibri" panose="020F0502020204030204" pitchFamily="34" charset="0"/>
                <a:ea typeface="Calibri" panose="020F0502020204030204" pitchFamily="34" charset="0"/>
                <a:cs typeface="Times New Roman" panose="02020603050405020304" pitchFamily="18" charset="0"/>
              </a:rPr>
              <a:t>A long de</a:t>
            </a:r>
            <a:r>
              <a:rPr lang="en-US" sz="1800" u="sng" dirty="0">
                <a:latin typeface="Calibri" panose="020F0502020204030204" pitchFamily="34" charset="0"/>
                <a:ea typeface="Calibri" panose="020F0502020204030204" pitchFamily="34" charset="0"/>
                <a:cs typeface="Times New Roman" panose="02020603050405020304" pitchFamily="18" charset="0"/>
              </a:rPr>
              <a:t>velopment period might lead to loss of information of the blueprint.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a:latin typeface="Calibri" panose="020F0502020204030204" pitchFamily="34" charset="0"/>
                <a:ea typeface="Calibri" panose="020F0502020204030204" pitchFamily="34" charset="0"/>
                <a:cs typeface="Times New Roman" panose="02020603050405020304" pitchFamily="18" charset="0"/>
              </a:rPr>
              <a:t>agency lost a great number of employees during the turbulent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a:extLst>
              <a:ext uri="{FF2B5EF4-FFF2-40B4-BE49-F238E27FC236}">
                <a16:creationId xmlns:a16="http://schemas.microsoft.com/office/drawing/2014/main" id="{27326ADF-400D-7682-162F-E3F302B6395A}"/>
              </a:ext>
            </a:extLst>
          </p:cNvPr>
          <p:cNvSpPr>
            <a:spLocks noGrp="1"/>
          </p:cNvSpPr>
          <p:nvPr>
            <p:ph type="sldNum" sz="quarter" idx="12"/>
          </p:nvPr>
        </p:nvSpPr>
        <p:spPr/>
        <p:txBody>
          <a:bodyPr/>
          <a:lstStyle/>
          <a:p>
            <a:fld id="{03D2D5F4-4871-4469-8343-ED7F6811B37D}" type="slidenum">
              <a:rPr lang="fi-FI" smtClean="0"/>
              <a:pPr/>
              <a:t>7</a:t>
            </a:fld>
            <a:endParaRPr lang="fi-FI"/>
          </a:p>
        </p:txBody>
      </p:sp>
    </p:spTree>
    <p:extLst>
      <p:ext uri="{BB962C8B-B14F-4D97-AF65-F5344CB8AC3E}">
        <p14:creationId xmlns:p14="http://schemas.microsoft.com/office/powerpoint/2010/main" val="103957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9DD67B-7E12-825F-2276-6D9F70C6A6FF}"/>
              </a:ext>
            </a:extLst>
          </p:cNvPr>
          <p:cNvSpPr>
            <a:spLocks noGrp="1"/>
          </p:cNvSpPr>
          <p:nvPr>
            <p:ph type="ctrTitle"/>
          </p:nvPr>
        </p:nvSpPr>
        <p:spPr/>
        <p:txBody>
          <a:bodyPr/>
          <a:lstStyle/>
          <a:p>
            <a:r>
              <a:rPr lang="fi-FI" dirty="0" err="1"/>
              <a:t>Low</a:t>
            </a:r>
            <a:r>
              <a:rPr lang="fi-FI" dirty="0"/>
              <a:t> </a:t>
            </a:r>
            <a:r>
              <a:rPr lang="fi-FI" dirty="0" err="1"/>
              <a:t>job</a:t>
            </a:r>
            <a:r>
              <a:rPr lang="fi-FI" dirty="0"/>
              <a:t> </a:t>
            </a:r>
            <a:r>
              <a:rPr lang="fi-FI" dirty="0" err="1"/>
              <a:t>control</a:t>
            </a:r>
            <a:r>
              <a:rPr lang="fi-FI" dirty="0"/>
              <a:t> </a:t>
            </a:r>
            <a:r>
              <a:rPr lang="fi-FI" dirty="0" err="1"/>
              <a:t>combined</a:t>
            </a:r>
            <a:r>
              <a:rPr lang="fi-FI" dirty="0"/>
              <a:t> </a:t>
            </a:r>
            <a:r>
              <a:rPr lang="fi-FI" dirty="0" err="1"/>
              <a:t>with</a:t>
            </a:r>
            <a:r>
              <a:rPr lang="fi-FI" dirty="0"/>
              <a:t> </a:t>
            </a:r>
            <a:r>
              <a:rPr lang="fi-FI" dirty="0" err="1"/>
              <a:t>high</a:t>
            </a:r>
            <a:r>
              <a:rPr lang="fi-FI" dirty="0"/>
              <a:t> </a:t>
            </a:r>
            <a:r>
              <a:rPr lang="fi-FI" dirty="0" err="1"/>
              <a:t>demands</a:t>
            </a:r>
            <a:r>
              <a:rPr lang="fi-FI" dirty="0"/>
              <a:t> and </a:t>
            </a:r>
            <a:r>
              <a:rPr lang="fi-FI" dirty="0" err="1"/>
              <a:t>exposure</a:t>
            </a:r>
            <a:r>
              <a:rPr lang="fi-FI" dirty="0"/>
              <a:t> to </a:t>
            </a:r>
            <a:r>
              <a:rPr lang="fi-FI" dirty="0" err="1"/>
              <a:t>potentially</a:t>
            </a:r>
            <a:r>
              <a:rPr lang="fi-FI" dirty="0"/>
              <a:t> </a:t>
            </a:r>
            <a:r>
              <a:rPr lang="fi-FI" dirty="0" err="1"/>
              <a:t>traumatizing</a:t>
            </a:r>
            <a:r>
              <a:rPr lang="fi-FI" dirty="0"/>
              <a:t> </a:t>
            </a:r>
            <a:r>
              <a:rPr lang="fi-FI" dirty="0" err="1"/>
              <a:t>events</a:t>
            </a:r>
            <a:r>
              <a:rPr lang="fi-FI" dirty="0"/>
              <a:t> is a </a:t>
            </a:r>
            <a:r>
              <a:rPr lang="fi-FI" dirty="0" err="1"/>
              <a:t>psychosocial</a:t>
            </a:r>
            <a:r>
              <a:rPr lang="fi-FI" dirty="0"/>
              <a:t> </a:t>
            </a:r>
            <a:r>
              <a:rPr lang="fi-FI" dirty="0" err="1"/>
              <a:t>hazard</a:t>
            </a:r>
            <a:r>
              <a:rPr lang="fi-FI" dirty="0"/>
              <a:t>.</a:t>
            </a:r>
          </a:p>
        </p:txBody>
      </p:sp>
      <p:pic>
        <p:nvPicPr>
          <p:cNvPr id="9" name="Kuvan paikkamerkki 8">
            <a:extLst>
              <a:ext uri="{FF2B5EF4-FFF2-40B4-BE49-F238E27FC236}">
                <a16:creationId xmlns:a16="http://schemas.microsoft.com/office/drawing/2014/main" id="{6DDBED84-135D-464D-9F7C-163BBF43D189}"/>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35145" t="-1659" r="7217" b="383"/>
          <a:stretch/>
        </p:blipFill>
        <p:spPr>
          <a:xfrm>
            <a:off x="6249379" y="1058461"/>
            <a:ext cx="4099203" cy="4801565"/>
          </a:xfrm>
        </p:spPr>
      </p:pic>
    </p:spTree>
    <p:extLst>
      <p:ext uri="{BB962C8B-B14F-4D97-AF65-F5344CB8AC3E}">
        <p14:creationId xmlns:p14="http://schemas.microsoft.com/office/powerpoint/2010/main" val="112393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1A51-9654-0421-DC0A-C726316147EC}"/>
              </a:ext>
            </a:extLst>
          </p:cNvPr>
          <p:cNvSpPr>
            <a:spLocks noGrp="1"/>
          </p:cNvSpPr>
          <p:nvPr>
            <p:ph type="title"/>
          </p:nvPr>
        </p:nvSpPr>
        <p:spPr>
          <a:xfrm>
            <a:off x="645406" y="506476"/>
            <a:ext cx="6897600" cy="572780"/>
          </a:xfrm>
        </p:spPr>
        <p:txBody>
          <a:bodyPr/>
          <a:lstStyle/>
          <a:p>
            <a:r>
              <a:rPr lang="fi-FI" dirty="0" err="1"/>
              <a:t>Outcomes</a:t>
            </a:r>
            <a:r>
              <a:rPr lang="fi-FI" dirty="0"/>
              <a:t> &amp; </a:t>
            </a:r>
            <a:r>
              <a:rPr lang="fi-FI" dirty="0" err="1"/>
              <a:t>future</a:t>
            </a:r>
            <a:r>
              <a:rPr lang="fi-FI" dirty="0"/>
              <a:t> vision</a:t>
            </a:r>
          </a:p>
        </p:txBody>
      </p:sp>
      <p:sp>
        <p:nvSpPr>
          <p:cNvPr id="3" name="Sisällön paikkamerkki 2">
            <a:extLst>
              <a:ext uri="{FF2B5EF4-FFF2-40B4-BE49-F238E27FC236}">
                <a16:creationId xmlns:a16="http://schemas.microsoft.com/office/drawing/2014/main" id="{1FCB2F9C-8A95-60D5-994D-26EE029A14D7}"/>
              </a:ext>
            </a:extLst>
          </p:cNvPr>
          <p:cNvSpPr>
            <a:spLocks noGrp="1"/>
          </p:cNvSpPr>
          <p:nvPr>
            <p:ph idx="1"/>
          </p:nvPr>
        </p:nvSpPr>
        <p:spPr>
          <a:xfrm>
            <a:off x="545283" y="1553240"/>
            <a:ext cx="11059183" cy="4734045"/>
          </a:xfrm>
        </p:spPr>
        <p:txBody>
          <a:bodyPr/>
          <a:lstStyle/>
          <a:p>
            <a:r>
              <a:rPr lang="fi-FI" sz="2200" dirty="0" err="1"/>
              <a:t>The</a:t>
            </a:r>
            <a:r>
              <a:rPr lang="fi-FI" sz="2200" dirty="0"/>
              <a:t> </a:t>
            </a:r>
            <a:r>
              <a:rPr lang="fi-FI" sz="2200" dirty="0" err="1"/>
              <a:t>dispatch</a:t>
            </a:r>
            <a:r>
              <a:rPr lang="fi-FI" sz="2200" dirty="0"/>
              <a:t> </a:t>
            </a:r>
            <a:r>
              <a:rPr lang="fi-FI" sz="2200" dirty="0" err="1"/>
              <a:t>calculation</a:t>
            </a:r>
            <a:r>
              <a:rPr lang="fi-FI" sz="2200" dirty="0"/>
              <a:t> </a:t>
            </a:r>
            <a:r>
              <a:rPr lang="fi-FI" sz="2200" dirty="0" err="1"/>
              <a:t>was</a:t>
            </a:r>
            <a:r>
              <a:rPr lang="fi-FI" sz="2200" dirty="0"/>
              <a:t> </a:t>
            </a:r>
            <a:r>
              <a:rPr lang="fi-FI" sz="2200" dirty="0" err="1"/>
              <a:t>too</a:t>
            </a:r>
            <a:r>
              <a:rPr lang="fi-FI" sz="2200" dirty="0"/>
              <a:t> </a:t>
            </a:r>
            <a:r>
              <a:rPr lang="fi-FI" sz="2200" dirty="0" err="1"/>
              <a:t>sensitive</a:t>
            </a:r>
            <a:r>
              <a:rPr lang="fi-FI" sz="2200" dirty="0"/>
              <a:t>, and </a:t>
            </a:r>
            <a:r>
              <a:rPr lang="fi-FI" sz="2200" dirty="0" err="1"/>
              <a:t>over-alerting</a:t>
            </a:r>
            <a:r>
              <a:rPr lang="fi-FI" sz="2200" dirty="0"/>
              <a:t> </a:t>
            </a:r>
            <a:r>
              <a:rPr lang="fi-FI" sz="2200" dirty="0" err="1"/>
              <a:t>had</a:t>
            </a:r>
            <a:r>
              <a:rPr lang="fi-FI" sz="2200" dirty="0"/>
              <a:t> to </a:t>
            </a:r>
            <a:r>
              <a:rPr lang="fi-FI" sz="2200" dirty="0" err="1"/>
              <a:t>be</a:t>
            </a:r>
            <a:r>
              <a:rPr lang="fi-FI" sz="2200" dirty="0"/>
              <a:t> </a:t>
            </a:r>
            <a:r>
              <a:rPr lang="fi-FI" sz="2200" dirty="0" err="1"/>
              <a:t>fixed</a:t>
            </a:r>
            <a:r>
              <a:rPr lang="fi-FI" sz="2200" dirty="0"/>
              <a:t> </a:t>
            </a:r>
            <a:r>
              <a:rPr lang="fi-FI" sz="2200" dirty="0" err="1"/>
              <a:t>quickly</a:t>
            </a:r>
            <a:r>
              <a:rPr lang="fi-FI" sz="2200" dirty="0"/>
              <a:t>.</a:t>
            </a:r>
          </a:p>
          <a:p>
            <a:r>
              <a:rPr lang="fi-FI" sz="2200" dirty="0"/>
              <a:t>An in-</a:t>
            </a:r>
            <a:r>
              <a:rPr lang="fi-FI" sz="2200" dirty="0" err="1"/>
              <a:t>built</a:t>
            </a:r>
            <a:r>
              <a:rPr lang="fi-FI" sz="2200" dirty="0"/>
              <a:t> </a:t>
            </a:r>
            <a:r>
              <a:rPr lang="fi-FI" sz="2200" dirty="0" err="1"/>
              <a:t>tool</a:t>
            </a:r>
            <a:r>
              <a:rPr lang="fi-FI" sz="2200" dirty="0"/>
              <a:t> for feedback </a:t>
            </a:r>
            <a:r>
              <a:rPr lang="fi-FI" sz="2200" dirty="0" err="1"/>
              <a:t>was</a:t>
            </a:r>
            <a:r>
              <a:rPr lang="fi-FI" sz="2200" dirty="0"/>
              <a:t> </a:t>
            </a:r>
            <a:r>
              <a:rPr lang="fi-FI" sz="2200" dirty="0" err="1"/>
              <a:t>released</a:t>
            </a:r>
            <a:r>
              <a:rPr lang="fi-FI" sz="2200" dirty="0"/>
              <a:t>.</a:t>
            </a:r>
          </a:p>
          <a:p>
            <a:r>
              <a:rPr lang="fi-FI" sz="2200" dirty="0"/>
              <a:t> Next </a:t>
            </a:r>
            <a:r>
              <a:rPr lang="fi-FI" sz="2200" dirty="0" err="1"/>
              <a:t>was</a:t>
            </a:r>
            <a:r>
              <a:rPr lang="fi-FI" sz="2200" dirty="0"/>
              <a:t> </a:t>
            </a:r>
            <a:r>
              <a:rPr lang="fi-FI" sz="2200" dirty="0" err="1"/>
              <a:t>the</a:t>
            </a:r>
            <a:r>
              <a:rPr lang="fi-FI" sz="2200" dirty="0"/>
              <a:t> </a:t>
            </a:r>
            <a:r>
              <a:rPr lang="fi-FI" sz="2200" dirty="0" err="1"/>
              <a:t>automatic</a:t>
            </a:r>
            <a:r>
              <a:rPr lang="fi-FI" sz="2200" dirty="0"/>
              <a:t> </a:t>
            </a:r>
            <a:r>
              <a:rPr lang="fi-FI" sz="2200" dirty="0" err="1"/>
              <a:t>answering</a:t>
            </a:r>
            <a:r>
              <a:rPr lang="fi-FI" sz="2200" dirty="0"/>
              <a:t> feature: </a:t>
            </a:r>
            <a:r>
              <a:rPr lang="fi-FI" sz="2200" dirty="0" err="1"/>
              <a:t>this</a:t>
            </a:r>
            <a:r>
              <a:rPr lang="fi-FI" sz="2200" dirty="0"/>
              <a:t> </a:t>
            </a:r>
            <a:r>
              <a:rPr lang="fi-FI" sz="2200" dirty="0" err="1"/>
              <a:t>was</a:t>
            </a:r>
            <a:r>
              <a:rPr lang="fi-FI" sz="2200" dirty="0"/>
              <a:t> made </a:t>
            </a:r>
            <a:r>
              <a:rPr lang="fi-FI" sz="2200" dirty="0" err="1"/>
              <a:t>optional</a:t>
            </a:r>
            <a:r>
              <a:rPr lang="fi-FI" sz="2200" dirty="0"/>
              <a:t>, </a:t>
            </a:r>
            <a:r>
              <a:rPr lang="fi-FI" sz="2200" dirty="0" err="1"/>
              <a:t>enabling</a:t>
            </a:r>
            <a:r>
              <a:rPr lang="fi-FI" sz="2200" dirty="0"/>
              <a:t> </a:t>
            </a:r>
            <a:r>
              <a:rPr lang="fi-FI" sz="2200" dirty="0" err="1"/>
              <a:t>manual</a:t>
            </a:r>
            <a:r>
              <a:rPr lang="fi-FI" sz="2200" dirty="0"/>
              <a:t> </a:t>
            </a:r>
            <a:r>
              <a:rPr lang="fi-FI" sz="2200" dirty="0" err="1"/>
              <a:t>aswering</a:t>
            </a:r>
            <a:r>
              <a:rPr lang="fi-FI" sz="2200" dirty="0"/>
              <a:t> </a:t>
            </a:r>
            <a:r>
              <a:rPr lang="fi-FI" sz="2200" dirty="0" err="1"/>
              <a:t>mode</a:t>
            </a:r>
            <a:r>
              <a:rPr lang="fi-FI" sz="2200" dirty="0"/>
              <a:t>.</a:t>
            </a:r>
          </a:p>
          <a:p>
            <a:r>
              <a:rPr lang="fi-FI" sz="2200" dirty="0" err="1"/>
              <a:t>The</a:t>
            </a:r>
            <a:r>
              <a:rPr lang="fi-FI" sz="2200" dirty="0"/>
              <a:t> </a:t>
            </a:r>
            <a:r>
              <a:rPr lang="fi-FI" sz="2200" dirty="0" err="1"/>
              <a:t>integrated</a:t>
            </a:r>
            <a:r>
              <a:rPr lang="fi-FI" sz="2200" dirty="0"/>
              <a:t> </a:t>
            </a:r>
            <a:r>
              <a:rPr lang="fi-FI" sz="2200" dirty="0" err="1"/>
              <a:t>tool</a:t>
            </a:r>
            <a:r>
              <a:rPr lang="fi-FI" sz="2200" dirty="0"/>
              <a:t> for </a:t>
            </a:r>
            <a:r>
              <a:rPr lang="fi-FI" sz="2200" dirty="0" err="1"/>
              <a:t>risk-assessment</a:t>
            </a:r>
            <a:r>
              <a:rPr lang="fi-FI" sz="2200" dirty="0"/>
              <a:t> </a:t>
            </a:r>
            <a:r>
              <a:rPr lang="fi-FI" sz="2200" dirty="0" err="1"/>
              <a:t>proved</a:t>
            </a:r>
            <a:r>
              <a:rPr lang="fi-FI" sz="2200" dirty="0"/>
              <a:t> to </a:t>
            </a:r>
            <a:r>
              <a:rPr lang="fi-FI" sz="2200" dirty="0" err="1"/>
              <a:t>be</a:t>
            </a:r>
            <a:r>
              <a:rPr lang="fi-FI" sz="2200" dirty="0"/>
              <a:t> </a:t>
            </a:r>
            <a:r>
              <a:rPr lang="fi-FI" sz="2200" dirty="0" err="1"/>
              <a:t>too</a:t>
            </a:r>
            <a:r>
              <a:rPr lang="fi-FI" sz="2200" dirty="0"/>
              <a:t> </a:t>
            </a:r>
            <a:r>
              <a:rPr lang="fi-FI" sz="2200" dirty="0" err="1"/>
              <a:t>rigid</a:t>
            </a:r>
            <a:r>
              <a:rPr lang="fi-FI" sz="2200" dirty="0"/>
              <a:t>, and it </a:t>
            </a:r>
            <a:r>
              <a:rPr lang="fi-FI" sz="2200" dirty="0" err="1"/>
              <a:t>gave</a:t>
            </a:r>
            <a:r>
              <a:rPr lang="fi-FI" sz="2200" dirty="0"/>
              <a:t> </a:t>
            </a:r>
            <a:r>
              <a:rPr lang="fi-FI" sz="2200" dirty="0" err="1"/>
              <a:t>too</a:t>
            </a:r>
            <a:r>
              <a:rPr lang="fi-FI" sz="2200" dirty="0"/>
              <a:t> </a:t>
            </a:r>
            <a:r>
              <a:rPr lang="fi-FI" sz="2200" dirty="0" err="1"/>
              <a:t>little</a:t>
            </a:r>
            <a:r>
              <a:rPr lang="fi-FI" sz="2200" dirty="0"/>
              <a:t> </a:t>
            </a:r>
            <a:r>
              <a:rPr lang="fi-FI" sz="2200" dirty="0" err="1"/>
              <a:t>room</a:t>
            </a:r>
            <a:r>
              <a:rPr lang="fi-FI" sz="2200" dirty="0"/>
              <a:t> for </a:t>
            </a:r>
            <a:r>
              <a:rPr lang="fi-FI" sz="2200" dirty="0" err="1"/>
              <a:t>the</a:t>
            </a:r>
            <a:r>
              <a:rPr lang="fi-FI" sz="2200" dirty="0"/>
              <a:t> </a:t>
            </a:r>
            <a:r>
              <a:rPr lang="fi-FI" sz="2200" dirty="0" err="1"/>
              <a:t>use</a:t>
            </a:r>
            <a:r>
              <a:rPr lang="fi-FI" sz="2200" dirty="0"/>
              <a:t> of </a:t>
            </a:r>
            <a:r>
              <a:rPr lang="fi-FI" sz="2200" dirty="0" err="1"/>
              <a:t>expertise</a:t>
            </a:r>
            <a:r>
              <a:rPr lang="fi-FI" sz="2200" dirty="0"/>
              <a:t>. </a:t>
            </a:r>
            <a:r>
              <a:rPr lang="fi-FI" sz="2200" dirty="0" err="1"/>
              <a:t>This</a:t>
            </a:r>
            <a:r>
              <a:rPr lang="fi-FI" sz="2200" dirty="0"/>
              <a:t> </a:t>
            </a:r>
            <a:r>
              <a:rPr lang="fi-FI" sz="2200" dirty="0" err="1"/>
              <a:t>was</a:t>
            </a:r>
            <a:r>
              <a:rPr lang="fi-FI" sz="2200" dirty="0"/>
              <a:t> </a:t>
            </a:r>
            <a:r>
              <a:rPr lang="fi-FI" sz="2200" dirty="0" err="1"/>
              <a:t>changed</a:t>
            </a:r>
            <a:r>
              <a:rPr lang="fi-FI" sz="2200" dirty="0"/>
              <a:t>, and </a:t>
            </a:r>
            <a:r>
              <a:rPr lang="fi-FI" sz="2200" dirty="0" err="1"/>
              <a:t>the</a:t>
            </a:r>
            <a:r>
              <a:rPr lang="fi-FI" sz="2200" dirty="0"/>
              <a:t> </a:t>
            </a:r>
            <a:r>
              <a:rPr lang="fi-FI" sz="2200" dirty="0" err="1"/>
              <a:t>old</a:t>
            </a:r>
            <a:r>
              <a:rPr lang="fi-FI" sz="2200" dirty="0"/>
              <a:t> </a:t>
            </a:r>
            <a:r>
              <a:rPr lang="fi-FI" sz="2200" dirty="0" err="1"/>
              <a:t>model</a:t>
            </a:r>
            <a:r>
              <a:rPr lang="fi-FI" sz="2200" dirty="0"/>
              <a:t> </a:t>
            </a:r>
            <a:r>
              <a:rPr lang="fi-FI" sz="2200" dirty="0" err="1"/>
              <a:t>was</a:t>
            </a:r>
            <a:r>
              <a:rPr lang="fi-FI" sz="2200" dirty="0"/>
              <a:t> </a:t>
            </a:r>
            <a:r>
              <a:rPr lang="fi-FI" sz="2200" dirty="0" err="1"/>
              <a:t>re-introduced</a:t>
            </a:r>
            <a:r>
              <a:rPr lang="fi-FI" sz="2200" dirty="0"/>
              <a:t>.</a:t>
            </a:r>
          </a:p>
          <a:p>
            <a:r>
              <a:rPr lang="fi-FI" sz="2200" dirty="0"/>
              <a:t>New </a:t>
            </a:r>
            <a:r>
              <a:rPr lang="fi-FI" sz="2200" dirty="0" err="1"/>
              <a:t>instructions</a:t>
            </a:r>
            <a:r>
              <a:rPr lang="fi-FI" sz="2200" dirty="0"/>
              <a:t> </a:t>
            </a:r>
            <a:r>
              <a:rPr lang="fi-FI" sz="2200" dirty="0" err="1"/>
              <a:t>were</a:t>
            </a:r>
            <a:r>
              <a:rPr lang="fi-FI" sz="2200" dirty="0"/>
              <a:t> </a:t>
            </a:r>
            <a:r>
              <a:rPr lang="fi-FI" sz="2200" dirty="0" err="1"/>
              <a:t>published</a:t>
            </a:r>
            <a:r>
              <a:rPr lang="fi-FI" sz="2200" dirty="0"/>
              <a:t> </a:t>
            </a:r>
            <a:r>
              <a:rPr lang="fi-FI" sz="2200" dirty="0" err="1"/>
              <a:t>quarterly</a:t>
            </a:r>
            <a:r>
              <a:rPr lang="fi-FI" sz="2200" dirty="0"/>
              <a:t> to </a:t>
            </a:r>
            <a:r>
              <a:rPr lang="fi-FI" sz="2200" dirty="0" err="1"/>
              <a:t>support</a:t>
            </a:r>
            <a:r>
              <a:rPr lang="fi-FI" sz="2200" dirty="0"/>
              <a:t> </a:t>
            </a:r>
            <a:r>
              <a:rPr lang="fi-FI" sz="2200" dirty="0" err="1"/>
              <a:t>training</a:t>
            </a:r>
            <a:r>
              <a:rPr lang="fi-FI" sz="2200" dirty="0"/>
              <a:t>.</a:t>
            </a:r>
          </a:p>
          <a:p>
            <a:r>
              <a:rPr lang="fi-FI" sz="2200" dirty="0" err="1"/>
              <a:t>Greater</a:t>
            </a:r>
            <a:r>
              <a:rPr lang="fi-FI" sz="2200" dirty="0"/>
              <a:t> </a:t>
            </a:r>
            <a:r>
              <a:rPr lang="fi-FI" sz="2200" dirty="0" err="1"/>
              <a:t>focus</a:t>
            </a:r>
            <a:r>
              <a:rPr lang="fi-FI" sz="2200" dirty="0"/>
              <a:t> on </a:t>
            </a:r>
            <a:r>
              <a:rPr lang="fi-FI" sz="2200" dirty="0" err="1"/>
              <a:t>the</a:t>
            </a:r>
            <a:r>
              <a:rPr lang="fi-FI" sz="2200" dirty="0"/>
              <a:t> </a:t>
            </a:r>
            <a:r>
              <a:rPr lang="fi-FI" sz="2200" dirty="0" err="1"/>
              <a:t>personnel</a:t>
            </a:r>
            <a:r>
              <a:rPr lang="fi-FI" sz="2200" dirty="0"/>
              <a:t>, </a:t>
            </a:r>
            <a:r>
              <a:rPr lang="fi-FI" sz="2200" dirty="0" err="1"/>
              <a:t>shift</a:t>
            </a:r>
            <a:r>
              <a:rPr lang="fi-FI" sz="2200" dirty="0"/>
              <a:t> in </a:t>
            </a:r>
            <a:r>
              <a:rPr lang="fi-FI" sz="2200" dirty="0" err="1"/>
              <a:t>leadership</a:t>
            </a:r>
            <a:r>
              <a:rPr lang="fi-FI" sz="2200" dirty="0"/>
              <a:t> (</a:t>
            </a:r>
            <a:r>
              <a:rPr lang="fi-FI" sz="2200" dirty="0" err="1"/>
              <a:t>leading</a:t>
            </a:r>
            <a:r>
              <a:rPr lang="fi-FI" sz="2200" dirty="0"/>
              <a:t> </a:t>
            </a:r>
            <a:r>
              <a:rPr lang="fi-FI" sz="2200" dirty="0" err="1"/>
              <a:t>people</a:t>
            </a:r>
            <a:r>
              <a:rPr lang="fi-FI" sz="2200" dirty="0"/>
              <a:t> </a:t>
            </a:r>
            <a:r>
              <a:rPr lang="fi-FI" sz="2200" dirty="0" err="1"/>
              <a:t>instead</a:t>
            </a:r>
            <a:r>
              <a:rPr lang="fi-FI" sz="2200" dirty="0"/>
              <a:t> of </a:t>
            </a:r>
            <a:r>
              <a:rPr lang="fi-FI" sz="2200" dirty="0" err="1"/>
              <a:t>leading</a:t>
            </a:r>
            <a:r>
              <a:rPr lang="fi-FI" sz="2200" dirty="0"/>
              <a:t> </a:t>
            </a:r>
            <a:r>
              <a:rPr lang="fi-FI" sz="2200" dirty="0" err="1"/>
              <a:t>things</a:t>
            </a:r>
            <a:r>
              <a:rPr lang="fi-FI" sz="2200" dirty="0"/>
              <a:t> and </a:t>
            </a:r>
            <a:r>
              <a:rPr lang="fi-FI" sz="2200" dirty="0" err="1"/>
              <a:t>projects</a:t>
            </a:r>
            <a:r>
              <a:rPr lang="fi-FI" sz="2200" dirty="0"/>
              <a:t>).</a:t>
            </a:r>
          </a:p>
          <a:p>
            <a:r>
              <a:rPr lang="fi-FI" sz="2200" dirty="0" err="1"/>
              <a:t>The</a:t>
            </a:r>
            <a:r>
              <a:rPr lang="fi-FI" sz="2200" dirty="0"/>
              <a:t> </a:t>
            </a:r>
            <a:r>
              <a:rPr lang="fi-FI" sz="2200" dirty="0" err="1"/>
              <a:t>six</a:t>
            </a:r>
            <a:r>
              <a:rPr lang="fi-FI" sz="2200" dirty="0"/>
              <a:t> </a:t>
            </a:r>
            <a:r>
              <a:rPr lang="fi-FI" sz="2200" dirty="0" err="1"/>
              <a:t>centres</a:t>
            </a:r>
            <a:r>
              <a:rPr lang="fi-FI" sz="2200" dirty="0"/>
              <a:t> </a:t>
            </a:r>
            <a:r>
              <a:rPr lang="fi-FI" sz="2200" dirty="0" err="1"/>
              <a:t>were</a:t>
            </a:r>
            <a:r>
              <a:rPr lang="fi-FI" sz="2200" dirty="0"/>
              <a:t> </a:t>
            </a:r>
            <a:r>
              <a:rPr lang="fi-FI" sz="2200" dirty="0" err="1"/>
              <a:t>given</a:t>
            </a:r>
            <a:r>
              <a:rPr lang="fi-FI" sz="2200" dirty="0"/>
              <a:t> </a:t>
            </a:r>
            <a:r>
              <a:rPr lang="fi-FI" sz="2200" dirty="0" err="1"/>
              <a:t>greater</a:t>
            </a:r>
            <a:r>
              <a:rPr lang="fi-FI" sz="2200" dirty="0"/>
              <a:t> </a:t>
            </a:r>
            <a:r>
              <a:rPr lang="fi-FI" sz="2200" dirty="0" err="1"/>
              <a:t>freedom</a:t>
            </a:r>
            <a:r>
              <a:rPr lang="fi-FI" sz="2200" dirty="0"/>
              <a:t> </a:t>
            </a:r>
            <a:r>
              <a:rPr lang="fi-FI" sz="2200" dirty="0" err="1"/>
              <a:t>even</a:t>
            </a:r>
            <a:r>
              <a:rPr lang="fi-FI" sz="2200" dirty="0"/>
              <a:t> as </a:t>
            </a:r>
            <a:r>
              <a:rPr lang="fi-FI" sz="2200" dirty="0" err="1"/>
              <a:t>the</a:t>
            </a:r>
            <a:r>
              <a:rPr lang="fi-FI" sz="2200" dirty="0"/>
              <a:t> </a:t>
            </a:r>
            <a:r>
              <a:rPr lang="fi-FI" sz="2200" dirty="0" err="1"/>
              <a:t>networked</a:t>
            </a:r>
            <a:r>
              <a:rPr lang="fi-FI" sz="2200" dirty="0"/>
              <a:t> </a:t>
            </a:r>
            <a:r>
              <a:rPr lang="fi-FI" sz="2200" dirty="0" err="1"/>
              <a:t>model</a:t>
            </a:r>
            <a:r>
              <a:rPr lang="fi-FI" sz="2200" dirty="0"/>
              <a:t> </a:t>
            </a:r>
            <a:r>
              <a:rPr lang="fi-FI" sz="2200" dirty="0" err="1"/>
              <a:t>was</a:t>
            </a:r>
            <a:r>
              <a:rPr lang="fi-FI" sz="2200" dirty="0"/>
              <a:t> </a:t>
            </a:r>
            <a:r>
              <a:rPr lang="fi-FI" sz="2200" dirty="0" err="1"/>
              <a:t>kept</a:t>
            </a:r>
            <a:r>
              <a:rPr lang="fi-FI" sz="2200" dirty="0"/>
              <a:t> in </a:t>
            </a:r>
            <a:r>
              <a:rPr lang="fi-FI" sz="2200" dirty="0" err="1"/>
              <a:t>place</a:t>
            </a:r>
            <a:r>
              <a:rPr lang="fi-FI" sz="2200" dirty="0"/>
              <a:t>.</a:t>
            </a:r>
          </a:p>
          <a:p>
            <a:r>
              <a:rPr lang="fi-FI" sz="2200" dirty="0" err="1"/>
              <a:t>Stressing</a:t>
            </a:r>
            <a:r>
              <a:rPr lang="fi-FI" sz="2200" dirty="0"/>
              <a:t> </a:t>
            </a:r>
            <a:r>
              <a:rPr lang="fi-FI" sz="2200" dirty="0" err="1"/>
              <a:t>quality</a:t>
            </a:r>
            <a:r>
              <a:rPr lang="fi-FI" sz="2200" dirty="0"/>
              <a:t> </a:t>
            </a:r>
            <a:r>
              <a:rPr lang="fi-FI" sz="2200" dirty="0" err="1"/>
              <a:t>over</a:t>
            </a:r>
            <a:r>
              <a:rPr lang="fi-FI" sz="2200" dirty="0"/>
              <a:t> </a:t>
            </a:r>
            <a:r>
              <a:rPr lang="fi-FI" sz="2200" dirty="0" err="1"/>
              <a:t>time</a:t>
            </a:r>
            <a:r>
              <a:rPr lang="fi-FI" sz="2200" dirty="0"/>
              <a:t>.</a:t>
            </a:r>
          </a:p>
        </p:txBody>
      </p:sp>
      <p:sp>
        <p:nvSpPr>
          <p:cNvPr id="4" name="Dian numeron paikkamerkki 3">
            <a:extLst>
              <a:ext uri="{FF2B5EF4-FFF2-40B4-BE49-F238E27FC236}">
                <a16:creationId xmlns:a16="http://schemas.microsoft.com/office/drawing/2014/main" id="{822B5992-2AF3-8584-5651-3AA43BDBAE90}"/>
              </a:ext>
            </a:extLst>
          </p:cNvPr>
          <p:cNvSpPr>
            <a:spLocks noGrp="1"/>
          </p:cNvSpPr>
          <p:nvPr>
            <p:ph type="sldNum" sz="quarter" idx="12"/>
          </p:nvPr>
        </p:nvSpPr>
        <p:spPr/>
        <p:txBody>
          <a:bodyPr/>
          <a:lstStyle/>
          <a:p>
            <a:fld id="{03D2D5F4-4871-4469-8343-ED7F6811B37D}" type="slidenum">
              <a:rPr lang="fi-FI" smtClean="0"/>
              <a:pPr/>
              <a:t>9</a:t>
            </a:fld>
            <a:endParaRPr lang="fi-FI"/>
          </a:p>
        </p:txBody>
      </p:sp>
    </p:spTree>
    <p:extLst>
      <p:ext uri="{BB962C8B-B14F-4D97-AF65-F5344CB8AC3E}">
        <p14:creationId xmlns:p14="http://schemas.microsoft.com/office/powerpoint/2010/main" val="2688091920"/>
      </p:ext>
    </p:extLst>
  </p:cSld>
  <p:clrMapOvr>
    <a:masterClrMapping/>
  </p:clrMapOvr>
</p:sld>
</file>

<file path=ppt/theme/theme1.xml><?xml version="1.0" encoding="utf-8"?>
<a:theme xmlns:a="http://schemas.openxmlformats.org/drawingml/2006/main" name="Hätäkeskuslaitos">
  <a:themeElements>
    <a:clrScheme name="HAKE">
      <a:dk1>
        <a:sysClr val="windowText" lastClr="000000"/>
      </a:dk1>
      <a:lt1>
        <a:sysClr val="window" lastClr="FFFFFF"/>
      </a:lt1>
      <a:dk2>
        <a:srgbClr val="173860"/>
      </a:dk2>
      <a:lt2>
        <a:srgbClr val="FFCB05"/>
      </a:lt2>
      <a:accent1>
        <a:srgbClr val="173860"/>
      </a:accent1>
      <a:accent2>
        <a:srgbClr val="526987"/>
      </a:accent2>
      <a:accent3>
        <a:srgbClr val="8C9CB0"/>
      </a:accent3>
      <a:accent4>
        <a:srgbClr val="0059E6"/>
      </a:accent4>
      <a:accent5>
        <a:srgbClr val="4082ED"/>
      </a:accent5>
      <a:accent6>
        <a:srgbClr val="B5E0F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13000"/>
          </a:schemeClr>
        </a:solidFill>
        <a:ln>
          <a:noFill/>
        </a:ln>
      </a:spPr>
      <a:bodyPr lIns="288000" rtlCol="0" anchor="ctr"/>
      <a:lstStyle>
        <a:defPPr algn="l">
          <a:lnSpc>
            <a:spcPct val="90000"/>
          </a:lnSpc>
          <a:defRPr sz="24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400" dirty="0" err="1" smtClean="0"/>
        </a:defPPr>
      </a:lstStyle>
    </a:txDef>
  </a:objectDefaults>
  <a:extraClrSchemeLst/>
  <a:extLst>
    <a:ext uri="{05A4C25C-085E-4340-85A3-A5531E510DB2}">
      <thm15:themeFamily xmlns:thm15="http://schemas.microsoft.com/office/thememl/2012/main" name="Esitys6" id="{B294C55B-C6A1-4308-8F92-CFA90911EEA0}" vid="{76FBF3CF-FA05-4267-A4D5-8F0ED0D6AAF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AAAC8B39D56AA44B4577D9DBA7146E0" ma:contentTypeVersion="1" ma:contentTypeDescription="Luo uusi asiakirja." ma:contentTypeScope="" ma:versionID="73eb847bd5364b81eb2052e4fecdf760">
  <xsd:schema xmlns:xsd="http://www.w3.org/2001/XMLSchema" xmlns:xs="http://www.w3.org/2001/XMLSchema" xmlns:p="http://schemas.microsoft.com/office/2006/metadata/properties" xmlns:ns2="b9502a2f-99f3-4859-9ac9-f4a78fc19e96" targetNamespace="http://schemas.microsoft.com/office/2006/metadata/properties" ma:root="true" ma:fieldsID="b6518dc03f12f32383162376eb7dc1ba" ns2:_="">
    <xsd:import namespace="b9502a2f-99f3-4859-9ac9-f4a78fc19e9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502a2f-99f3-4859-9ac9-f4a78fc19e96"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64DFA0-BFC9-4F93-981D-097A049DE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502a2f-99f3-4859-9ac9-f4a78fc19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CD1E3F-D7CF-47F1-AE82-7E0052D200E3}">
  <ds:schemaRefs>
    <ds:schemaRef ds:uri="http://schemas.microsoft.com/sharepoint/v3/contenttype/forms"/>
  </ds:schemaRefs>
</ds:datastoreItem>
</file>

<file path=customXml/itemProps3.xml><?xml version="1.0" encoding="utf-8"?>
<ds:datastoreItem xmlns:ds="http://schemas.openxmlformats.org/officeDocument/2006/customXml" ds:itemID="{DA483D8B-6E98-4608-9757-88A905C613E0}">
  <ds:schemaRefs>
    <ds:schemaRef ds:uri="http://purl.org/dc/terms/"/>
    <ds:schemaRef ds:uri="http://schemas.openxmlformats.org/package/2006/metadata/core-properties"/>
    <ds:schemaRef ds:uri="b9502a2f-99f3-4859-9ac9-f4a78fc19e9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hake-pohjat</Template>
  <TotalTime>156</TotalTime>
  <Words>743</Words>
  <Application>Microsoft Office PowerPoint</Application>
  <PresentationFormat>Laajakuva</PresentationFormat>
  <Paragraphs>61</Paragraphs>
  <Slides>11</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Arial</vt:lpstr>
      <vt:lpstr>Calibri</vt:lpstr>
      <vt:lpstr>Symbol</vt:lpstr>
      <vt:lpstr>Times New Roman</vt:lpstr>
      <vt:lpstr>Wingdings</vt:lpstr>
      <vt:lpstr>Hätäkeskuslaitos</vt:lpstr>
      <vt:lpstr>Tech transitions: Implementing Change Effectively in the Emergency Field</vt:lpstr>
      <vt:lpstr>An operators path</vt:lpstr>
      <vt:lpstr>112 Finland</vt:lpstr>
      <vt:lpstr>A brief look back</vt:lpstr>
      <vt:lpstr>A networked model</vt:lpstr>
      <vt:lpstr>Benefits of ERICA</vt:lpstr>
      <vt:lpstr>Challenges faced</vt:lpstr>
      <vt:lpstr>Low job control combined with high demands and exposure to potentially traumatizing events is a psychosocial hazard.</vt:lpstr>
      <vt:lpstr>Outcomes &amp; future vision</vt:lpstr>
      <vt:lpstr>PowerPoint-esitys</vt:lpstr>
      <vt:lpstr>Kiitos!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Tiainen Patrick HAK</dc:creator>
  <cp:lastModifiedBy>Tiainen Patrick HAK</cp:lastModifiedBy>
  <cp:revision>6</cp:revision>
  <dcterms:created xsi:type="dcterms:W3CDTF">2024-09-17T19:34:32Z</dcterms:created>
  <dcterms:modified xsi:type="dcterms:W3CDTF">2024-09-20T10:03:42Z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0x010100BAAAC8B39D56AA44B4577D9DBA7146E0</vt:lpwstr>
  </property>
</Properties>
</file>